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439" showSpecialPlsOnTitleSld="0" saveSubsetFonts="1">
  <p:sldMasterIdLst>
    <p:sldMasterId id="2147483738" r:id="rId1"/>
  </p:sldMasterIdLst>
  <p:notesMasterIdLst>
    <p:notesMasterId r:id="rId17"/>
  </p:notesMasterIdLst>
  <p:handoutMasterIdLst>
    <p:handoutMasterId r:id="rId18"/>
  </p:handoutMasterIdLst>
  <p:sldIdLst>
    <p:sldId id="505" r:id="rId2"/>
    <p:sldId id="491" r:id="rId3"/>
    <p:sldId id="492" r:id="rId4"/>
    <p:sldId id="493" r:id="rId5"/>
    <p:sldId id="494" r:id="rId6"/>
    <p:sldId id="495" r:id="rId7"/>
    <p:sldId id="496" r:id="rId8"/>
    <p:sldId id="497" r:id="rId9"/>
    <p:sldId id="498" r:id="rId10"/>
    <p:sldId id="499" r:id="rId11"/>
    <p:sldId id="500" r:id="rId12"/>
    <p:sldId id="501" r:id="rId13"/>
    <p:sldId id="502" r:id="rId14"/>
    <p:sldId id="503" r:id="rId15"/>
    <p:sldId id="504" r:id="rId16"/>
  </p:sldIdLst>
  <p:sldSz cx="12192000" cy="6858000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are Pattern Mining" id="{B1A0F331-9569-48A2-ADD8-A3B594589CA5}">
          <p14:sldIdLst>
            <p14:sldId id="505"/>
            <p14:sldId id="491"/>
            <p14:sldId id="492"/>
            <p14:sldId id="493"/>
            <p14:sldId id="494"/>
            <p14:sldId id="495"/>
            <p14:sldId id="496"/>
            <p14:sldId id="497"/>
            <p14:sldId id="498"/>
            <p14:sldId id="499"/>
            <p14:sldId id="500"/>
            <p14:sldId id="501"/>
            <p14:sldId id="502"/>
            <p14:sldId id="503"/>
            <p14:sldId id="5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nanzmathematik" initials="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906" autoAdjust="0"/>
  </p:normalViewPr>
  <p:slideViewPr>
    <p:cSldViewPr snapToGrid="0" showGuides="1">
      <p:cViewPr varScale="1">
        <p:scale>
          <a:sx n="69" d="100"/>
          <a:sy n="69" d="100"/>
        </p:scale>
        <p:origin x="101" y="51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79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49" d="100"/>
          <a:sy n="49" d="100"/>
        </p:scale>
        <p:origin x="2748" y="52"/>
      </p:cViewPr>
      <p:guideLst>
        <p:guide orient="horz" pos="3225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3076575" cy="512762"/>
          </a:xfrm>
          <a:prstGeom prst="rect">
            <a:avLst/>
          </a:prstGeom>
        </p:spPr>
        <p:txBody>
          <a:bodyPr vert="horz" lIns="91388" tIns="45695" rIns="91388" bIns="45695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40" y="4"/>
            <a:ext cx="3076575" cy="512762"/>
          </a:xfrm>
          <a:prstGeom prst="rect">
            <a:avLst/>
          </a:prstGeom>
        </p:spPr>
        <p:txBody>
          <a:bodyPr vert="horz" lIns="91388" tIns="45695" rIns="91388" bIns="45695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989147A-E99F-426E-8428-4F7A2B762C1A}" type="datetimeFigureOut">
              <a:rPr lang="de-DE" sz="1000">
                <a:latin typeface="Arial" pitchFamily="34" charset="0"/>
                <a:cs typeface="Arial" pitchFamily="34" charset="0"/>
              </a:rPr>
              <a:pPr>
                <a:defRPr/>
              </a:pPr>
              <a:t>24.01.2023</a:t>
            </a:fld>
            <a:endParaRPr lang="de-DE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4"/>
            <a:ext cx="3076575" cy="512762"/>
          </a:xfrm>
          <a:prstGeom prst="rect">
            <a:avLst/>
          </a:prstGeom>
        </p:spPr>
        <p:txBody>
          <a:bodyPr vert="horz" lIns="91388" tIns="45695" rIns="91388" bIns="45695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40" y="9721854"/>
            <a:ext cx="3076575" cy="512762"/>
          </a:xfrm>
          <a:prstGeom prst="rect">
            <a:avLst/>
          </a:prstGeom>
        </p:spPr>
        <p:txBody>
          <a:bodyPr vert="horz" lIns="91388" tIns="45695" rIns="91388" bIns="45695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FEB8BDD-D483-4F2A-8149-5CAA22251911}" type="slidenum">
              <a:rPr lang="de-DE" sz="10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de-DE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6278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3076575" cy="512762"/>
          </a:xfrm>
          <a:prstGeom prst="rect">
            <a:avLst/>
          </a:prstGeom>
        </p:spPr>
        <p:txBody>
          <a:bodyPr vert="horz" lIns="91388" tIns="45695" rIns="91388" bIns="45695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40" y="4"/>
            <a:ext cx="3076575" cy="512762"/>
          </a:xfrm>
          <a:prstGeom prst="rect">
            <a:avLst/>
          </a:prstGeom>
        </p:spPr>
        <p:txBody>
          <a:bodyPr vert="horz" lIns="91388" tIns="45695" rIns="91388" bIns="45695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latin typeface="+mn-lt"/>
              </a:defRPr>
            </a:lvl1pPr>
          </a:lstStyle>
          <a:p>
            <a:pPr>
              <a:defRPr/>
            </a:pPr>
            <a:fld id="{E619EF57-6584-4C28-9DE9-68C51C925951}" type="datetimeFigureOut">
              <a:rPr lang="de-DE" smtClean="0"/>
              <a:pPr>
                <a:defRPr/>
              </a:pPr>
              <a:t>24.01.2023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88" tIns="45695" rIns="91388" bIns="456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7" y="4926016"/>
            <a:ext cx="5680074" cy="4029075"/>
          </a:xfrm>
          <a:prstGeom prst="rect">
            <a:avLst/>
          </a:prstGeom>
        </p:spPr>
        <p:txBody>
          <a:bodyPr vert="horz" lIns="91388" tIns="45695" rIns="91388" bIns="45695" rtlCol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4"/>
            <a:ext cx="3076575" cy="512762"/>
          </a:xfrm>
          <a:prstGeom prst="rect">
            <a:avLst/>
          </a:prstGeom>
        </p:spPr>
        <p:txBody>
          <a:bodyPr vert="horz" lIns="91388" tIns="45695" rIns="91388" bIns="45695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40" y="9721854"/>
            <a:ext cx="3076575" cy="512762"/>
          </a:xfrm>
          <a:prstGeom prst="rect">
            <a:avLst/>
          </a:prstGeom>
        </p:spPr>
        <p:txBody>
          <a:bodyPr vert="horz" lIns="91388" tIns="45695" rIns="91388" bIns="45695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DB79B9A-35EE-4156-AEAA-A71D25E1C590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41052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0876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conventional idea, infrequent patterns are insignificant / unimportant. For example, when consider the relative support threshold, infrequent pattern might be with support smaller or equal to 0.01% while frequent patterns happened more than 10%. On the other hand, if we consider the absolute support, then in dataset with 100,000 transactions, 0.1% vs. 10% is equivalent to 100 vs. 10000 occurrence. Patterns happened more than 10000 times is frequent and important in the dataset. However, something </a:t>
            </a:r>
            <a:r>
              <a:rPr lang="en-US" altLang="zh-CN" dirty="0"/>
              <a:t>repeated for about 100 times is also significant.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11A6F-82D2-4FDD-BF7C-28E56BB1EFF9}" type="slidenum">
              <a:rPr lang="en-US" smtClean="0"/>
              <a:t>440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1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find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accidents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dataset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contains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like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serious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accident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road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condition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weather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condition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etc. Low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support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happened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infrequently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could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also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example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"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road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condition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  + "high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speed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 = "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serious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accident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", such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such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pattern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might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happen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frequently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usually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won't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drive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fast on a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road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11A6F-82D2-4FDD-BF7C-28E56BB1EFF9}" type="slidenum">
              <a:rPr lang="en-US" smtClean="0"/>
              <a:t>442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3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11A6F-82D2-4FDD-BF7C-28E56BB1EFF9}" type="slidenum">
              <a:rPr lang="en-US" smtClean="0"/>
              <a:t>445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44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11A6F-82D2-4FDD-BF7C-28E56BB1EFF9}" type="slidenum">
              <a:rPr lang="en-US" smtClean="0"/>
              <a:t>447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12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611A6F-82D2-4FDD-BF7C-28E56BB1EFF9}" type="slidenum">
              <a:rPr lang="en-US" smtClean="0"/>
              <a:t>448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0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83118" y="1152001"/>
            <a:ext cx="11425767" cy="4679632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spcBef>
                <a:spcPts val="200"/>
              </a:spcBef>
              <a:spcAft>
                <a:spcPts val="200"/>
              </a:spcAft>
              <a:defRPr/>
            </a:lvl1pPr>
            <a:lvl2pPr>
              <a:spcBef>
                <a:spcPts val="200"/>
              </a:spcBef>
              <a:spcAft>
                <a:spcPts val="200"/>
              </a:spcAft>
              <a:defRPr/>
            </a:lvl2pPr>
            <a:lvl3pPr>
              <a:spcBef>
                <a:spcPts val="200"/>
              </a:spcBef>
              <a:spcAft>
                <a:spcPts val="200"/>
              </a:spcAft>
              <a:defRPr/>
            </a:lvl3pPr>
            <a:lvl4pPr>
              <a:spcBef>
                <a:spcPts val="200"/>
              </a:spcBef>
              <a:spcAft>
                <a:spcPts val="200"/>
              </a:spcAft>
              <a:defRPr/>
            </a:lvl4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246859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3117" y="129460"/>
            <a:ext cx="11425768" cy="68492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83118" y="1152001"/>
            <a:ext cx="5580000" cy="4679632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spcBef>
                <a:spcPts val="200"/>
              </a:spcBef>
              <a:spcAft>
                <a:spcPts val="200"/>
              </a:spcAft>
              <a:defRPr/>
            </a:lvl1pPr>
            <a:lvl2pPr>
              <a:spcBef>
                <a:spcPts val="200"/>
              </a:spcBef>
              <a:spcAft>
                <a:spcPts val="200"/>
              </a:spcAft>
              <a:defRPr/>
            </a:lvl2pPr>
            <a:lvl3pPr>
              <a:spcBef>
                <a:spcPts val="200"/>
              </a:spcBef>
              <a:spcAft>
                <a:spcPts val="200"/>
              </a:spcAft>
              <a:defRPr/>
            </a:lvl3pPr>
            <a:lvl4pPr>
              <a:spcBef>
                <a:spcPts val="200"/>
              </a:spcBef>
              <a:spcAft>
                <a:spcPts val="200"/>
              </a:spcAft>
              <a:defRPr/>
            </a:lvl4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6229350" y="1152001"/>
            <a:ext cx="5579535" cy="4679632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spcBef>
                <a:spcPts val="200"/>
              </a:spcBef>
              <a:spcAft>
                <a:spcPts val="200"/>
              </a:spcAft>
              <a:defRPr/>
            </a:lvl1pPr>
            <a:lvl2pPr>
              <a:spcBef>
                <a:spcPts val="200"/>
              </a:spcBef>
              <a:spcAft>
                <a:spcPts val="200"/>
              </a:spcAft>
              <a:defRPr/>
            </a:lvl2pPr>
            <a:lvl3pPr>
              <a:spcBef>
                <a:spcPts val="200"/>
              </a:spcBef>
              <a:spcAft>
                <a:spcPts val="200"/>
              </a:spcAft>
              <a:defRPr/>
            </a:lvl3pPr>
            <a:lvl4pPr>
              <a:spcBef>
                <a:spcPts val="200"/>
              </a:spcBef>
              <a:spcAft>
                <a:spcPts val="200"/>
              </a:spcAft>
              <a:defRPr/>
            </a:lvl4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297683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3567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mittig, horizontale 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590261" y="2487600"/>
            <a:ext cx="9011478" cy="54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3200" b="1">
                <a:solidFill>
                  <a:srgbClr val="0094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90261" y="3196800"/>
            <a:ext cx="9011478" cy="165576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cxnSp>
        <p:nvCxnSpPr>
          <p:cNvPr id="10" name="Gerader Verbinder 9"/>
          <p:cNvCxnSpPr/>
          <p:nvPr userDrawn="1"/>
        </p:nvCxnSpPr>
        <p:spPr>
          <a:xfrm>
            <a:off x="1590261" y="3036888"/>
            <a:ext cx="90114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500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r Verbinder 11"/>
          <p:cNvCxnSpPr/>
          <p:nvPr/>
        </p:nvCxnSpPr>
        <p:spPr>
          <a:xfrm flipV="1">
            <a:off x="383117" y="6033052"/>
            <a:ext cx="9000000" cy="0"/>
          </a:xfrm>
          <a:prstGeom prst="line">
            <a:avLst/>
          </a:prstGeom>
          <a:ln>
            <a:solidFill>
              <a:srgbClr val="0094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 descr="File:LMU Muenchen Logo.svg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591" y="5952318"/>
            <a:ext cx="1657985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hteck 12"/>
          <p:cNvSpPr/>
          <p:nvPr userDrawn="1"/>
        </p:nvSpPr>
        <p:spPr>
          <a:xfrm>
            <a:off x="988943" y="6183851"/>
            <a:ext cx="6513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>
                <a:solidFill>
                  <a:srgbClr val="009440"/>
                </a:solidFill>
              </a:rPr>
              <a:t>Knowledge Discovery and Data Mining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00" dirty="0">
                <a:solidFill>
                  <a:srgbClr val="009440"/>
                </a:solidFill>
              </a:rPr>
              <a:t>Prof.</a:t>
            </a:r>
            <a:r>
              <a:rPr lang="de-DE" sz="900" baseline="0" dirty="0">
                <a:solidFill>
                  <a:srgbClr val="009440"/>
                </a:solidFill>
              </a:rPr>
              <a:t> Dr.</a:t>
            </a:r>
            <a:r>
              <a:rPr lang="de-DE" sz="900" dirty="0">
                <a:solidFill>
                  <a:srgbClr val="009440"/>
                </a:solidFill>
              </a:rPr>
              <a:t> Thomas Seidl  |  LMU </a:t>
            </a:r>
            <a:r>
              <a:rPr lang="de-DE" sz="900" dirty="0" err="1">
                <a:solidFill>
                  <a:srgbClr val="009440"/>
                </a:solidFill>
              </a:rPr>
              <a:t>Munich</a:t>
            </a:r>
            <a:r>
              <a:rPr lang="de-DE" sz="900" dirty="0">
                <a:solidFill>
                  <a:srgbClr val="009440"/>
                </a:solidFill>
              </a:rPr>
              <a:t>, </a:t>
            </a:r>
            <a:r>
              <a:rPr lang="de-DE" sz="900" dirty="0" err="1">
                <a:solidFill>
                  <a:srgbClr val="009440"/>
                </a:solidFill>
              </a:rPr>
              <a:t>Chair</a:t>
            </a:r>
            <a:r>
              <a:rPr lang="de-DE" sz="900" baseline="0" dirty="0">
                <a:solidFill>
                  <a:srgbClr val="009440"/>
                </a:solidFill>
              </a:rPr>
              <a:t> of </a:t>
            </a:r>
            <a:r>
              <a:rPr lang="de-DE" sz="900" dirty="0">
                <a:solidFill>
                  <a:srgbClr val="009440"/>
                </a:solidFill>
              </a:rPr>
              <a:t>Database Systems and Data Mining</a:t>
            </a:r>
          </a:p>
        </p:txBody>
      </p:sp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383117" y="129460"/>
            <a:ext cx="11425768" cy="68492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cxnSp>
        <p:nvCxnSpPr>
          <p:cNvPr id="11" name="Gerader Verbinder 10"/>
          <p:cNvCxnSpPr/>
          <p:nvPr/>
        </p:nvCxnSpPr>
        <p:spPr>
          <a:xfrm>
            <a:off x="383118" y="814388"/>
            <a:ext cx="11425767" cy="0"/>
          </a:xfrm>
          <a:prstGeom prst="line">
            <a:avLst/>
          </a:prstGeom>
          <a:ln>
            <a:solidFill>
              <a:srgbClr val="0094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019" y="5644341"/>
            <a:ext cx="1312571" cy="1174751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401A1FF-2597-B20F-E739-486C27D02B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60453" y="6183851"/>
            <a:ext cx="605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4.</a:t>
            </a:r>
            <a:fld id="{B755F575-F41F-479A-80E6-61C11B66A805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0" r:id="rId3"/>
    <p:sldLayoutId id="2147483769" r:id="rId4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kern="1200">
          <a:solidFill>
            <a:srgbClr val="00944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16000" indent="-216000" algn="l" defTabSz="216000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216000" algn="l"/>
        </a:tabLst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32000" indent="-215900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chemeClr val="tx2"/>
        </a:buClr>
        <a:buFont typeface="Symbol" panose="05050102010706020507" pitchFamily="18" charset="2"/>
        <a:buChar char="-"/>
        <a:tabLst>
          <a:tab pos="43200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8000" indent="-215900" algn="l" defTabSz="216000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tabLst>
          <a:tab pos="64800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64000" indent="-216000" algn="l" defTabSz="216000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chemeClr val="tx2"/>
        </a:buClr>
        <a:buSzPct val="100000"/>
        <a:buFont typeface="Arial" panose="020B0604020202020204" pitchFamily="34" charset="0"/>
        <a:buChar char="-"/>
        <a:tabLst>
          <a:tab pos="86400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16000" algn="l" rtl="0" eaLnBrk="1" fontAlgn="base" hangingPunct="1">
        <a:lnSpc>
          <a:spcPct val="90000"/>
        </a:lnSpc>
        <a:spcBef>
          <a:spcPts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-"/>
        <a:tabLst>
          <a:tab pos="89535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57" userDrawn="1">
          <p15:clr>
            <a:srgbClr val="F26B43"/>
          </p15:clr>
        </p15:guide>
        <p15:guide id="2" orient="horz" pos="2863" userDrawn="1">
          <p15:clr>
            <a:srgbClr val="F26B43"/>
          </p15:clr>
        </p15:guide>
        <p15:guide id="3" pos="241" userDrawn="1">
          <p15:clr>
            <a:srgbClr val="F26B43"/>
          </p15:clr>
        </p15:guide>
        <p15:guide id="4" pos="7439" userDrawn="1">
          <p15:clr>
            <a:srgbClr val="F26B43"/>
          </p15:clr>
        </p15:guide>
        <p15:guide id="5" pos="2600" userDrawn="1">
          <p15:clr>
            <a:srgbClr val="F26B43"/>
          </p15:clr>
        </p15:guide>
        <p15:guide id="6" pos="2752" userDrawn="1">
          <p15:clr>
            <a:srgbClr val="F26B43"/>
          </p15:clr>
        </p15:guide>
        <p15:guide id="7" pos="4928" userDrawn="1">
          <p15:clr>
            <a:srgbClr val="F26B43"/>
          </p15:clr>
        </p15:guide>
        <p15:guide id="8" pos="50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NUL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90261" y="2385750"/>
            <a:ext cx="9282786" cy="550407"/>
          </a:xfrm>
        </p:spPr>
        <p:txBody>
          <a:bodyPr anchor="b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Rare Pattern Mining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Knowledge Discovery and Data Mining (KDD1 / KDDM)</a:t>
            </a:r>
          </a:p>
          <a:p>
            <a:r>
              <a:rPr lang="de-DE" dirty="0"/>
              <a:t>Winter 2022/23</a:t>
            </a:r>
          </a:p>
          <a:p>
            <a:endParaRPr lang="de-DE" dirty="0"/>
          </a:p>
          <a:p>
            <a:r>
              <a:rPr lang="de-DE" dirty="0"/>
              <a:t>Prof. Dr. Thomas Seidl</a:t>
            </a:r>
          </a:p>
          <a:p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LMU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Munich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Chair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for Database Systems and Data Mining</a:t>
            </a:r>
          </a:p>
          <a:p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Munich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Center for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Machine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Learning (MCML.AI)</a:t>
            </a:r>
          </a:p>
          <a:p>
            <a:endParaRPr lang="de-DE" dirty="0"/>
          </a:p>
        </p:txBody>
      </p:sp>
      <p:pic>
        <p:nvPicPr>
          <p:cNvPr id="5" name="Grafik 4" descr="File:LMU Muenchen Logo.sv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591" y="5952318"/>
            <a:ext cx="1657985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019" y="5644341"/>
            <a:ext cx="1312571" cy="1174751"/>
          </a:xfrm>
          <a:prstGeom prst="rect">
            <a:avLst/>
          </a:prstGeom>
        </p:spPr>
      </p:pic>
      <p:pic>
        <p:nvPicPr>
          <p:cNvPr id="7" name="Grafi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302" y="5973100"/>
            <a:ext cx="7871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148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pieren 16"/>
          <p:cNvGrpSpPr/>
          <p:nvPr/>
        </p:nvGrpSpPr>
        <p:grpSpPr>
          <a:xfrm>
            <a:off x="3243778" y="1055917"/>
            <a:ext cx="6901709" cy="3081372"/>
            <a:chOff x="1877908" y="1143004"/>
            <a:chExt cx="8714118" cy="3890550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1939312" y="1156543"/>
              <a:ext cx="8555711" cy="3872748"/>
              <a:chOff x="610744" y="1039895"/>
              <a:chExt cx="10997780" cy="4989764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26" name="Rechteck 25"/>
              <p:cNvSpPr/>
              <p:nvPr/>
            </p:nvSpPr>
            <p:spPr>
              <a:xfrm>
                <a:off x="610744" y="1039895"/>
                <a:ext cx="10997780" cy="498976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Ellipse 26"/>
              <p:cNvSpPr/>
              <p:nvPr/>
            </p:nvSpPr>
            <p:spPr>
              <a:xfrm rot="20730716">
                <a:off x="8176634" y="4918597"/>
                <a:ext cx="3011155" cy="627018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9" name="Gruppieren 18"/>
            <p:cNvGrpSpPr/>
            <p:nvPr/>
          </p:nvGrpSpPr>
          <p:grpSpPr>
            <a:xfrm>
              <a:off x="1939312" y="1143004"/>
              <a:ext cx="8555711" cy="2618032"/>
              <a:chOff x="610744" y="1022419"/>
              <a:chExt cx="10997779" cy="3379039"/>
            </a:xfrm>
          </p:grpSpPr>
          <p:sp>
            <p:nvSpPr>
              <p:cNvPr id="24" name="Freihandform 23"/>
              <p:cNvSpPr/>
              <p:nvPr/>
            </p:nvSpPr>
            <p:spPr>
              <a:xfrm rot="10800000">
                <a:off x="610744" y="1022419"/>
                <a:ext cx="10997779" cy="3379039"/>
              </a:xfrm>
              <a:custGeom>
                <a:avLst/>
                <a:gdLst>
                  <a:gd name="connsiteX0" fmla="*/ 0 w 6822040"/>
                  <a:gd name="connsiteY0" fmla="*/ 2455523 h 2476071"/>
                  <a:gd name="connsiteX1" fmla="*/ 20548 w 6822040"/>
                  <a:gd name="connsiteY1" fmla="*/ 0 h 2476071"/>
                  <a:gd name="connsiteX2" fmla="*/ 914400 w 6822040"/>
                  <a:gd name="connsiteY2" fmla="*/ 123289 h 2476071"/>
                  <a:gd name="connsiteX3" fmla="*/ 2024009 w 6822040"/>
                  <a:gd name="connsiteY3" fmla="*/ 1058238 h 2476071"/>
                  <a:gd name="connsiteX4" fmla="*/ 3369923 w 6822040"/>
                  <a:gd name="connsiteY4" fmla="*/ 842480 h 2476071"/>
                  <a:gd name="connsiteX5" fmla="*/ 4900773 w 6822040"/>
                  <a:gd name="connsiteY5" fmla="*/ 1428107 h 2476071"/>
                  <a:gd name="connsiteX6" fmla="*/ 6822040 w 6822040"/>
                  <a:gd name="connsiteY6" fmla="*/ 2106202 h 2476071"/>
                  <a:gd name="connsiteX7" fmla="*/ 6822040 w 6822040"/>
                  <a:gd name="connsiteY7" fmla="*/ 2476071 h 2476071"/>
                  <a:gd name="connsiteX0" fmla="*/ 60791 w 6882831"/>
                  <a:gd name="connsiteY0" fmla="*/ 2435048 h 2455596"/>
                  <a:gd name="connsiteX1" fmla="*/ 0 w 6882831"/>
                  <a:gd name="connsiteY1" fmla="*/ 0 h 2455596"/>
                  <a:gd name="connsiteX2" fmla="*/ 975191 w 6882831"/>
                  <a:gd name="connsiteY2" fmla="*/ 102814 h 2455596"/>
                  <a:gd name="connsiteX3" fmla="*/ 2084800 w 6882831"/>
                  <a:gd name="connsiteY3" fmla="*/ 1037763 h 2455596"/>
                  <a:gd name="connsiteX4" fmla="*/ 3430714 w 6882831"/>
                  <a:gd name="connsiteY4" fmla="*/ 822005 h 2455596"/>
                  <a:gd name="connsiteX5" fmla="*/ 4961564 w 6882831"/>
                  <a:gd name="connsiteY5" fmla="*/ 1407632 h 2455596"/>
                  <a:gd name="connsiteX6" fmla="*/ 6882831 w 6882831"/>
                  <a:gd name="connsiteY6" fmla="*/ 2085727 h 2455596"/>
                  <a:gd name="connsiteX7" fmla="*/ 6882831 w 6882831"/>
                  <a:gd name="connsiteY7" fmla="*/ 2455596 h 2455596"/>
                  <a:gd name="connsiteX0" fmla="*/ 60791 w 6882831"/>
                  <a:gd name="connsiteY0" fmla="*/ 2567683 h 2588231"/>
                  <a:gd name="connsiteX1" fmla="*/ 0 w 6882831"/>
                  <a:gd name="connsiteY1" fmla="*/ 132635 h 2588231"/>
                  <a:gd name="connsiteX2" fmla="*/ 649834 w 6882831"/>
                  <a:gd name="connsiteY2" fmla="*/ 0 h 2588231"/>
                  <a:gd name="connsiteX3" fmla="*/ 2084800 w 6882831"/>
                  <a:gd name="connsiteY3" fmla="*/ 1170398 h 2588231"/>
                  <a:gd name="connsiteX4" fmla="*/ 3430714 w 6882831"/>
                  <a:gd name="connsiteY4" fmla="*/ 954640 h 2588231"/>
                  <a:gd name="connsiteX5" fmla="*/ 4961564 w 6882831"/>
                  <a:gd name="connsiteY5" fmla="*/ 1540267 h 2588231"/>
                  <a:gd name="connsiteX6" fmla="*/ 6882831 w 6882831"/>
                  <a:gd name="connsiteY6" fmla="*/ 2218362 h 2588231"/>
                  <a:gd name="connsiteX7" fmla="*/ 6882831 w 6882831"/>
                  <a:gd name="connsiteY7" fmla="*/ 2588231 h 2588231"/>
                  <a:gd name="connsiteX0" fmla="*/ 60791 w 6882831"/>
                  <a:gd name="connsiteY0" fmla="*/ 2567683 h 2588231"/>
                  <a:gd name="connsiteX1" fmla="*/ 0 w 6882831"/>
                  <a:gd name="connsiteY1" fmla="*/ 132635 h 2588231"/>
                  <a:gd name="connsiteX2" fmla="*/ 347896 w 6882831"/>
                  <a:gd name="connsiteY2" fmla="*/ 9790 h 2588231"/>
                  <a:gd name="connsiteX3" fmla="*/ 649834 w 6882831"/>
                  <a:gd name="connsiteY3" fmla="*/ 0 h 2588231"/>
                  <a:gd name="connsiteX4" fmla="*/ 2084800 w 6882831"/>
                  <a:gd name="connsiteY4" fmla="*/ 1170398 h 2588231"/>
                  <a:gd name="connsiteX5" fmla="*/ 3430714 w 6882831"/>
                  <a:gd name="connsiteY5" fmla="*/ 954640 h 2588231"/>
                  <a:gd name="connsiteX6" fmla="*/ 4961564 w 6882831"/>
                  <a:gd name="connsiteY6" fmla="*/ 1540267 h 2588231"/>
                  <a:gd name="connsiteX7" fmla="*/ 6882831 w 6882831"/>
                  <a:gd name="connsiteY7" fmla="*/ 2218362 h 2588231"/>
                  <a:gd name="connsiteX8" fmla="*/ 6882831 w 6882831"/>
                  <a:gd name="connsiteY8" fmla="*/ 2588231 h 258823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2084800 w 6882831"/>
                  <a:gd name="connsiteY4" fmla="*/ 1160608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2084800 w 6882831"/>
                  <a:gd name="connsiteY4" fmla="*/ 1160608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637434 w 6882831"/>
                  <a:gd name="connsiteY4" fmla="*/ 1150370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637434 w 6882831"/>
                  <a:gd name="connsiteY4" fmla="*/ 1150370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185063 w 6882831"/>
                  <a:gd name="connsiteY4" fmla="*/ 696112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873517 w 6882831"/>
                  <a:gd name="connsiteY3" fmla="*/ 72105 h 2578441"/>
                  <a:gd name="connsiteX4" fmla="*/ 1185063 w 6882831"/>
                  <a:gd name="connsiteY4" fmla="*/ 696112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873517 w 6882831"/>
                  <a:gd name="connsiteY3" fmla="*/ 72105 h 2578441"/>
                  <a:gd name="connsiteX4" fmla="*/ 1174895 w 6882831"/>
                  <a:gd name="connsiteY4" fmla="*/ 716586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637434 w 6882831"/>
                  <a:gd name="connsiteY5" fmla="*/ 1170844 h 2598915"/>
                  <a:gd name="connsiteX6" fmla="*/ 3430714 w 6882831"/>
                  <a:gd name="connsiteY6" fmla="*/ 965324 h 2598915"/>
                  <a:gd name="connsiteX7" fmla="*/ 4961564 w 6882831"/>
                  <a:gd name="connsiteY7" fmla="*/ 1550951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4961564 w 6882831"/>
                  <a:gd name="connsiteY7" fmla="*/ 1550951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5886798 w 6882831"/>
                  <a:gd name="connsiteY7" fmla="*/ 2103746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5246252 w 6882831"/>
                  <a:gd name="connsiteY7" fmla="*/ 1765927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4418298 w 6882831"/>
                  <a:gd name="connsiteY7" fmla="*/ 1105590 h 2598915"/>
                  <a:gd name="connsiteX8" fmla="*/ 5246252 w 6882831"/>
                  <a:gd name="connsiteY8" fmla="*/ 1765927 h 2598915"/>
                  <a:gd name="connsiteX9" fmla="*/ 6882831 w 6882831"/>
                  <a:gd name="connsiteY9" fmla="*/ 2229046 h 2598915"/>
                  <a:gd name="connsiteX10" fmla="*/ 6882831 w 6882831"/>
                  <a:gd name="connsiteY10" fmla="*/ 2598915 h 2598915"/>
                  <a:gd name="connsiteX0" fmla="*/ 0 w 6822040"/>
                  <a:gd name="connsiteY0" fmla="*/ 2578367 h 2598915"/>
                  <a:gd name="connsiteX1" fmla="*/ 30715 w 6822040"/>
                  <a:gd name="connsiteY1" fmla="*/ 112609 h 2598915"/>
                  <a:gd name="connsiteX2" fmla="*/ 439616 w 6822040"/>
                  <a:gd name="connsiteY2" fmla="*/ 0 h 2598915"/>
                  <a:gd name="connsiteX3" fmla="*/ 812726 w 6822040"/>
                  <a:gd name="connsiteY3" fmla="*/ 92579 h 2598915"/>
                  <a:gd name="connsiteX4" fmla="*/ 1114104 w 6822040"/>
                  <a:gd name="connsiteY4" fmla="*/ 737060 h 2598915"/>
                  <a:gd name="connsiteX5" fmla="*/ 1657982 w 6822040"/>
                  <a:gd name="connsiteY5" fmla="*/ 1140134 h 2598915"/>
                  <a:gd name="connsiteX6" fmla="*/ 3369923 w 6822040"/>
                  <a:gd name="connsiteY6" fmla="*/ 965324 h 2598915"/>
                  <a:gd name="connsiteX7" fmla="*/ 4357507 w 6822040"/>
                  <a:gd name="connsiteY7" fmla="*/ 1105590 h 2598915"/>
                  <a:gd name="connsiteX8" fmla="*/ 5185461 w 6822040"/>
                  <a:gd name="connsiteY8" fmla="*/ 1765927 h 2598915"/>
                  <a:gd name="connsiteX9" fmla="*/ 6822040 w 6822040"/>
                  <a:gd name="connsiteY9" fmla="*/ 2229046 h 2598915"/>
                  <a:gd name="connsiteX10" fmla="*/ 6822040 w 6822040"/>
                  <a:gd name="connsiteY10" fmla="*/ 2598915 h 2598915"/>
                  <a:gd name="connsiteX0" fmla="*/ 9954 w 6791325"/>
                  <a:gd name="connsiteY0" fmla="*/ 2537419 h 2598915"/>
                  <a:gd name="connsiteX1" fmla="*/ 0 w 6791325"/>
                  <a:gd name="connsiteY1" fmla="*/ 112609 h 2598915"/>
                  <a:gd name="connsiteX2" fmla="*/ 408901 w 6791325"/>
                  <a:gd name="connsiteY2" fmla="*/ 0 h 2598915"/>
                  <a:gd name="connsiteX3" fmla="*/ 782011 w 6791325"/>
                  <a:gd name="connsiteY3" fmla="*/ 92579 h 2598915"/>
                  <a:gd name="connsiteX4" fmla="*/ 1083389 w 6791325"/>
                  <a:gd name="connsiteY4" fmla="*/ 737060 h 2598915"/>
                  <a:gd name="connsiteX5" fmla="*/ 1627267 w 6791325"/>
                  <a:gd name="connsiteY5" fmla="*/ 1140134 h 2598915"/>
                  <a:gd name="connsiteX6" fmla="*/ 3339208 w 6791325"/>
                  <a:gd name="connsiteY6" fmla="*/ 965324 h 2598915"/>
                  <a:gd name="connsiteX7" fmla="*/ 4326792 w 6791325"/>
                  <a:gd name="connsiteY7" fmla="*/ 1105590 h 2598915"/>
                  <a:gd name="connsiteX8" fmla="*/ 5154746 w 6791325"/>
                  <a:gd name="connsiteY8" fmla="*/ 1765927 h 2598915"/>
                  <a:gd name="connsiteX9" fmla="*/ 6791325 w 6791325"/>
                  <a:gd name="connsiteY9" fmla="*/ 2229046 h 2598915"/>
                  <a:gd name="connsiteX10" fmla="*/ 6791325 w 6791325"/>
                  <a:gd name="connsiteY10" fmla="*/ 2598915 h 2598915"/>
                  <a:gd name="connsiteX0" fmla="*/ 9954 w 6791325"/>
                  <a:gd name="connsiteY0" fmla="*/ 2547656 h 2598915"/>
                  <a:gd name="connsiteX1" fmla="*/ 0 w 6791325"/>
                  <a:gd name="connsiteY1" fmla="*/ 112609 h 2598915"/>
                  <a:gd name="connsiteX2" fmla="*/ 408901 w 6791325"/>
                  <a:gd name="connsiteY2" fmla="*/ 0 h 2598915"/>
                  <a:gd name="connsiteX3" fmla="*/ 782011 w 6791325"/>
                  <a:gd name="connsiteY3" fmla="*/ 92579 h 2598915"/>
                  <a:gd name="connsiteX4" fmla="*/ 1083389 w 6791325"/>
                  <a:gd name="connsiteY4" fmla="*/ 737060 h 2598915"/>
                  <a:gd name="connsiteX5" fmla="*/ 1627267 w 6791325"/>
                  <a:gd name="connsiteY5" fmla="*/ 1140134 h 2598915"/>
                  <a:gd name="connsiteX6" fmla="*/ 3339208 w 6791325"/>
                  <a:gd name="connsiteY6" fmla="*/ 965324 h 2598915"/>
                  <a:gd name="connsiteX7" fmla="*/ 4326792 w 6791325"/>
                  <a:gd name="connsiteY7" fmla="*/ 1105590 h 2598915"/>
                  <a:gd name="connsiteX8" fmla="*/ 5154746 w 6791325"/>
                  <a:gd name="connsiteY8" fmla="*/ 1765927 h 2598915"/>
                  <a:gd name="connsiteX9" fmla="*/ 6791325 w 6791325"/>
                  <a:gd name="connsiteY9" fmla="*/ 2229046 h 2598915"/>
                  <a:gd name="connsiteX10" fmla="*/ 6791325 w 6791325"/>
                  <a:gd name="connsiteY10" fmla="*/ 2598915 h 2598915"/>
                  <a:gd name="connsiteX0" fmla="*/ 9954 w 6801493"/>
                  <a:gd name="connsiteY0" fmla="*/ 2547656 h 2547656"/>
                  <a:gd name="connsiteX1" fmla="*/ 0 w 6801493"/>
                  <a:gd name="connsiteY1" fmla="*/ 112609 h 2547656"/>
                  <a:gd name="connsiteX2" fmla="*/ 408901 w 6801493"/>
                  <a:gd name="connsiteY2" fmla="*/ 0 h 2547656"/>
                  <a:gd name="connsiteX3" fmla="*/ 782011 w 6801493"/>
                  <a:gd name="connsiteY3" fmla="*/ 92579 h 2547656"/>
                  <a:gd name="connsiteX4" fmla="*/ 1083389 w 6801493"/>
                  <a:gd name="connsiteY4" fmla="*/ 737060 h 2547656"/>
                  <a:gd name="connsiteX5" fmla="*/ 1627267 w 6801493"/>
                  <a:gd name="connsiteY5" fmla="*/ 1140134 h 2547656"/>
                  <a:gd name="connsiteX6" fmla="*/ 3339208 w 6801493"/>
                  <a:gd name="connsiteY6" fmla="*/ 965324 h 2547656"/>
                  <a:gd name="connsiteX7" fmla="*/ 4326792 w 6801493"/>
                  <a:gd name="connsiteY7" fmla="*/ 1105590 h 2547656"/>
                  <a:gd name="connsiteX8" fmla="*/ 5154746 w 6801493"/>
                  <a:gd name="connsiteY8" fmla="*/ 1765927 h 2547656"/>
                  <a:gd name="connsiteX9" fmla="*/ 6791325 w 6801493"/>
                  <a:gd name="connsiteY9" fmla="*/ 2229046 h 2547656"/>
                  <a:gd name="connsiteX10" fmla="*/ 6801493 w 6801493"/>
                  <a:gd name="connsiteY10" fmla="*/ 2527257 h 2547656"/>
                  <a:gd name="connsiteX0" fmla="*/ 9954 w 6801493"/>
                  <a:gd name="connsiteY0" fmla="*/ 2547656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54746 w 6801493"/>
                  <a:gd name="connsiteY8" fmla="*/ 1765927 h 2578442"/>
                  <a:gd name="connsiteX9" fmla="*/ 6791325 w 6801493"/>
                  <a:gd name="connsiteY9" fmla="*/ 2229046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88603 h 2588603"/>
                  <a:gd name="connsiteX1" fmla="*/ 0 w 6801493"/>
                  <a:gd name="connsiteY1" fmla="*/ 112609 h 2588603"/>
                  <a:gd name="connsiteX2" fmla="*/ 408901 w 6801493"/>
                  <a:gd name="connsiteY2" fmla="*/ 0 h 2588603"/>
                  <a:gd name="connsiteX3" fmla="*/ 782011 w 6801493"/>
                  <a:gd name="connsiteY3" fmla="*/ 92579 h 2588603"/>
                  <a:gd name="connsiteX4" fmla="*/ 1083389 w 6801493"/>
                  <a:gd name="connsiteY4" fmla="*/ 737060 h 2588603"/>
                  <a:gd name="connsiteX5" fmla="*/ 1627267 w 6801493"/>
                  <a:gd name="connsiteY5" fmla="*/ 1140134 h 2588603"/>
                  <a:gd name="connsiteX6" fmla="*/ 3339208 w 6801493"/>
                  <a:gd name="connsiteY6" fmla="*/ 965324 h 2588603"/>
                  <a:gd name="connsiteX7" fmla="*/ 4326792 w 6801493"/>
                  <a:gd name="connsiteY7" fmla="*/ 1105590 h 2588603"/>
                  <a:gd name="connsiteX8" fmla="*/ 5154746 w 6801493"/>
                  <a:gd name="connsiteY8" fmla="*/ 1765927 h 2588603"/>
                  <a:gd name="connsiteX9" fmla="*/ 6791325 w 6801493"/>
                  <a:gd name="connsiteY9" fmla="*/ 2229046 h 2588603"/>
                  <a:gd name="connsiteX10" fmla="*/ 6801493 w 6801493"/>
                  <a:gd name="connsiteY10" fmla="*/ 2578442 h 2588603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54746 w 6801493"/>
                  <a:gd name="connsiteY8" fmla="*/ 1765927 h 2578442"/>
                  <a:gd name="connsiteX9" fmla="*/ 6791325 w 6801493"/>
                  <a:gd name="connsiteY9" fmla="*/ 2229046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54746 w 6801493"/>
                  <a:gd name="connsiteY8" fmla="*/ 1765927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285351 w 6801493"/>
                  <a:gd name="connsiteY6" fmla="*/ 19529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2429017 w 6801493"/>
                  <a:gd name="connsiteY6" fmla="*/ 132331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581568 w 6801493"/>
                  <a:gd name="connsiteY6" fmla="*/ 71592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581568 w 6801493"/>
                  <a:gd name="connsiteY6" fmla="*/ 71592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2392044 w 6801493"/>
                  <a:gd name="connsiteY5" fmla="*/ 124922 h 2578442"/>
                  <a:gd name="connsiteX6" fmla="*/ 3581568 w 6801493"/>
                  <a:gd name="connsiteY6" fmla="*/ 71592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2392044 w 6801493"/>
                  <a:gd name="connsiteY5" fmla="*/ 124922 h 2578442"/>
                  <a:gd name="connsiteX6" fmla="*/ 3581568 w 6801493"/>
                  <a:gd name="connsiteY6" fmla="*/ 71592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2392044 w 6801493"/>
                  <a:gd name="connsiteY5" fmla="*/ 124922 h 2578442"/>
                  <a:gd name="connsiteX6" fmla="*/ 3581568 w 6801493"/>
                  <a:gd name="connsiteY6" fmla="*/ 71592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3317276 h 3337826"/>
                  <a:gd name="connsiteX1" fmla="*/ 0 w 6801493"/>
                  <a:gd name="connsiteY1" fmla="*/ 871993 h 3337826"/>
                  <a:gd name="connsiteX2" fmla="*/ 408901 w 6801493"/>
                  <a:gd name="connsiteY2" fmla="*/ 759384 h 3337826"/>
                  <a:gd name="connsiteX3" fmla="*/ 782011 w 6801493"/>
                  <a:gd name="connsiteY3" fmla="*/ 851963 h 3337826"/>
                  <a:gd name="connsiteX4" fmla="*/ 1848166 w 6801493"/>
                  <a:gd name="connsiteY4" fmla="*/ 21350 h 3337826"/>
                  <a:gd name="connsiteX5" fmla="*/ 2392044 w 6801493"/>
                  <a:gd name="connsiteY5" fmla="*/ 884306 h 3337826"/>
                  <a:gd name="connsiteX6" fmla="*/ 3581568 w 6801493"/>
                  <a:gd name="connsiteY6" fmla="*/ 830976 h 3337826"/>
                  <a:gd name="connsiteX7" fmla="*/ 4488364 w 6801493"/>
                  <a:gd name="connsiteY7" fmla="*/ 945209 h 3337826"/>
                  <a:gd name="connsiteX8" fmla="*/ 5106274 w 6801493"/>
                  <a:gd name="connsiteY8" fmla="*/ 1787764 h 3337826"/>
                  <a:gd name="connsiteX9" fmla="*/ 6791325 w 6801493"/>
                  <a:gd name="connsiteY9" fmla="*/ 1964541 h 3337826"/>
                  <a:gd name="connsiteX10" fmla="*/ 6801493 w 6801493"/>
                  <a:gd name="connsiteY10" fmla="*/ 3337826 h 3337826"/>
                  <a:gd name="connsiteX0" fmla="*/ 20123 w 6801493"/>
                  <a:gd name="connsiteY0" fmla="*/ 3172645 h 3193195"/>
                  <a:gd name="connsiteX1" fmla="*/ 0 w 6801493"/>
                  <a:gd name="connsiteY1" fmla="*/ 727362 h 3193195"/>
                  <a:gd name="connsiteX2" fmla="*/ 408901 w 6801493"/>
                  <a:gd name="connsiteY2" fmla="*/ 614753 h 3193195"/>
                  <a:gd name="connsiteX3" fmla="*/ 782011 w 6801493"/>
                  <a:gd name="connsiteY3" fmla="*/ 707332 h 3193195"/>
                  <a:gd name="connsiteX4" fmla="*/ 1982810 w 6801493"/>
                  <a:gd name="connsiteY4" fmla="*/ 24228 h 3193195"/>
                  <a:gd name="connsiteX5" fmla="*/ 2392044 w 6801493"/>
                  <a:gd name="connsiteY5" fmla="*/ 739675 h 3193195"/>
                  <a:gd name="connsiteX6" fmla="*/ 3581568 w 6801493"/>
                  <a:gd name="connsiteY6" fmla="*/ 686345 h 3193195"/>
                  <a:gd name="connsiteX7" fmla="*/ 4488364 w 6801493"/>
                  <a:gd name="connsiteY7" fmla="*/ 800578 h 3193195"/>
                  <a:gd name="connsiteX8" fmla="*/ 5106274 w 6801493"/>
                  <a:gd name="connsiteY8" fmla="*/ 1643133 h 3193195"/>
                  <a:gd name="connsiteX9" fmla="*/ 6791325 w 6801493"/>
                  <a:gd name="connsiteY9" fmla="*/ 1819910 h 3193195"/>
                  <a:gd name="connsiteX10" fmla="*/ 6801493 w 6801493"/>
                  <a:gd name="connsiteY10" fmla="*/ 3193195 h 3193195"/>
                  <a:gd name="connsiteX0" fmla="*/ 20123 w 6801493"/>
                  <a:gd name="connsiteY0" fmla="*/ 3172645 h 3193195"/>
                  <a:gd name="connsiteX1" fmla="*/ 0 w 6801493"/>
                  <a:gd name="connsiteY1" fmla="*/ 727362 h 3193195"/>
                  <a:gd name="connsiteX2" fmla="*/ 408901 w 6801493"/>
                  <a:gd name="connsiteY2" fmla="*/ 614753 h 3193195"/>
                  <a:gd name="connsiteX3" fmla="*/ 782011 w 6801493"/>
                  <a:gd name="connsiteY3" fmla="*/ 707332 h 3193195"/>
                  <a:gd name="connsiteX4" fmla="*/ 1982810 w 6801493"/>
                  <a:gd name="connsiteY4" fmla="*/ 24228 h 3193195"/>
                  <a:gd name="connsiteX5" fmla="*/ 2392044 w 6801493"/>
                  <a:gd name="connsiteY5" fmla="*/ 739675 h 3193195"/>
                  <a:gd name="connsiteX6" fmla="*/ 3581568 w 6801493"/>
                  <a:gd name="connsiteY6" fmla="*/ 686345 h 3193195"/>
                  <a:gd name="connsiteX7" fmla="*/ 4488364 w 6801493"/>
                  <a:gd name="connsiteY7" fmla="*/ 800578 h 3193195"/>
                  <a:gd name="connsiteX8" fmla="*/ 5106274 w 6801493"/>
                  <a:gd name="connsiteY8" fmla="*/ 1643133 h 3193195"/>
                  <a:gd name="connsiteX9" fmla="*/ 6791325 w 6801493"/>
                  <a:gd name="connsiteY9" fmla="*/ 1819910 h 3193195"/>
                  <a:gd name="connsiteX10" fmla="*/ 6801493 w 6801493"/>
                  <a:gd name="connsiteY10" fmla="*/ 3193195 h 3193195"/>
                  <a:gd name="connsiteX0" fmla="*/ 20123 w 6801493"/>
                  <a:gd name="connsiteY0" fmla="*/ 3254922 h 3275472"/>
                  <a:gd name="connsiteX1" fmla="*/ 0 w 6801493"/>
                  <a:gd name="connsiteY1" fmla="*/ 809639 h 3275472"/>
                  <a:gd name="connsiteX2" fmla="*/ 408901 w 6801493"/>
                  <a:gd name="connsiteY2" fmla="*/ 697030 h 3275472"/>
                  <a:gd name="connsiteX3" fmla="*/ 1051299 w 6801493"/>
                  <a:gd name="connsiteY3" fmla="*/ 0 h 3275472"/>
                  <a:gd name="connsiteX4" fmla="*/ 1982810 w 6801493"/>
                  <a:gd name="connsiteY4" fmla="*/ 106505 h 3275472"/>
                  <a:gd name="connsiteX5" fmla="*/ 2392044 w 6801493"/>
                  <a:gd name="connsiteY5" fmla="*/ 821952 h 3275472"/>
                  <a:gd name="connsiteX6" fmla="*/ 3581568 w 6801493"/>
                  <a:gd name="connsiteY6" fmla="*/ 768622 h 3275472"/>
                  <a:gd name="connsiteX7" fmla="*/ 4488364 w 6801493"/>
                  <a:gd name="connsiteY7" fmla="*/ 882855 h 3275472"/>
                  <a:gd name="connsiteX8" fmla="*/ 5106274 w 6801493"/>
                  <a:gd name="connsiteY8" fmla="*/ 1725410 h 3275472"/>
                  <a:gd name="connsiteX9" fmla="*/ 6791325 w 6801493"/>
                  <a:gd name="connsiteY9" fmla="*/ 1902187 h 3275472"/>
                  <a:gd name="connsiteX10" fmla="*/ 6801493 w 6801493"/>
                  <a:gd name="connsiteY10" fmla="*/ 3275472 h 3275472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408901 w 6801493"/>
                  <a:gd name="connsiteY2" fmla="*/ 770944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640489 w 6801493"/>
                  <a:gd name="connsiteY2" fmla="*/ 354447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640489 w 6801493"/>
                  <a:gd name="connsiteY2" fmla="*/ 354447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640489 w 6801493"/>
                  <a:gd name="connsiteY2" fmla="*/ 354447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640489 w 6801493"/>
                  <a:gd name="connsiteY2" fmla="*/ 354447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640489 w 6801493"/>
                  <a:gd name="connsiteY2" fmla="*/ 354447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451 w 6801493"/>
                  <a:gd name="connsiteY0" fmla="*/ 3366798 h 3366798"/>
                  <a:gd name="connsiteX1" fmla="*/ 0 w 6801493"/>
                  <a:gd name="connsiteY1" fmla="*/ 883553 h 3366798"/>
                  <a:gd name="connsiteX2" fmla="*/ 640489 w 6801493"/>
                  <a:gd name="connsiteY2" fmla="*/ 354447 h 3366798"/>
                  <a:gd name="connsiteX3" fmla="*/ 1051299 w 6801493"/>
                  <a:gd name="connsiteY3" fmla="*/ 73914 h 3366798"/>
                  <a:gd name="connsiteX4" fmla="*/ 1982810 w 6801493"/>
                  <a:gd name="connsiteY4" fmla="*/ 180419 h 3366798"/>
                  <a:gd name="connsiteX5" fmla="*/ 2392044 w 6801493"/>
                  <a:gd name="connsiteY5" fmla="*/ 895866 h 3366798"/>
                  <a:gd name="connsiteX6" fmla="*/ 3581568 w 6801493"/>
                  <a:gd name="connsiteY6" fmla="*/ 842536 h 3366798"/>
                  <a:gd name="connsiteX7" fmla="*/ 4488364 w 6801493"/>
                  <a:gd name="connsiteY7" fmla="*/ 956769 h 3366798"/>
                  <a:gd name="connsiteX8" fmla="*/ 5106274 w 6801493"/>
                  <a:gd name="connsiteY8" fmla="*/ 1799324 h 3366798"/>
                  <a:gd name="connsiteX9" fmla="*/ 6791325 w 6801493"/>
                  <a:gd name="connsiteY9" fmla="*/ 1976101 h 3366798"/>
                  <a:gd name="connsiteX10" fmla="*/ 6801493 w 6801493"/>
                  <a:gd name="connsiteY10" fmla="*/ 3349386 h 3366798"/>
                  <a:gd name="connsiteX0" fmla="*/ 2451 w 6801493"/>
                  <a:gd name="connsiteY0" fmla="*/ 3366798 h 3366798"/>
                  <a:gd name="connsiteX1" fmla="*/ 0 w 6801493"/>
                  <a:gd name="connsiteY1" fmla="*/ 883553 h 3366798"/>
                  <a:gd name="connsiteX2" fmla="*/ 640489 w 6801493"/>
                  <a:gd name="connsiteY2" fmla="*/ 354447 h 3366798"/>
                  <a:gd name="connsiteX3" fmla="*/ 1051299 w 6801493"/>
                  <a:gd name="connsiteY3" fmla="*/ 73914 h 3366798"/>
                  <a:gd name="connsiteX4" fmla="*/ 1982810 w 6801493"/>
                  <a:gd name="connsiteY4" fmla="*/ 180419 h 3366798"/>
                  <a:gd name="connsiteX5" fmla="*/ 2392044 w 6801493"/>
                  <a:gd name="connsiteY5" fmla="*/ 895866 h 3366798"/>
                  <a:gd name="connsiteX6" fmla="*/ 3581568 w 6801493"/>
                  <a:gd name="connsiteY6" fmla="*/ 842536 h 3366798"/>
                  <a:gd name="connsiteX7" fmla="*/ 4488364 w 6801493"/>
                  <a:gd name="connsiteY7" fmla="*/ 956769 h 3366798"/>
                  <a:gd name="connsiteX8" fmla="*/ 5106274 w 6801493"/>
                  <a:gd name="connsiteY8" fmla="*/ 1799324 h 3366798"/>
                  <a:gd name="connsiteX9" fmla="*/ 6791325 w 6801493"/>
                  <a:gd name="connsiteY9" fmla="*/ 1976101 h 3366798"/>
                  <a:gd name="connsiteX10" fmla="*/ 6801493 w 6801493"/>
                  <a:gd name="connsiteY10" fmla="*/ 3349386 h 336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01493" h="3366798">
                    <a:moveTo>
                      <a:pt x="2451" y="3366798"/>
                    </a:moveTo>
                    <a:lnTo>
                      <a:pt x="0" y="883553"/>
                    </a:lnTo>
                    <a:cubicBezTo>
                      <a:pt x="112576" y="859666"/>
                      <a:pt x="430969" y="1107206"/>
                      <a:pt x="640489" y="354447"/>
                    </a:cubicBezTo>
                    <a:cubicBezTo>
                      <a:pt x="750497" y="217551"/>
                      <a:pt x="914362" y="167425"/>
                      <a:pt x="1051299" y="73914"/>
                    </a:cubicBezTo>
                    <a:cubicBezTo>
                      <a:pt x="1235910" y="-57997"/>
                      <a:pt x="1840239" y="-7823"/>
                      <a:pt x="1982810" y="180419"/>
                    </a:cubicBezTo>
                    <a:cubicBezTo>
                      <a:pt x="2066138" y="377339"/>
                      <a:pt x="2041309" y="675897"/>
                      <a:pt x="2392044" y="895866"/>
                    </a:cubicBezTo>
                    <a:cubicBezTo>
                      <a:pt x="2869338" y="1025599"/>
                      <a:pt x="3185060" y="860313"/>
                      <a:pt x="3581568" y="842536"/>
                    </a:cubicBezTo>
                    <a:cubicBezTo>
                      <a:pt x="3826823" y="775319"/>
                      <a:pt x="4226952" y="841768"/>
                      <a:pt x="4488364" y="956769"/>
                    </a:cubicBezTo>
                    <a:lnTo>
                      <a:pt x="5106274" y="1799324"/>
                    </a:lnTo>
                    <a:lnTo>
                      <a:pt x="6791325" y="1976101"/>
                    </a:lnTo>
                    <a:cubicBezTo>
                      <a:pt x="6794714" y="2433863"/>
                      <a:pt x="6798104" y="2891624"/>
                      <a:pt x="6801493" y="3349386"/>
                    </a:cubicBezTo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Ellipse 24"/>
              <p:cNvSpPr/>
              <p:nvPr/>
            </p:nvSpPr>
            <p:spPr>
              <a:xfrm rot="931326">
                <a:off x="7649763" y="1509746"/>
                <a:ext cx="3011155" cy="627018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0" name="Gruppieren 19"/>
            <p:cNvGrpSpPr/>
            <p:nvPr/>
          </p:nvGrpSpPr>
          <p:grpSpPr>
            <a:xfrm>
              <a:off x="1939315" y="3017540"/>
              <a:ext cx="6661086" cy="2016014"/>
              <a:chOff x="610747" y="3441843"/>
              <a:chExt cx="8562368" cy="2602027"/>
            </a:xfrm>
          </p:grpSpPr>
          <p:sp>
            <p:nvSpPr>
              <p:cNvPr id="22" name="Freihandform 21"/>
              <p:cNvSpPr/>
              <p:nvPr/>
            </p:nvSpPr>
            <p:spPr>
              <a:xfrm>
                <a:off x="610747" y="3441843"/>
                <a:ext cx="8562368" cy="2602027"/>
              </a:xfrm>
              <a:custGeom>
                <a:avLst/>
                <a:gdLst>
                  <a:gd name="connsiteX0" fmla="*/ 0 w 6822040"/>
                  <a:gd name="connsiteY0" fmla="*/ 2455523 h 2476071"/>
                  <a:gd name="connsiteX1" fmla="*/ 20548 w 6822040"/>
                  <a:gd name="connsiteY1" fmla="*/ 0 h 2476071"/>
                  <a:gd name="connsiteX2" fmla="*/ 914400 w 6822040"/>
                  <a:gd name="connsiteY2" fmla="*/ 123289 h 2476071"/>
                  <a:gd name="connsiteX3" fmla="*/ 2024009 w 6822040"/>
                  <a:gd name="connsiteY3" fmla="*/ 1058238 h 2476071"/>
                  <a:gd name="connsiteX4" fmla="*/ 3369923 w 6822040"/>
                  <a:gd name="connsiteY4" fmla="*/ 842480 h 2476071"/>
                  <a:gd name="connsiteX5" fmla="*/ 4900773 w 6822040"/>
                  <a:gd name="connsiteY5" fmla="*/ 1428107 h 2476071"/>
                  <a:gd name="connsiteX6" fmla="*/ 6822040 w 6822040"/>
                  <a:gd name="connsiteY6" fmla="*/ 2106202 h 2476071"/>
                  <a:gd name="connsiteX7" fmla="*/ 6822040 w 6822040"/>
                  <a:gd name="connsiteY7" fmla="*/ 2476071 h 2476071"/>
                  <a:gd name="connsiteX0" fmla="*/ 60791 w 6882831"/>
                  <a:gd name="connsiteY0" fmla="*/ 2435048 h 2455596"/>
                  <a:gd name="connsiteX1" fmla="*/ 0 w 6882831"/>
                  <a:gd name="connsiteY1" fmla="*/ 0 h 2455596"/>
                  <a:gd name="connsiteX2" fmla="*/ 975191 w 6882831"/>
                  <a:gd name="connsiteY2" fmla="*/ 102814 h 2455596"/>
                  <a:gd name="connsiteX3" fmla="*/ 2084800 w 6882831"/>
                  <a:gd name="connsiteY3" fmla="*/ 1037763 h 2455596"/>
                  <a:gd name="connsiteX4" fmla="*/ 3430714 w 6882831"/>
                  <a:gd name="connsiteY4" fmla="*/ 822005 h 2455596"/>
                  <a:gd name="connsiteX5" fmla="*/ 4961564 w 6882831"/>
                  <a:gd name="connsiteY5" fmla="*/ 1407632 h 2455596"/>
                  <a:gd name="connsiteX6" fmla="*/ 6882831 w 6882831"/>
                  <a:gd name="connsiteY6" fmla="*/ 2085727 h 2455596"/>
                  <a:gd name="connsiteX7" fmla="*/ 6882831 w 6882831"/>
                  <a:gd name="connsiteY7" fmla="*/ 2455596 h 2455596"/>
                  <a:gd name="connsiteX0" fmla="*/ 60791 w 6882831"/>
                  <a:gd name="connsiteY0" fmla="*/ 2567683 h 2588231"/>
                  <a:gd name="connsiteX1" fmla="*/ 0 w 6882831"/>
                  <a:gd name="connsiteY1" fmla="*/ 132635 h 2588231"/>
                  <a:gd name="connsiteX2" fmla="*/ 649834 w 6882831"/>
                  <a:gd name="connsiteY2" fmla="*/ 0 h 2588231"/>
                  <a:gd name="connsiteX3" fmla="*/ 2084800 w 6882831"/>
                  <a:gd name="connsiteY3" fmla="*/ 1170398 h 2588231"/>
                  <a:gd name="connsiteX4" fmla="*/ 3430714 w 6882831"/>
                  <a:gd name="connsiteY4" fmla="*/ 954640 h 2588231"/>
                  <a:gd name="connsiteX5" fmla="*/ 4961564 w 6882831"/>
                  <a:gd name="connsiteY5" fmla="*/ 1540267 h 2588231"/>
                  <a:gd name="connsiteX6" fmla="*/ 6882831 w 6882831"/>
                  <a:gd name="connsiteY6" fmla="*/ 2218362 h 2588231"/>
                  <a:gd name="connsiteX7" fmla="*/ 6882831 w 6882831"/>
                  <a:gd name="connsiteY7" fmla="*/ 2588231 h 2588231"/>
                  <a:gd name="connsiteX0" fmla="*/ 60791 w 6882831"/>
                  <a:gd name="connsiteY0" fmla="*/ 2567683 h 2588231"/>
                  <a:gd name="connsiteX1" fmla="*/ 0 w 6882831"/>
                  <a:gd name="connsiteY1" fmla="*/ 132635 h 2588231"/>
                  <a:gd name="connsiteX2" fmla="*/ 347896 w 6882831"/>
                  <a:gd name="connsiteY2" fmla="*/ 9790 h 2588231"/>
                  <a:gd name="connsiteX3" fmla="*/ 649834 w 6882831"/>
                  <a:gd name="connsiteY3" fmla="*/ 0 h 2588231"/>
                  <a:gd name="connsiteX4" fmla="*/ 2084800 w 6882831"/>
                  <a:gd name="connsiteY4" fmla="*/ 1170398 h 2588231"/>
                  <a:gd name="connsiteX5" fmla="*/ 3430714 w 6882831"/>
                  <a:gd name="connsiteY5" fmla="*/ 954640 h 2588231"/>
                  <a:gd name="connsiteX6" fmla="*/ 4961564 w 6882831"/>
                  <a:gd name="connsiteY6" fmla="*/ 1540267 h 2588231"/>
                  <a:gd name="connsiteX7" fmla="*/ 6882831 w 6882831"/>
                  <a:gd name="connsiteY7" fmla="*/ 2218362 h 2588231"/>
                  <a:gd name="connsiteX8" fmla="*/ 6882831 w 6882831"/>
                  <a:gd name="connsiteY8" fmla="*/ 2588231 h 258823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2084800 w 6882831"/>
                  <a:gd name="connsiteY4" fmla="*/ 1160608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2084800 w 6882831"/>
                  <a:gd name="connsiteY4" fmla="*/ 1160608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637434 w 6882831"/>
                  <a:gd name="connsiteY4" fmla="*/ 1150370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637434 w 6882831"/>
                  <a:gd name="connsiteY4" fmla="*/ 1150370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185063 w 6882831"/>
                  <a:gd name="connsiteY4" fmla="*/ 696112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873517 w 6882831"/>
                  <a:gd name="connsiteY3" fmla="*/ 72105 h 2578441"/>
                  <a:gd name="connsiteX4" fmla="*/ 1185063 w 6882831"/>
                  <a:gd name="connsiteY4" fmla="*/ 696112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873517 w 6882831"/>
                  <a:gd name="connsiteY3" fmla="*/ 72105 h 2578441"/>
                  <a:gd name="connsiteX4" fmla="*/ 1174895 w 6882831"/>
                  <a:gd name="connsiteY4" fmla="*/ 716586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637434 w 6882831"/>
                  <a:gd name="connsiteY5" fmla="*/ 1170844 h 2598915"/>
                  <a:gd name="connsiteX6" fmla="*/ 3430714 w 6882831"/>
                  <a:gd name="connsiteY6" fmla="*/ 965324 h 2598915"/>
                  <a:gd name="connsiteX7" fmla="*/ 4961564 w 6882831"/>
                  <a:gd name="connsiteY7" fmla="*/ 1550951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4961564 w 6882831"/>
                  <a:gd name="connsiteY7" fmla="*/ 1550951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5886798 w 6882831"/>
                  <a:gd name="connsiteY7" fmla="*/ 2103746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5246252 w 6882831"/>
                  <a:gd name="connsiteY7" fmla="*/ 1765927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4418298 w 6882831"/>
                  <a:gd name="connsiteY7" fmla="*/ 1105590 h 2598915"/>
                  <a:gd name="connsiteX8" fmla="*/ 5246252 w 6882831"/>
                  <a:gd name="connsiteY8" fmla="*/ 1765927 h 2598915"/>
                  <a:gd name="connsiteX9" fmla="*/ 6882831 w 6882831"/>
                  <a:gd name="connsiteY9" fmla="*/ 2229046 h 2598915"/>
                  <a:gd name="connsiteX10" fmla="*/ 6882831 w 6882831"/>
                  <a:gd name="connsiteY10" fmla="*/ 2598915 h 2598915"/>
                  <a:gd name="connsiteX0" fmla="*/ 0 w 6822040"/>
                  <a:gd name="connsiteY0" fmla="*/ 2578367 h 2598915"/>
                  <a:gd name="connsiteX1" fmla="*/ 30715 w 6822040"/>
                  <a:gd name="connsiteY1" fmla="*/ 112609 h 2598915"/>
                  <a:gd name="connsiteX2" fmla="*/ 439616 w 6822040"/>
                  <a:gd name="connsiteY2" fmla="*/ 0 h 2598915"/>
                  <a:gd name="connsiteX3" fmla="*/ 812726 w 6822040"/>
                  <a:gd name="connsiteY3" fmla="*/ 92579 h 2598915"/>
                  <a:gd name="connsiteX4" fmla="*/ 1114104 w 6822040"/>
                  <a:gd name="connsiteY4" fmla="*/ 737060 h 2598915"/>
                  <a:gd name="connsiteX5" fmla="*/ 1657982 w 6822040"/>
                  <a:gd name="connsiteY5" fmla="*/ 1140134 h 2598915"/>
                  <a:gd name="connsiteX6" fmla="*/ 3369923 w 6822040"/>
                  <a:gd name="connsiteY6" fmla="*/ 965324 h 2598915"/>
                  <a:gd name="connsiteX7" fmla="*/ 4357507 w 6822040"/>
                  <a:gd name="connsiteY7" fmla="*/ 1105590 h 2598915"/>
                  <a:gd name="connsiteX8" fmla="*/ 5185461 w 6822040"/>
                  <a:gd name="connsiteY8" fmla="*/ 1765927 h 2598915"/>
                  <a:gd name="connsiteX9" fmla="*/ 6822040 w 6822040"/>
                  <a:gd name="connsiteY9" fmla="*/ 2229046 h 2598915"/>
                  <a:gd name="connsiteX10" fmla="*/ 6822040 w 6822040"/>
                  <a:gd name="connsiteY10" fmla="*/ 2598915 h 2598915"/>
                  <a:gd name="connsiteX0" fmla="*/ 9954 w 6791325"/>
                  <a:gd name="connsiteY0" fmla="*/ 2537419 h 2598915"/>
                  <a:gd name="connsiteX1" fmla="*/ 0 w 6791325"/>
                  <a:gd name="connsiteY1" fmla="*/ 112609 h 2598915"/>
                  <a:gd name="connsiteX2" fmla="*/ 408901 w 6791325"/>
                  <a:gd name="connsiteY2" fmla="*/ 0 h 2598915"/>
                  <a:gd name="connsiteX3" fmla="*/ 782011 w 6791325"/>
                  <a:gd name="connsiteY3" fmla="*/ 92579 h 2598915"/>
                  <a:gd name="connsiteX4" fmla="*/ 1083389 w 6791325"/>
                  <a:gd name="connsiteY4" fmla="*/ 737060 h 2598915"/>
                  <a:gd name="connsiteX5" fmla="*/ 1627267 w 6791325"/>
                  <a:gd name="connsiteY5" fmla="*/ 1140134 h 2598915"/>
                  <a:gd name="connsiteX6" fmla="*/ 3339208 w 6791325"/>
                  <a:gd name="connsiteY6" fmla="*/ 965324 h 2598915"/>
                  <a:gd name="connsiteX7" fmla="*/ 4326792 w 6791325"/>
                  <a:gd name="connsiteY7" fmla="*/ 1105590 h 2598915"/>
                  <a:gd name="connsiteX8" fmla="*/ 5154746 w 6791325"/>
                  <a:gd name="connsiteY8" fmla="*/ 1765927 h 2598915"/>
                  <a:gd name="connsiteX9" fmla="*/ 6791325 w 6791325"/>
                  <a:gd name="connsiteY9" fmla="*/ 2229046 h 2598915"/>
                  <a:gd name="connsiteX10" fmla="*/ 6791325 w 6791325"/>
                  <a:gd name="connsiteY10" fmla="*/ 2598915 h 2598915"/>
                  <a:gd name="connsiteX0" fmla="*/ 9954 w 6791325"/>
                  <a:gd name="connsiteY0" fmla="*/ 2547656 h 2598915"/>
                  <a:gd name="connsiteX1" fmla="*/ 0 w 6791325"/>
                  <a:gd name="connsiteY1" fmla="*/ 112609 h 2598915"/>
                  <a:gd name="connsiteX2" fmla="*/ 408901 w 6791325"/>
                  <a:gd name="connsiteY2" fmla="*/ 0 h 2598915"/>
                  <a:gd name="connsiteX3" fmla="*/ 782011 w 6791325"/>
                  <a:gd name="connsiteY3" fmla="*/ 92579 h 2598915"/>
                  <a:gd name="connsiteX4" fmla="*/ 1083389 w 6791325"/>
                  <a:gd name="connsiteY4" fmla="*/ 737060 h 2598915"/>
                  <a:gd name="connsiteX5" fmla="*/ 1627267 w 6791325"/>
                  <a:gd name="connsiteY5" fmla="*/ 1140134 h 2598915"/>
                  <a:gd name="connsiteX6" fmla="*/ 3339208 w 6791325"/>
                  <a:gd name="connsiteY6" fmla="*/ 965324 h 2598915"/>
                  <a:gd name="connsiteX7" fmla="*/ 4326792 w 6791325"/>
                  <a:gd name="connsiteY7" fmla="*/ 1105590 h 2598915"/>
                  <a:gd name="connsiteX8" fmla="*/ 5154746 w 6791325"/>
                  <a:gd name="connsiteY8" fmla="*/ 1765927 h 2598915"/>
                  <a:gd name="connsiteX9" fmla="*/ 6791325 w 6791325"/>
                  <a:gd name="connsiteY9" fmla="*/ 2229046 h 2598915"/>
                  <a:gd name="connsiteX10" fmla="*/ 6791325 w 6791325"/>
                  <a:gd name="connsiteY10" fmla="*/ 2598915 h 2598915"/>
                  <a:gd name="connsiteX0" fmla="*/ 9954 w 6801493"/>
                  <a:gd name="connsiteY0" fmla="*/ 2547656 h 2547656"/>
                  <a:gd name="connsiteX1" fmla="*/ 0 w 6801493"/>
                  <a:gd name="connsiteY1" fmla="*/ 112609 h 2547656"/>
                  <a:gd name="connsiteX2" fmla="*/ 408901 w 6801493"/>
                  <a:gd name="connsiteY2" fmla="*/ 0 h 2547656"/>
                  <a:gd name="connsiteX3" fmla="*/ 782011 w 6801493"/>
                  <a:gd name="connsiteY3" fmla="*/ 92579 h 2547656"/>
                  <a:gd name="connsiteX4" fmla="*/ 1083389 w 6801493"/>
                  <a:gd name="connsiteY4" fmla="*/ 737060 h 2547656"/>
                  <a:gd name="connsiteX5" fmla="*/ 1627267 w 6801493"/>
                  <a:gd name="connsiteY5" fmla="*/ 1140134 h 2547656"/>
                  <a:gd name="connsiteX6" fmla="*/ 3339208 w 6801493"/>
                  <a:gd name="connsiteY6" fmla="*/ 965324 h 2547656"/>
                  <a:gd name="connsiteX7" fmla="*/ 4326792 w 6801493"/>
                  <a:gd name="connsiteY7" fmla="*/ 1105590 h 2547656"/>
                  <a:gd name="connsiteX8" fmla="*/ 5154746 w 6801493"/>
                  <a:gd name="connsiteY8" fmla="*/ 1765927 h 2547656"/>
                  <a:gd name="connsiteX9" fmla="*/ 6791325 w 6801493"/>
                  <a:gd name="connsiteY9" fmla="*/ 2229046 h 2547656"/>
                  <a:gd name="connsiteX10" fmla="*/ 6801493 w 6801493"/>
                  <a:gd name="connsiteY10" fmla="*/ 2527257 h 2547656"/>
                  <a:gd name="connsiteX0" fmla="*/ 9954 w 6801493"/>
                  <a:gd name="connsiteY0" fmla="*/ 2547656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54746 w 6801493"/>
                  <a:gd name="connsiteY8" fmla="*/ 1765927 h 2578442"/>
                  <a:gd name="connsiteX9" fmla="*/ 6791325 w 6801493"/>
                  <a:gd name="connsiteY9" fmla="*/ 2229046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88603 h 2588603"/>
                  <a:gd name="connsiteX1" fmla="*/ 0 w 6801493"/>
                  <a:gd name="connsiteY1" fmla="*/ 112609 h 2588603"/>
                  <a:gd name="connsiteX2" fmla="*/ 408901 w 6801493"/>
                  <a:gd name="connsiteY2" fmla="*/ 0 h 2588603"/>
                  <a:gd name="connsiteX3" fmla="*/ 782011 w 6801493"/>
                  <a:gd name="connsiteY3" fmla="*/ 92579 h 2588603"/>
                  <a:gd name="connsiteX4" fmla="*/ 1083389 w 6801493"/>
                  <a:gd name="connsiteY4" fmla="*/ 737060 h 2588603"/>
                  <a:gd name="connsiteX5" fmla="*/ 1627267 w 6801493"/>
                  <a:gd name="connsiteY5" fmla="*/ 1140134 h 2588603"/>
                  <a:gd name="connsiteX6" fmla="*/ 3339208 w 6801493"/>
                  <a:gd name="connsiteY6" fmla="*/ 965324 h 2588603"/>
                  <a:gd name="connsiteX7" fmla="*/ 4326792 w 6801493"/>
                  <a:gd name="connsiteY7" fmla="*/ 1105590 h 2588603"/>
                  <a:gd name="connsiteX8" fmla="*/ 5154746 w 6801493"/>
                  <a:gd name="connsiteY8" fmla="*/ 1765927 h 2588603"/>
                  <a:gd name="connsiteX9" fmla="*/ 6791325 w 6801493"/>
                  <a:gd name="connsiteY9" fmla="*/ 2229046 h 2588603"/>
                  <a:gd name="connsiteX10" fmla="*/ 6801493 w 6801493"/>
                  <a:gd name="connsiteY10" fmla="*/ 2578442 h 2588603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54746 w 6801493"/>
                  <a:gd name="connsiteY8" fmla="*/ 1765927 h 2578442"/>
                  <a:gd name="connsiteX9" fmla="*/ 6791325 w 6801493"/>
                  <a:gd name="connsiteY9" fmla="*/ 2229046 h 2578442"/>
                  <a:gd name="connsiteX10" fmla="*/ 6801493 w 6801493"/>
                  <a:gd name="connsiteY10" fmla="*/ 2578442 h 2578442"/>
                  <a:gd name="connsiteX0" fmla="*/ 20123 w 8473402"/>
                  <a:gd name="connsiteY0" fmla="*/ 2557892 h 2587119"/>
                  <a:gd name="connsiteX1" fmla="*/ 0 w 8473402"/>
                  <a:gd name="connsiteY1" fmla="*/ 112609 h 2587119"/>
                  <a:gd name="connsiteX2" fmla="*/ 408901 w 8473402"/>
                  <a:gd name="connsiteY2" fmla="*/ 0 h 2587119"/>
                  <a:gd name="connsiteX3" fmla="*/ 782011 w 8473402"/>
                  <a:gd name="connsiteY3" fmla="*/ 92579 h 2587119"/>
                  <a:gd name="connsiteX4" fmla="*/ 1083389 w 8473402"/>
                  <a:gd name="connsiteY4" fmla="*/ 737060 h 2587119"/>
                  <a:gd name="connsiteX5" fmla="*/ 1627267 w 8473402"/>
                  <a:gd name="connsiteY5" fmla="*/ 1140134 h 2587119"/>
                  <a:gd name="connsiteX6" fmla="*/ 3339208 w 8473402"/>
                  <a:gd name="connsiteY6" fmla="*/ 965324 h 2587119"/>
                  <a:gd name="connsiteX7" fmla="*/ 4326792 w 8473402"/>
                  <a:gd name="connsiteY7" fmla="*/ 1105590 h 2587119"/>
                  <a:gd name="connsiteX8" fmla="*/ 5154746 w 8473402"/>
                  <a:gd name="connsiteY8" fmla="*/ 1765927 h 2587119"/>
                  <a:gd name="connsiteX9" fmla="*/ 6791325 w 8473402"/>
                  <a:gd name="connsiteY9" fmla="*/ 2229046 h 2587119"/>
                  <a:gd name="connsiteX10" fmla="*/ 8473402 w 8473402"/>
                  <a:gd name="connsiteY10" fmla="*/ 2587119 h 2587119"/>
                  <a:gd name="connsiteX0" fmla="*/ 11504 w 8473402"/>
                  <a:gd name="connsiteY0" fmla="*/ 2566570 h 2587119"/>
                  <a:gd name="connsiteX1" fmla="*/ 0 w 8473402"/>
                  <a:gd name="connsiteY1" fmla="*/ 112609 h 2587119"/>
                  <a:gd name="connsiteX2" fmla="*/ 408901 w 8473402"/>
                  <a:gd name="connsiteY2" fmla="*/ 0 h 2587119"/>
                  <a:gd name="connsiteX3" fmla="*/ 782011 w 8473402"/>
                  <a:gd name="connsiteY3" fmla="*/ 92579 h 2587119"/>
                  <a:gd name="connsiteX4" fmla="*/ 1083389 w 8473402"/>
                  <a:gd name="connsiteY4" fmla="*/ 737060 h 2587119"/>
                  <a:gd name="connsiteX5" fmla="*/ 1627267 w 8473402"/>
                  <a:gd name="connsiteY5" fmla="*/ 1140134 h 2587119"/>
                  <a:gd name="connsiteX6" fmla="*/ 3339208 w 8473402"/>
                  <a:gd name="connsiteY6" fmla="*/ 965324 h 2587119"/>
                  <a:gd name="connsiteX7" fmla="*/ 4326792 w 8473402"/>
                  <a:gd name="connsiteY7" fmla="*/ 1105590 h 2587119"/>
                  <a:gd name="connsiteX8" fmla="*/ 5154746 w 8473402"/>
                  <a:gd name="connsiteY8" fmla="*/ 1765927 h 2587119"/>
                  <a:gd name="connsiteX9" fmla="*/ 6791325 w 8473402"/>
                  <a:gd name="connsiteY9" fmla="*/ 2229046 h 2587119"/>
                  <a:gd name="connsiteX10" fmla="*/ 8473402 w 8473402"/>
                  <a:gd name="connsiteY10" fmla="*/ 2587119 h 2587119"/>
                  <a:gd name="connsiteX0" fmla="*/ 11504 w 8473402"/>
                  <a:gd name="connsiteY0" fmla="*/ 2592601 h 2592601"/>
                  <a:gd name="connsiteX1" fmla="*/ 0 w 8473402"/>
                  <a:gd name="connsiteY1" fmla="*/ 112609 h 2592601"/>
                  <a:gd name="connsiteX2" fmla="*/ 408901 w 8473402"/>
                  <a:gd name="connsiteY2" fmla="*/ 0 h 2592601"/>
                  <a:gd name="connsiteX3" fmla="*/ 782011 w 8473402"/>
                  <a:gd name="connsiteY3" fmla="*/ 92579 h 2592601"/>
                  <a:gd name="connsiteX4" fmla="*/ 1083389 w 8473402"/>
                  <a:gd name="connsiteY4" fmla="*/ 737060 h 2592601"/>
                  <a:gd name="connsiteX5" fmla="*/ 1627267 w 8473402"/>
                  <a:gd name="connsiteY5" fmla="*/ 1140134 h 2592601"/>
                  <a:gd name="connsiteX6" fmla="*/ 3339208 w 8473402"/>
                  <a:gd name="connsiteY6" fmla="*/ 965324 h 2592601"/>
                  <a:gd name="connsiteX7" fmla="*/ 4326792 w 8473402"/>
                  <a:gd name="connsiteY7" fmla="*/ 1105590 h 2592601"/>
                  <a:gd name="connsiteX8" fmla="*/ 5154746 w 8473402"/>
                  <a:gd name="connsiteY8" fmla="*/ 1765927 h 2592601"/>
                  <a:gd name="connsiteX9" fmla="*/ 6791325 w 8473402"/>
                  <a:gd name="connsiteY9" fmla="*/ 2229046 h 2592601"/>
                  <a:gd name="connsiteX10" fmla="*/ 8473402 w 8473402"/>
                  <a:gd name="connsiteY10" fmla="*/ 2587119 h 2592601"/>
                  <a:gd name="connsiteX0" fmla="*/ 11504 w 8473402"/>
                  <a:gd name="connsiteY0" fmla="*/ 2592601 h 2592601"/>
                  <a:gd name="connsiteX1" fmla="*/ 0 w 8473402"/>
                  <a:gd name="connsiteY1" fmla="*/ 112609 h 2592601"/>
                  <a:gd name="connsiteX2" fmla="*/ 408901 w 8473402"/>
                  <a:gd name="connsiteY2" fmla="*/ 0 h 2592601"/>
                  <a:gd name="connsiteX3" fmla="*/ 782011 w 8473402"/>
                  <a:gd name="connsiteY3" fmla="*/ 92579 h 2592601"/>
                  <a:gd name="connsiteX4" fmla="*/ 1083389 w 8473402"/>
                  <a:gd name="connsiteY4" fmla="*/ 737060 h 2592601"/>
                  <a:gd name="connsiteX5" fmla="*/ 1627267 w 8473402"/>
                  <a:gd name="connsiteY5" fmla="*/ 1140134 h 2592601"/>
                  <a:gd name="connsiteX6" fmla="*/ 3339208 w 8473402"/>
                  <a:gd name="connsiteY6" fmla="*/ 965324 h 2592601"/>
                  <a:gd name="connsiteX7" fmla="*/ 4326792 w 8473402"/>
                  <a:gd name="connsiteY7" fmla="*/ 1105590 h 2592601"/>
                  <a:gd name="connsiteX8" fmla="*/ 5154746 w 8473402"/>
                  <a:gd name="connsiteY8" fmla="*/ 1765927 h 2592601"/>
                  <a:gd name="connsiteX9" fmla="*/ 6791325 w 8473402"/>
                  <a:gd name="connsiteY9" fmla="*/ 2229046 h 2592601"/>
                  <a:gd name="connsiteX10" fmla="*/ 8473402 w 8473402"/>
                  <a:gd name="connsiteY10" fmla="*/ 2587119 h 2592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73402" h="2592601">
                    <a:moveTo>
                      <a:pt x="11504" y="2592601"/>
                    </a:moveTo>
                    <a:cubicBezTo>
                      <a:pt x="7669" y="1774614"/>
                      <a:pt x="3835" y="930596"/>
                      <a:pt x="0" y="112609"/>
                    </a:cubicBezTo>
                    <a:cubicBezTo>
                      <a:pt x="112576" y="88722"/>
                      <a:pt x="296325" y="23887"/>
                      <a:pt x="408901" y="0"/>
                    </a:cubicBezTo>
                    <a:lnTo>
                      <a:pt x="782011" y="92579"/>
                    </a:lnTo>
                    <a:cubicBezTo>
                      <a:pt x="918150" y="194948"/>
                      <a:pt x="940818" y="548818"/>
                      <a:pt x="1083389" y="737060"/>
                    </a:cubicBezTo>
                    <a:cubicBezTo>
                      <a:pt x="1225960" y="925302"/>
                      <a:pt x="1249603" y="1085028"/>
                      <a:pt x="1627267" y="1140134"/>
                    </a:cubicBezTo>
                    <a:lnTo>
                      <a:pt x="3339208" y="965324"/>
                    </a:lnTo>
                    <a:cubicBezTo>
                      <a:pt x="3600620" y="1080325"/>
                      <a:pt x="4065380" y="990589"/>
                      <a:pt x="4326792" y="1105590"/>
                    </a:cubicBezTo>
                    <a:lnTo>
                      <a:pt x="5154746" y="1765927"/>
                    </a:lnTo>
                    <a:lnTo>
                      <a:pt x="6791325" y="2229046"/>
                    </a:lnTo>
                    <a:lnTo>
                      <a:pt x="8473402" y="2587119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Ellipse 22"/>
              <p:cNvSpPr/>
              <p:nvPr/>
            </p:nvSpPr>
            <p:spPr>
              <a:xfrm rot="931326">
                <a:off x="1340712" y="4834456"/>
                <a:ext cx="2602802" cy="627018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21" name="Picture 4">
              <a:extLst>
                <a:ext uri="{FF2B5EF4-FFF2-40B4-BE49-F238E27FC236}">
                  <a16:creationId xmlns:a16="http://schemas.microsoft.com/office/drawing/2014/main" id="{C483F5FB-5F46-4C34-9750-584A1A3C9E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47" r="2112"/>
            <a:stretch/>
          </p:blipFill>
          <p:spPr>
            <a:xfrm>
              <a:off x="1877908" y="1162501"/>
              <a:ext cx="8714118" cy="3803334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B344E13-B3E5-4E02-B41E-7E76CFE3AE81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83118" y="1152001"/>
                <a:ext cx="11425767" cy="4791600"/>
              </a:xfrm>
            </p:spPr>
            <p:txBody>
              <a:bodyPr>
                <a:normAutofit/>
              </a:bodyPr>
              <a:lstStyle/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Well-known results:</a:t>
                </a:r>
              </a:p>
              <a:p>
                <a:pPr lvl="1"/>
                <a:r>
                  <a:rPr lang="en-US" dirty="0"/>
                  <a:t>Breadth-first traversal is slower than depth-first traversal</a:t>
                </a:r>
              </a:p>
              <a:p>
                <a:pPr lvl="1"/>
                <a:r>
                  <a:rPr lang="en-US" dirty="0"/>
                  <a:t>Bottom-up traversal (almost all existing algorithms) is extremely slow when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𝑚𝑖𝑛𝑆𝑢𝑝</m:t>
                    </m:r>
                  </m:oMath>
                </a14:m>
                <a:r>
                  <a:rPr lang="en-US" dirty="0"/>
                  <a:t> is small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Top-down traversal is better if the </a:t>
                </a:r>
                <a:r>
                  <a:rPr lang="en-US" b="1" dirty="0"/>
                  <a:t>number of frequent patterns </a:t>
                </a:r>
                <a:r>
                  <a:rPr lang="en-US" dirty="0"/>
                  <a:t>is </a:t>
                </a:r>
                <a:r>
                  <a:rPr lang="en-US" b="1" dirty="0"/>
                  <a:t>huge</a:t>
                </a:r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5B344E13-B3E5-4E02-B41E-7E76CFE3AE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83118" y="1152001"/>
                <a:ext cx="11425767" cy="4791600"/>
              </a:xfrm>
              <a:blipFill>
                <a:blip r:embed="rId4"/>
                <a:stretch>
                  <a:fillRect l="-11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9AA11C-47C8-48D2-ADE2-2D5B403C90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448</a:t>
            </a:fld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94D83F-F1DD-427C-B8B5-984B07173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Traversal orders: Some observations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440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8772F49-3718-4F6F-B877-FE2294A89087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/>
                  <a:t>In reality, dataset is both sparse and dense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40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:4, 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:5, 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:2, 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:2, 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:2 </m:t>
                    </m:r>
                  </m:oMath>
                </a14:m>
                <a:endParaRPr lang="en-US" sz="2400" dirty="0"/>
              </a:p>
              <a:p>
                <a:pPr lvl="1"/>
                <a:r>
                  <a:rPr lang="en-US" sz="2400" dirty="0"/>
                  <a:t>Less frequent items: </a:t>
                </a:r>
                <a14:m>
                  <m:oMath xmlns:m="http://schemas.openxmlformats.org/officeDocument/2006/math">
                    <m:r>
                      <a:rPr lang="en-US" sz="2400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US" sz="2400" dirty="0"/>
              </a:p>
              <a:p>
                <a:pPr lvl="1"/>
                <a:r>
                  <a:rPr lang="en-US" sz="2400" dirty="0"/>
                  <a:t>More frequent items: </a:t>
                </a:r>
                <a14:m>
                  <m:oMath xmlns:m="http://schemas.openxmlformats.org/officeDocument/2006/math">
                    <m:r>
                      <a:rPr lang="en-US" sz="240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sz="2400" dirty="0"/>
              </a:p>
              <a:p>
                <a:endParaRPr lang="en-US" sz="2800" dirty="0"/>
              </a:p>
              <a:p>
                <a:endParaRPr lang="en-US" sz="2800" dirty="0"/>
              </a:p>
              <a:p>
                <a:endParaRPr lang="en-US" sz="2800" dirty="0"/>
              </a:p>
              <a:p>
                <a:endParaRPr lang="en-US" sz="2800" dirty="0"/>
              </a:p>
              <a:p>
                <a:endParaRPr lang="en-US" sz="2800" dirty="0"/>
              </a:p>
              <a:p>
                <a:endParaRPr lang="en-US" sz="2800" dirty="0"/>
              </a:p>
              <a:p>
                <a:endParaRPr lang="en-US" sz="2800" dirty="0"/>
              </a:p>
              <a:p>
                <a:endParaRPr lang="en-US" sz="2800" dirty="0"/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8772F49-3718-4F6F-B877-FE2294A890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2"/>
                <a:stretch>
                  <a:fillRect l="-1761" t="-234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A66DCD-9AF4-4B85-8A1C-0072450F893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449</a:t>
            </a:fld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270A5A-746A-4EAA-93CB-1AD499B7B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Traversal orders: What is the best for real datasets?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2249D3-93FC-494B-8E54-33FF5DFE9C1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401" y="3115224"/>
            <a:ext cx="2050534" cy="26851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805BD1-0513-4E07-96ED-9B2D57715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9164" y="3106264"/>
            <a:ext cx="2050534" cy="2315119"/>
          </a:xfrm>
          <a:prstGeom prst="rect">
            <a:avLst/>
          </a:prstGeom>
        </p:spPr>
      </p:pic>
      <p:sp>
        <p:nvSpPr>
          <p:cNvPr id="7" name="Diamond 6">
            <a:extLst>
              <a:ext uri="{FF2B5EF4-FFF2-40B4-BE49-F238E27FC236}">
                <a16:creationId xmlns:a16="http://schemas.microsoft.com/office/drawing/2014/main" id="{5DBB25A5-7EDE-4098-B68B-9BE8556F1ADA}"/>
              </a:ext>
            </a:extLst>
          </p:cNvPr>
          <p:cNvSpPr/>
          <p:nvPr/>
        </p:nvSpPr>
        <p:spPr>
          <a:xfrm>
            <a:off x="7141977" y="2041855"/>
            <a:ext cx="3967348" cy="2276999"/>
          </a:xfrm>
          <a:prstGeom prst="diamond">
            <a:avLst/>
          </a:prstGeom>
          <a:noFill/>
          <a:ln>
            <a:solidFill>
              <a:srgbClr val="2F85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819A0D0-482D-4F38-9DAB-CD22B54FCF8E}"/>
              </a:ext>
            </a:extLst>
          </p:cNvPr>
          <p:cNvSpPr/>
          <p:nvPr/>
        </p:nvSpPr>
        <p:spPr>
          <a:xfrm>
            <a:off x="7889875" y="2790825"/>
            <a:ext cx="3155950" cy="1495425"/>
          </a:xfrm>
          <a:custGeom>
            <a:avLst/>
            <a:gdLst>
              <a:gd name="connsiteX0" fmla="*/ 0 w 3155950"/>
              <a:gd name="connsiteY0" fmla="*/ 790575 h 1495425"/>
              <a:gd name="connsiteX1" fmla="*/ 911225 w 3155950"/>
              <a:gd name="connsiteY1" fmla="*/ 790575 h 1495425"/>
              <a:gd name="connsiteX2" fmla="*/ 1476375 w 3155950"/>
              <a:gd name="connsiteY2" fmla="*/ 0 h 1495425"/>
              <a:gd name="connsiteX3" fmla="*/ 2460625 w 3155950"/>
              <a:gd name="connsiteY3" fmla="*/ 0 h 1495425"/>
              <a:gd name="connsiteX4" fmla="*/ 3155950 w 3155950"/>
              <a:gd name="connsiteY4" fmla="*/ 384175 h 1495425"/>
              <a:gd name="connsiteX5" fmla="*/ 1241425 w 3155950"/>
              <a:gd name="connsiteY5" fmla="*/ 1495425 h 1495425"/>
              <a:gd name="connsiteX6" fmla="*/ 0 w 3155950"/>
              <a:gd name="connsiteY6" fmla="*/ 790575 h 149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5950" h="1495425">
                <a:moveTo>
                  <a:pt x="0" y="790575"/>
                </a:moveTo>
                <a:lnTo>
                  <a:pt x="911225" y="790575"/>
                </a:lnTo>
                <a:lnTo>
                  <a:pt x="1476375" y="0"/>
                </a:lnTo>
                <a:lnTo>
                  <a:pt x="2460625" y="0"/>
                </a:lnTo>
                <a:lnTo>
                  <a:pt x="3155950" y="384175"/>
                </a:lnTo>
                <a:lnTo>
                  <a:pt x="1241425" y="1495425"/>
                </a:lnTo>
                <a:lnTo>
                  <a:pt x="0" y="790575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46A500D-44F8-4DD2-AF45-1DEC64959DAA}"/>
              </a:ext>
            </a:extLst>
          </p:cNvPr>
          <p:cNvSpPr/>
          <p:nvPr/>
        </p:nvSpPr>
        <p:spPr>
          <a:xfrm>
            <a:off x="7191375" y="2470150"/>
            <a:ext cx="3114675" cy="1085850"/>
          </a:xfrm>
          <a:custGeom>
            <a:avLst/>
            <a:gdLst>
              <a:gd name="connsiteX0" fmla="*/ 660400 w 3114675"/>
              <a:gd name="connsiteY0" fmla="*/ 1085850 h 1085850"/>
              <a:gd name="connsiteX1" fmla="*/ 1603375 w 3114675"/>
              <a:gd name="connsiteY1" fmla="*/ 1085850 h 1085850"/>
              <a:gd name="connsiteX2" fmla="*/ 2174875 w 3114675"/>
              <a:gd name="connsiteY2" fmla="*/ 276225 h 1085850"/>
              <a:gd name="connsiteX3" fmla="*/ 3114675 w 3114675"/>
              <a:gd name="connsiteY3" fmla="*/ 276225 h 1085850"/>
              <a:gd name="connsiteX4" fmla="*/ 2622550 w 3114675"/>
              <a:gd name="connsiteY4" fmla="*/ 0 h 1085850"/>
              <a:gd name="connsiteX5" fmla="*/ 1238250 w 3114675"/>
              <a:gd name="connsiteY5" fmla="*/ 0 h 1085850"/>
              <a:gd name="connsiteX6" fmla="*/ 0 w 3114675"/>
              <a:gd name="connsiteY6" fmla="*/ 708025 h 1085850"/>
              <a:gd name="connsiteX7" fmla="*/ 660400 w 3114675"/>
              <a:gd name="connsiteY7" fmla="*/ 1085850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14675" h="1085850">
                <a:moveTo>
                  <a:pt x="660400" y="1085850"/>
                </a:moveTo>
                <a:lnTo>
                  <a:pt x="1603375" y="1085850"/>
                </a:lnTo>
                <a:lnTo>
                  <a:pt x="2174875" y="276225"/>
                </a:lnTo>
                <a:lnTo>
                  <a:pt x="3114675" y="276225"/>
                </a:lnTo>
                <a:lnTo>
                  <a:pt x="2622550" y="0"/>
                </a:lnTo>
                <a:lnTo>
                  <a:pt x="1238250" y="0"/>
                </a:lnTo>
                <a:lnTo>
                  <a:pt x="0" y="708025"/>
                </a:lnTo>
                <a:lnTo>
                  <a:pt x="660400" y="108585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A79E75-A079-457F-9260-A6FAE1B8C1BE}"/>
              </a:ext>
            </a:extLst>
          </p:cNvPr>
          <p:cNvSpPr/>
          <p:nvPr/>
        </p:nvSpPr>
        <p:spPr>
          <a:xfrm>
            <a:off x="9725564" y="4412135"/>
            <a:ext cx="419100" cy="23426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DEBB6C6-7DE0-4B2D-A771-055403E83A98}"/>
              </a:ext>
            </a:extLst>
          </p:cNvPr>
          <p:cNvSpPr/>
          <p:nvPr/>
        </p:nvSpPr>
        <p:spPr>
          <a:xfrm>
            <a:off x="9725564" y="4793516"/>
            <a:ext cx="419100" cy="23426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A01DE6-43E9-4DAC-A155-6621BB3B69D0}"/>
              </a:ext>
            </a:extLst>
          </p:cNvPr>
          <p:cNvSpPr txBox="1"/>
          <p:nvPr/>
        </p:nvSpPr>
        <p:spPr>
          <a:xfrm>
            <a:off x="10278014" y="4418599"/>
            <a:ext cx="1530868" cy="215444"/>
          </a:xfrm>
          <a:prstGeom prst="rect">
            <a:avLst/>
          </a:prstGeom>
        </p:spPr>
        <p:txBody>
          <a:bodyPr wrap="none" lIns="0" tIns="0" rIns="0" bIns="0" rtlCol="0" anchor="b" anchorCtr="0">
            <a:spAutoFit/>
          </a:bodyPr>
          <a:lstStyle/>
          <a:p>
            <a:r>
              <a:rPr lang="en-US" sz="1400" dirty="0"/>
              <a:t>Infrequent </a:t>
            </a:r>
            <a:r>
              <a:rPr lang="en-US" sz="1400" dirty="0" err="1"/>
              <a:t>Itemsets</a:t>
            </a:r>
            <a:endParaRPr lang="en-US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56B775-848E-442B-BABC-E07827AB6C4E}"/>
              </a:ext>
            </a:extLst>
          </p:cNvPr>
          <p:cNvSpPr txBox="1"/>
          <p:nvPr/>
        </p:nvSpPr>
        <p:spPr>
          <a:xfrm>
            <a:off x="10278014" y="4770227"/>
            <a:ext cx="1441100" cy="215444"/>
          </a:xfrm>
          <a:prstGeom prst="rect">
            <a:avLst/>
          </a:prstGeom>
        </p:spPr>
        <p:txBody>
          <a:bodyPr wrap="none" lIns="0" tIns="0" rIns="0" bIns="0" rtlCol="0" anchor="b" anchorCtr="0">
            <a:spAutoFit/>
          </a:bodyPr>
          <a:lstStyle/>
          <a:p>
            <a:r>
              <a:rPr lang="en-US" sz="1400" dirty="0"/>
              <a:t>Frequent </a:t>
            </a:r>
            <a:r>
              <a:rPr lang="en-US" sz="1400" dirty="0" err="1"/>
              <a:t>Itemsets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7907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7E23ED7-C753-481E-9446-1D0ADA6E2F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Basic idea: </a:t>
            </a:r>
            <a:r>
              <a:rPr lang="en-US" dirty="0">
                <a:solidFill>
                  <a:schemeClr val="accent6"/>
                </a:solidFill>
              </a:rPr>
              <a:t>Combine both, bottom-up and top-down traversal</a:t>
            </a:r>
            <a:endParaRPr lang="en-US" dirty="0"/>
          </a:p>
          <a:p>
            <a:r>
              <a:rPr lang="en-US" dirty="0"/>
              <a:t>Our proposal: </a:t>
            </a:r>
            <a:r>
              <a:rPr lang="en-US" b="1" dirty="0"/>
              <a:t>Ra</a:t>
            </a:r>
            <a:r>
              <a:rPr lang="en-US" dirty="0"/>
              <a:t>re </a:t>
            </a:r>
            <a:r>
              <a:rPr lang="en-US" b="1" dirty="0"/>
              <a:t>Clo</a:t>
            </a:r>
            <a:r>
              <a:rPr lang="en-US" dirty="0"/>
              <a:t>sed </a:t>
            </a:r>
            <a:r>
              <a:rPr lang="en-US" dirty="0" err="1"/>
              <a:t>Itemset</a:t>
            </a:r>
            <a:r>
              <a:rPr lang="en-US" dirty="0"/>
              <a:t> </a:t>
            </a:r>
            <a:r>
              <a:rPr lang="en-US" b="1" dirty="0"/>
              <a:t>Miner</a:t>
            </a:r>
            <a:r>
              <a:rPr lang="en-US" dirty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[Lu, Seidl, DSAA 2018]</a:t>
            </a:r>
          </a:p>
          <a:p>
            <a:r>
              <a:rPr lang="en-US" dirty="0"/>
              <a:t>As top-down traversal is not efficient, select split point carefully.</a:t>
            </a:r>
          </a:p>
          <a:p>
            <a:r>
              <a:rPr lang="en-US" dirty="0"/>
              <a:t>Preliminary heuristics: choose value around inflection point.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37A4F0-85C8-4D59-918F-105887029ED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450</a:t>
            </a:fld>
            <a:endParaRPr lang="de-DE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F6CC3D-4B0F-44E9-88C7-62D353DCE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RaCloMiner</a:t>
            </a:r>
            <a:r>
              <a:rPr lang="en-US" dirty="0"/>
              <a:t> – Bi-directional traversal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188450-AF35-4647-9985-FA5AF73E70F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401" y="2759853"/>
            <a:ext cx="4120449" cy="28909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67B6FD-F7A9-41E2-9F78-1B45F650471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0" y="2706052"/>
            <a:ext cx="4725166" cy="299859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1459151" y="2843623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BMS1 data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6865518" y="2871859"/>
            <a:ext cx="1390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Mushrooms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404937" y="2851812"/>
            <a:ext cx="13623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Top-down traversal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808883" y="4064797"/>
            <a:ext cx="12840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Bottom-up traversal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9200156" y="2871859"/>
            <a:ext cx="13623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Top-down traversal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7050646" y="4193131"/>
            <a:ext cx="12840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Bottom-up traversal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746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34669C-E9DF-4F2E-9076-91D9AF78D7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Datasets from FIMI repository (U Antwerp) – 3 sparse datasets, 3 dense datasets</a:t>
            </a:r>
          </a:p>
          <a:p>
            <a:r>
              <a:rPr lang="en-US" b="1" dirty="0" err="1"/>
              <a:t>RaCloMiner</a:t>
            </a:r>
            <a:r>
              <a:rPr lang="en-US" dirty="0"/>
              <a:t>, implemented in Java –</a:t>
            </a:r>
            <a:r>
              <a:rPr lang="en-US" b="1" dirty="0"/>
              <a:t> </a:t>
            </a:r>
            <a:r>
              <a:rPr lang="en-US" dirty="0"/>
              <a:t>[Lu, Seidl, DSAA 2018]</a:t>
            </a:r>
            <a:endParaRPr lang="en-US" b="1" dirty="0"/>
          </a:p>
          <a:p>
            <a:r>
              <a:rPr lang="en-US" b="1" dirty="0"/>
              <a:t>LCM</a:t>
            </a:r>
            <a:r>
              <a:rPr lang="en-US" baseline="30000" dirty="0"/>
              <a:t> </a:t>
            </a:r>
            <a:r>
              <a:rPr lang="en-US" dirty="0"/>
              <a:t>implemented by using SPMF</a:t>
            </a:r>
            <a:r>
              <a:rPr lang="en-US" baseline="30000" dirty="0"/>
              <a:t>[2]</a:t>
            </a:r>
            <a:r>
              <a:rPr lang="en-US" dirty="0"/>
              <a:t> library </a:t>
            </a:r>
            <a:r>
              <a:rPr lang="en-US" sz="1600" dirty="0"/>
              <a:t>– </a:t>
            </a:r>
            <a:r>
              <a:rPr lang="en-US" dirty="0"/>
              <a:t>[Uno et al., FIMI 2004] [Fournier-</a:t>
            </a:r>
            <a:r>
              <a:rPr lang="en-US" dirty="0" err="1"/>
              <a:t>Viger</a:t>
            </a:r>
            <a:r>
              <a:rPr lang="en-US" dirty="0"/>
              <a:t> et al., ECML PKDD 2016]</a:t>
            </a:r>
          </a:p>
          <a:p>
            <a:r>
              <a:rPr lang="en-US" b="1" dirty="0"/>
              <a:t>Rarity</a:t>
            </a:r>
            <a:r>
              <a:rPr lang="en-US" dirty="0"/>
              <a:t>: a breadth-first top-down approach for comparison </a:t>
            </a:r>
            <a:r>
              <a:rPr lang="en-US" sz="1600" dirty="0"/>
              <a:t>– </a:t>
            </a:r>
            <a:r>
              <a:rPr lang="en-US" dirty="0"/>
              <a:t>[Troiano, </a:t>
            </a:r>
            <a:r>
              <a:rPr lang="en-US" dirty="0" err="1"/>
              <a:t>Scibelli</a:t>
            </a:r>
            <a:r>
              <a:rPr lang="en-US" dirty="0"/>
              <a:t>, DMKD 2014]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6D012C-C3EF-44EC-A88C-E38C1F0B340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451</a:t>
            </a:fld>
            <a:endParaRPr lang="de-DE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B4B3B7-0361-4D51-8EB1-7573F1FB3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2E099E-CBC6-461F-8DB7-4E8CAB3EF58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6310" y="3149222"/>
            <a:ext cx="6833897" cy="2532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640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FD8196-C9E9-42F9-8809-87472C6AC15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452</a:t>
            </a:fld>
            <a:endParaRPr lang="de-DE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7D79050-B2DA-4749-B377-98CA9B466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results for </a:t>
            </a:r>
            <a:r>
              <a:rPr lang="en-US" i="1" dirty="0"/>
              <a:t>dense</a:t>
            </a:r>
            <a:r>
              <a:rPr lang="en-US" dirty="0"/>
              <a:t> datasets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2034F8-2108-4AC3-906D-267CAF7CCD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021" y="876578"/>
            <a:ext cx="3803872" cy="24789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76CE7A-9C07-492D-B0F0-D541038550B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270" y="3465095"/>
            <a:ext cx="3803872" cy="24647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3D304A-B859-4F57-B2FA-4D710389B51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8190" y="886928"/>
            <a:ext cx="3859491" cy="25306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027676-AD7D-4BF0-A85C-D039859973C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3539" y="3450687"/>
            <a:ext cx="3873391" cy="25097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B2A5A3-E781-41A2-8A7F-C5744B50C85B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8056" y="884872"/>
            <a:ext cx="3859491" cy="25265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DEA3C4-BC65-4577-A187-33DCE95594E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7680" y="3413302"/>
            <a:ext cx="3878031" cy="2526596"/>
          </a:xfrm>
          <a:prstGeom prst="rect">
            <a:avLst/>
          </a:prstGeom>
        </p:spPr>
      </p:pic>
      <p:sp>
        <p:nvSpPr>
          <p:cNvPr id="11" name="Rechteck 10"/>
          <p:cNvSpPr/>
          <p:nvPr/>
        </p:nvSpPr>
        <p:spPr>
          <a:xfrm>
            <a:off x="2088078" y="993086"/>
            <a:ext cx="193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Mushrooms data</a:t>
            </a:r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6520248" y="1017323"/>
            <a:ext cx="14332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Chess data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10082463" y="1017323"/>
            <a:ext cx="1609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Connect data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2096098" y="3551803"/>
            <a:ext cx="1933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Mushrooms data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119193" y="3551976"/>
            <a:ext cx="14332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Chess data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10090483" y="3576040"/>
            <a:ext cx="1609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Connect data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47302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3C4486-F966-4B75-9E0E-50EEAD6A33E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453</a:t>
            </a:fld>
            <a:endParaRPr lang="de-DE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6A8E74-956D-41F3-AD0D-3C04E759C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results for </a:t>
            </a:r>
            <a:r>
              <a:rPr lang="en-US" i="1" dirty="0"/>
              <a:t>sparse</a:t>
            </a:r>
            <a:r>
              <a:rPr lang="en-US" dirty="0"/>
              <a:t> datasets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7EEB5F-9C09-4383-B129-8307B93B037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688" y="911368"/>
            <a:ext cx="3930366" cy="25524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927206-85BF-407B-8BA3-79CDDB10066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15" y="3449106"/>
            <a:ext cx="3735683" cy="24795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6E6338-AC64-432E-950E-7F231AE2F01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8121" y="890406"/>
            <a:ext cx="3903564" cy="25377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CE2141-7540-4274-8713-76D705EE08D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1865" y="3407913"/>
            <a:ext cx="3903564" cy="25629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D02D91-23F3-4650-8691-FE1B1240F70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5641" y="932984"/>
            <a:ext cx="3903564" cy="25307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C1D343-AA69-4619-960D-ADE8DE5842D3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5375" y="3386353"/>
            <a:ext cx="3903564" cy="2573966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2370222" y="1077310"/>
            <a:ext cx="1362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Retail data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918158" y="1017323"/>
            <a:ext cx="1035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BMS1</a:t>
            </a:r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10656553" y="1017323"/>
            <a:ext cx="1035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BMS2</a:t>
            </a:r>
            <a:endParaRPr lang="de-DE" dirty="0"/>
          </a:p>
        </p:txBody>
      </p:sp>
      <p:sp>
        <p:nvSpPr>
          <p:cNvPr id="17" name="Rechteck 16"/>
          <p:cNvSpPr/>
          <p:nvPr/>
        </p:nvSpPr>
        <p:spPr>
          <a:xfrm>
            <a:off x="2570747" y="3587900"/>
            <a:ext cx="13623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Retail data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6974301" y="3527913"/>
            <a:ext cx="1035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BMS1</a:t>
            </a:r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10171272" y="3527913"/>
            <a:ext cx="1035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BMS2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1674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CC2E79-1FB3-4B8D-B7E0-93838B7C13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/>
              <a:t>Contrast </a:t>
            </a:r>
            <a:r>
              <a:rPr lang="en-US" i="1"/>
              <a:t>infrequent patterns </a:t>
            </a:r>
            <a:r>
              <a:rPr lang="en-US"/>
              <a:t>with </a:t>
            </a:r>
            <a:r>
              <a:rPr lang="en-US" i="1"/>
              <a:t>frequent patterns</a:t>
            </a:r>
          </a:p>
          <a:p>
            <a:pPr lvl="1"/>
            <a:r>
              <a:rPr lang="en-US"/>
              <a:t>Lot of existing work in frequent pattern mining</a:t>
            </a:r>
          </a:p>
          <a:p>
            <a:endParaRPr lang="en-US"/>
          </a:p>
          <a:p>
            <a:r>
              <a:rPr lang="en-US"/>
              <a:t>Perspective of </a:t>
            </a:r>
            <a:r>
              <a:rPr lang="en-US" i="1">
                <a:solidFill>
                  <a:schemeClr val="accent6"/>
                </a:solidFill>
              </a:rPr>
              <a:t>relative</a:t>
            </a:r>
            <a:r>
              <a:rPr lang="en-US">
                <a:solidFill>
                  <a:schemeClr val="accent6"/>
                </a:solidFill>
              </a:rPr>
              <a:t> </a:t>
            </a:r>
            <a:r>
              <a:rPr lang="en-US" i="1">
                <a:solidFill>
                  <a:schemeClr val="accent6"/>
                </a:solidFill>
              </a:rPr>
              <a:t>support</a:t>
            </a:r>
          </a:p>
          <a:p>
            <a:pPr lvl="1"/>
            <a:r>
              <a:rPr lang="en-US"/>
              <a:t>Infrequent patterns seem not important</a:t>
            </a:r>
          </a:p>
          <a:p>
            <a:pPr lvl="1"/>
            <a:r>
              <a:rPr lang="en-US"/>
              <a:t>For example, </a:t>
            </a:r>
            <a:r>
              <a:rPr lang="en-US">
                <a:solidFill>
                  <a:srgbClr val="FF0000"/>
                </a:solidFill>
              </a:rPr>
              <a:t>0.1% (rare) </a:t>
            </a:r>
            <a:r>
              <a:rPr lang="en-US"/>
              <a:t>vs. 10% (frequent)</a:t>
            </a:r>
          </a:p>
          <a:p>
            <a:pPr lvl="1"/>
            <a:endParaRPr lang="en-US"/>
          </a:p>
          <a:p>
            <a:r>
              <a:rPr lang="en-US"/>
              <a:t>Perspective of </a:t>
            </a:r>
            <a:r>
              <a:rPr lang="en-US" i="1">
                <a:solidFill>
                  <a:schemeClr val="accent6"/>
                </a:solidFill>
              </a:rPr>
              <a:t>absolute</a:t>
            </a:r>
            <a:r>
              <a:rPr lang="en-US">
                <a:solidFill>
                  <a:schemeClr val="accent6"/>
                </a:solidFill>
              </a:rPr>
              <a:t> </a:t>
            </a:r>
            <a:r>
              <a:rPr lang="en-US" i="1">
                <a:solidFill>
                  <a:schemeClr val="accent6"/>
                </a:solidFill>
              </a:rPr>
              <a:t>support</a:t>
            </a:r>
          </a:p>
          <a:p>
            <a:pPr lvl="1"/>
            <a:r>
              <a:rPr lang="en-US"/>
              <a:t>Minor patterns maybe nevertheless </a:t>
            </a:r>
            <a:r>
              <a:rPr lang="en-US" b="1"/>
              <a:t>significant</a:t>
            </a:r>
            <a:endParaRPr lang="en-US"/>
          </a:p>
          <a:p>
            <a:pPr lvl="1"/>
            <a:r>
              <a:rPr lang="en-US"/>
              <a:t>In 100.000 transactions: </a:t>
            </a:r>
            <a:r>
              <a:rPr lang="en-US">
                <a:solidFill>
                  <a:srgbClr val="FF0000"/>
                </a:solidFill>
              </a:rPr>
              <a:t>100 occurrences </a:t>
            </a:r>
            <a:r>
              <a:rPr lang="en-US"/>
              <a:t>vs. 10.000 occurrences</a:t>
            </a:r>
            <a:r>
              <a:rPr lang="en-US" sz="1600"/>
              <a:t> </a:t>
            </a:r>
            <a:endParaRPr lang="en-US" sz="2800"/>
          </a:p>
          <a:p>
            <a:pPr lvl="1"/>
            <a:endParaRPr lang="en-US"/>
          </a:p>
          <a:p>
            <a:r>
              <a:rPr lang="en-US"/>
              <a:t>Many applications with important rare patterns (more than just outliers)</a:t>
            </a:r>
          </a:p>
          <a:p>
            <a:pPr lvl="1"/>
            <a:r>
              <a:rPr lang="en-US"/>
              <a:t>Scientific and medical domains, vehicle accidents data, synthetic data generation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843309-4819-4CEE-A4DE-34D252A6774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440</a:t>
            </a:fld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CE4EA3-F9FB-4276-AD82-9F8F126C3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Significance of Low-support Patterns</a:t>
            </a:r>
          </a:p>
        </p:txBody>
      </p:sp>
      <p:grpSp>
        <p:nvGrpSpPr>
          <p:cNvPr id="223" name="Gruppieren 222"/>
          <p:cNvGrpSpPr/>
          <p:nvPr/>
        </p:nvGrpSpPr>
        <p:grpSpPr>
          <a:xfrm>
            <a:off x="7858517" y="1152001"/>
            <a:ext cx="3649579" cy="2731168"/>
            <a:chOff x="8159306" y="201651"/>
            <a:chExt cx="3649579" cy="2731168"/>
          </a:xfrm>
        </p:grpSpPr>
        <p:sp>
          <p:nvSpPr>
            <p:cNvPr id="5" name="Zylinder 4"/>
            <p:cNvSpPr/>
            <p:nvPr/>
          </p:nvSpPr>
          <p:spPr>
            <a:xfrm>
              <a:off x="8159306" y="201651"/>
              <a:ext cx="3649579" cy="2731168"/>
            </a:xfrm>
            <a:prstGeom prst="can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7" name="Group 24"/>
            <p:cNvGrpSpPr>
              <a:grpSpLocks/>
            </p:cNvGrpSpPr>
            <p:nvPr/>
          </p:nvGrpSpPr>
          <p:grpSpPr bwMode="auto">
            <a:xfrm rot="14316577" flipH="1">
              <a:off x="9780729" y="344743"/>
              <a:ext cx="557735" cy="878362"/>
              <a:chOff x="3197" y="3031"/>
              <a:chExt cx="288" cy="489"/>
            </a:xfrm>
            <a:solidFill>
              <a:srgbClr val="92D050"/>
            </a:solidFill>
          </p:grpSpPr>
          <p:sp>
            <p:nvSpPr>
              <p:cNvPr id="62" name="Oval 25"/>
              <p:cNvSpPr>
                <a:spLocks noChangeArrowheads="1"/>
              </p:cNvSpPr>
              <p:nvPr/>
            </p:nvSpPr>
            <p:spPr bwMode="auto">
              <a:xfrm>
                <a:off x="3356" y="3418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63" name="Oval 26"/>
              <p:cNvSpPr>
                <a:spLocks noChangeArrowheads="1"/>
              </p:cNvSpPr>
              <p:nvPr/>
            </p:nvSpPr>
            <p:spPr bwMode="auto">
              <a:xfrm>
                <a:off x="3356" y="3282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64" name="Oval 27"/>
              <p:cNvSpPr>
                <a:spLocks noChangeArrowheads="1"/>
              </p:cNvSpPr>
              <p:nvPr/>
            </p:nvSpPr>
            <p:spPr bwMode="auto">
              <a:xfrm>
                <a:off x="3308" y="3474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65" name="Oval 28"/>
              <p:cNvSpPr>
                <a:spLocks noChangeArrowheads="1"/>
              </p:cNvSpPr>
              <p:nvPr/>
            </p:nvSpPr>
            <p:spPr bwMode="auto">
              <a:xfrm>
                <a:off x="3229" y="3136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66" name="Oval 29"/>
              <p:cNvSpPr>
                <a:spLocks noChangeArrowheads="1"/>
              </p:cNvSpPr>
              <p:nvPr/>
            </p:nvSpPr>
            <p:spPr bwMode="auto">
              <a:xfrm>
                <a:off x="3197" y="3212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67" name="Oval 30"/>
              <p:cNvSpPr>
                <a:spLocks noChangeArrowheads="1"/>
              </p:cNvSpPr>
              <p:nvPr/>
            </p:nvSpPr>
            <p:spPr bwMode="auto">
              <a:xfrm>
                <a:off x="3333" y="3348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68" name="Oval 31"/>
              <p:cNvSpPr>
                <a:spLocks noChangeArrowheads="1"/>
              </p:cNvSpPr>
              <p:nvPr/>
            </p:nvSpPr>
            <p:spPr bwMode="auto">
              <a:xfrm>
                <a:off x="3320" y="3091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69" name="Oval 32"/>
              <p:cNvSpPr>
                <a:spLocks noChangeArrowheads="1"/>
              </p:cNvSpPr>
              <p:nvPr/>
            </p:nvSpPr>
            <p:spPr bwMode="auto">
              <a:xfrm>
                <a:off x="3288" y="3167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70" name="Oval 33"/>
              <p:cNvSpPr>
                <a:spLocks noChangeArrowheads="1"/>
              </p:cNvSpPr>
              <p:nvPr/>
            </p:nvSpPr>
            <p:spPr bwMode="auto">
              <a:xfrm>
                <a:off x="3424" y="3303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71" name="Oval 34"/>
              <p:cNvSpPr>
                <a:spLocks noChangeArrowheads="1"/>
              </p:cNvSpPr>
              <p:nvPr/>
            </p:nvSpPr>
            <p:spPr bwMode="auto">
              <a:xfrm>
                <a:off x="3275" y="3272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72" name="Oval 35"/>
              <p:cNvSpPr>
                <a:spLocks noChangeArrowheads="1"/>
              </p:cNvSpPr>
              <p:nvPr/>
            </p:nvSpPr>
            <p:spPr bwMode="auto">
              <a:xfrm>
                <a:off x="3243" y="3348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73" name="Oval 36"/>
              <p:cNvSpPr>
                <a:spLocks noChangeArrowheads="1"/>
              </p:cNvSpPr>
              <p:nvPr/>
            </p:nvSpPr>
            <p:spPr bwMode="auto">
              <a:xfrm>
                <a:off x="3440" y="3381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74" name="Oval 37"/>
              <p:cNvSpPr>
                <a:spLocks noChangeArrowheads="1"/>
              </p:cNvSpPr>
              <p:nvPr/>
            </p:nvSpPr>
            <p:spPr bwMode="auto">
              <a:xfrm>
                <a:off x="3288" y="3031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75" name="Oval 38"/>
              <p:cNvSpPr>
                <a:spLocks noChangeArrowheads="1"/>
              </p:cNvSpPr>
              <p:nvPr/>
            </p:nvSpPr>
            <p:spPr bwMode="auto">
              <a:xfrm>
                <a:off x="3424" y="3167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</p:grpSp>
        <p:grpSp>
          <p:nvGrpSpPr>
            <p:cNvPr id="8" name="Gruppieren 7"/>
            <p:cNvGrpSpPr/>
            <p:nvPr/>
          </p:nvGrpSpPr>
          <p:grpSpPr>
            <a:xfrm flipH="1">
              <a:off x="10632761" y="1359396"/>
              <a:ext cx="799181" cy="991125"/>
              <a:chOff x="3582940" y="2378091"/>
              <a:chExt cx="356942" cy="442671"/>
            </a:xfrm>
            <a:solidFill>
              <a:srgbClr val="FFC000"/>
            </a:solidFill>
          </p:grpSpPr>
          <p:sp>
            <p:nvSpPr>
              <p:cNvPr id="45" name="Oval 40"/>
              <p:cNvSpPr>
                <a:spLocks noChangeArrowheads="1"/>
              </p:cNvSpPr>
              <p:nvPr/>
            </p:nvSpPr>
            <p:spPr bwMode="auto">
              <a:xfrm>
                <a:off x="3694391" y="2556593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46" name="Oval 41"/>
              <p:cNvSpPr>
                <a:spLocks noChangeArrowheads="1"/>
              </p:cNvSpPr>
              <p:nvPr/>
            </p:nvSpPr>
            <p:spPr bwMode="auto">
              <a:xfrm>
                <a:off x="3717763" y="271351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47" name="Oval 42"/>
              <p:cNvSpPr>
                <a:spLocks noChangeArrowheads="1"/>
              </p:cNvSpPr>
              <p:nvPr/>
            </p:nvSpPr>
            <p:spPr bwMode="auto">
              <a:xfrm>
                <a:off x="3582940" y="2691817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48" name="Oval 43"/>
              <p:cNvSpPr>
                <a:spLocks noChangeArrowheads="1"/>
              </p:cNvSpPr>
              <p:nvPr/>
            </p:nvSpPr>
            <p:spPr bwMode="auto">
              <a:xfrm>
                <a:off x="3753107" y="237809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49" name="Oval 44"/>
              <p:cNvSpPr>
                <a:spLocks noChangeArrowheads="1"/>
              </p:cNvSpPr>
              <p:nvPr/>
            </p:nvSpPr>
            <p:spPr bwMode="auto">
              <a:xfrm>
                <a:off x="3773877" y="2565539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50" name="Oval 45"/>
              <p:cNvSpPr>
                <a:spLocks noChangeArrowheads="1"/>
              </p:cNvSpPr>
              <p:nvPr/>
            </p:nvSpPr>
            <p:spPr bwMode="auto">
              <a:xfrm>
                <a:off x="3744282" y="2464583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51" name="Oval 46"/>
              <p:cNvSpPr>
                <a:spLocks noChangeArrowheads="1"/>
              </p:cNvSpPr>
              <p:nvPr/>
            </p:nvSpPr>
            <p:spPr bwMode="auto">
              <a:xfrm>
                <a:off x="3628669" y="2604460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52" name="Oval 47"/>
              <p:cNvSpPr>
                <a:spLocks noChangeArrowheads="1"/>
              </p:cNvSpPr>
              <p:nvPr/>
            </p:nvSpPr>
            <p:spPr bwMode="auto">
              <a:xfrm>
                <a:off x="3652042" y="2679223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53" name="Oval 48"/>
              <p:cNvSpPr>
                <a:spLocks noChangeArrowheads="1"/>
              </p:cNvSpPr>
              <p:nvPr/>
            </p:nvSpPr>
            <p:spPr bwMode="auto">
              <a:xfrm>
                <a:off x="3582940" y="2574188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54" name="Oval 49"/>
              <p:cNvSpPr>
                <a:spLocks noChangeArrowheads="1"/>
              </p:cNvSpPr>
              <p:nvPr/>
            </p:nvSpPr>
            <p:spPr bwMode="auto">
              <a:xfrm>
                <a:off x="3663021" y="2780976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55" name="Oval 50"/>
              <p:cNvSpPr>
                <a:spLocks noChangeArrowheads="1"/>
              </p:cNvSpPr>
              <p:nvPr/>
            </p:nvSpPr>
            <p:spPr bwMode="auto">
              <a:xfrm>
                <a:off x="3876503" y="251767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56" name="Oval 51"/>
              <p:cNvSpPr>
                <a:spLocks noChangeArrowheads="1"/>
              </p:cNvSpPr>
              <p:nvPr/>
            </p:nvSpPr>
            <p:spPr bwMode="auto">
              <a:xfrm>
                <a:off x="3676014" y="262101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57" name="Oval 52"/>
              <p:cNvSpPr>
                <a:spLocks noChangeArrowheads="1"/>
              </p:cNvSpPr>
              <p:nvPr/>
            </p:nvSpPr>
            <p:spPr bwMode="auto">
              <a:xfrm>
                <a:off x="3903780" y="256524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58" name="Oval 53"/>
              <p:cNvSpPr>
                <a:spLocks noChangeArrowheads="1"/>
              </p:cNvSpPr>
              <p:nvPr/>
            </p:nvSpPr>
            <p:spPr bwMode="auto">
              <a:xfrm>
                <a:off x="3817287" y="242566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59" name="Oval 54"/>
              <p:cNvSpPr>
                <a:spLocks noChangeArrowheads="1"/>
              </p:cNvSpPr>
              <p:nvPr/>
            </p:nvSpPr>
            <p:spPr bwMode="auto">
              <a:xfrm>
                <a:off x="3667190" y="251203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60" name="Oval 55"/>
              <p:cNvSpPr>
                <a:spLocks noChangeArrowheads="1"/>
              </p:cNvSpPr>
              <p:nvPr/>
            </p:nvSpPr>
            <p:spPr bwMode="auto">
              <a:xfrm>
                <a:off x="3838057" y="2613109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61" name="Oval 56"/>
              <p:cNvSpPr>
                <a:spLocks noChangeArrowheads="1"/>
              </p:cNvSpPr>
              <p:nvPr/>
            </p:nvSpPr>
            <p:spPr bwMode="auto">
              <a:xfrm>
                <a:off x="3765052" y="265203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</p:grpSp>
        <p:grpSp>
          <p:nvGrpSpPr>
            <p:cNvPr id="9" name="Gruppieren 8"/>
            <p:cNvGrpSpPr/>
            <p:nvPr/>
          </p:nvGrpSpPr>
          <p:grpSpPr>
            <a:xfrm rot="20076899" flipH="1">
              <a:off x="8333969" y="1516938"/>
              <a:ext cx="1732620" cy="984332"/>
              <a:chOff x="4447414" y="2522019"/>
              <a:chExt cx="773848" cy="439637"/>
            </a:xfrm>
          </p:grpSpPr>
          <p:sp>
            <p:nvSpPr>
              <p:cNvPr id="13" name="Oval 58"/>
              <p:cNvSpPr>
                <a:spLocks noChangeArrowheads="1"/>
              </p:cNvSpPr>
              <p:nvPr/>
            </p:nvSpPr>
            <p:spPr bwMode="auto">
              <a:xfrm rot="5400000">
                <a:off x="4547585" y="252017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4" name="Oval 59"/>
              <p:cNvSpPr>
                <a:spLocks noChangeArrowheads="1"/>
              </p:cNvSpPr>
              <p:nvPr/>
            </p:nvSpPr>
            <p:spPr bwMode="auto">
              <a:xfrm rot="5400000">
                <a:off x="4506164" y="2834093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5" name="Oval 60"/>
              <p:cNvSpPr>
                <a:spLocks noChangeArrowheads="1"/>
              </p:cNvSpPr>
              <p:nvPr/>
            </p:nvSpPr>
            <p:spPr bwMode="auto">
              <a:xfrm rot="5400000">
                <a:off x="4586507" y="259318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6" name="Oval 61"/>
              <p:cNvSpPr>
                <a:spLocks noChangeArrowheads="1"/>
              </p:cNvSpPr>
              <p:nvPr/>
            </p:nvSpPr>
            <p:spPr bwMode="auto">
              <a:xfrm rot="5400000">
                <a:off x="4909137" y="266859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7" name="Oval 62"/>
              <p:cNvSpPr>
                <a:spLocks noChangeArrowheads="1"/>
              </p:cNvSpPr>
              <p:nvPr/>
            </p:nvSpPr>
            <p:spPr bwMode="auto">
              <a:xfrm rot="5400000">
                <a:off x="4506164" y="276189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8" name="Oval 63"/>
              <p:cNvSpPr>
                <a:spLocks noChangeArrowheads="1"/>
              </p:cNvSpPr>
              <p:nvPr/>
            </p:nvSpPr>
            <p:spPr bwMode="auto">
              <a:xfrm rot="5400000">
                <a:off x="4814861" y="266618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9" name="Oval 64"/>
              <p:cNvSpPr>
                <a:spLocks noChangeArrowheads="1"/>
              </p:cNvSpPr>
              <p:nvPr/>
            </p:nvSpPr>
            <p:spPr bwMode="auto">
              <a:xfrm rot="5400000">
                <a:off x="5159965" y="2636504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0" name="Oval 65"/>
              <p:cNvSpPr>
                <a:spLocks noChangeArrowheads="1"/>
              </p:cNvSpPr>
              <p:nvPr/>
            </p:nvSpPr>
            <p:spPr bwMode="auto">
              <a:xfrm rot="5400000">
                <a:off x="5026767" y="266859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1" name="Oval 66"/>
              <p:cNvSpPr>
                <a:spLocks noChangeArrowheads="1"/>
              </p:cNvSpPr>
              <p:nvPr/>
            </p:nvSpPr>
            <p:spPr bwMode="auto">
              <a:xfrm rot="5400000">
                <a:off x="4539967" y="269196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2" name="Oval 67"/>
              <p:cNvSpPr>
                <a:spLocks noChangeArrowheads="1"/>
              </p:cNvSpPr>
              <p:nvPr/>
            </p:nvSpPr>
            <p:spPr bwMode="auto">
              <a:xfrm rot="5400000">
                <a:off x="4877121" y="274160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3" name="Oval 68"/>
              <p:cNvSpPr>
                <a:spLocks noChangeArrowheads="1"/>
              </p:cNvSpPr>
              <p:nvPr/>
            </p:nvSpPr>
            <p:spPr bwMode="auto">
              <a:xfrm rot="5400000">
                <a:off x="4759492" y="285070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4" name="Oval 69"/>
              <p:cNvSpPr>
                <a:spLocks noChangeArrowheads="1"/>
              </p:cNvSpPr>
              <p:nvPr/>
            </p:nvSpPr>
            <p:spPr bwMode="auto">
              <a:xfrm rot="5400000">
                <a:off x="4702524" y="269784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5" name="Oval 70"/>
              <p:cNvSpPr>
                <a:spLocks noChangeArrowheads="1"/>
              </p:cNvSpPr>
              <p:nvPr/>
            </p:nvSpPr>
            <p:spPr bwMode="auto">
              <a:xfrm rot="5400000">
                <a:off x="4916043" y="281460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6" name="Oval 71"/>
              <p:cNvSpPr>
                <a:spLocks noChangeArrowheads="1"/>
              </p:cNvSpPr>
              <p:nvPr/>
            </p:nvSpPr>
            <p:spPr bwMode="auto">
              <a:xfrm rot="5400000">
                <a:off x="4798413" y="292371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7" name="Oval 72"/>
              <p:cNvSpPr>
                <a:spLocks noChangeArrowheads="1"/>
              </p:cNvSpPr>
              <p:nvPr/>
            </p:nvSpPr>
            <p:spPr bwMode="auto">
              <a:xfrm rot="5400000">
                <a:off x="4759492" y="2778503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8" name="Oval 73"/>
              <p:cNvSpPr>
                <a:spLocks noChangeArrowheads="1"/>
              </p:cNvSpPr>
              <p:nvPr/>
            </p:nvSpPr>
            <p:spPr bwMode="auto">
              <a:xfrm rot="5400000">
                <a:off x="4702524" y="262564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9" name="Oval 74"/>
              <p:cNvSpPr>
                <a:spLocks noChangeArrowheads="1"/>
              </p:cNvSpPr>
              <p:nvPr/>
            </p:nvSpPr>
            <p:spPr bwMode="auto">
              <a:xfrm rot="5400000">
                <a:off x="4916043" y="292371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30" name="Oval 75"/>
              <p:cNvSpPr>
                <a:spLocks noChangeArrowheads="1"/>
              </p:cNvSpPr>
              <p:nvPr/>
            </p:nvSpPr>
            <p:spPr bwMode="auto">
              <a:xfrm rot="5400000">
                <a:off x="4610737" y="274160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31" name="Oval 76"/>
              <p:cNvSpPr>
                <a:spLocks noChangeArrowheads="1"/>
              </p:cNvSpPr>
              <p:nvPr/>
            </p:nvSpPr>
            <p:spPr bwMode="auto">
              <a:xfrm rot="5400000">
                <a:off x="5076068" y="266618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32" name="Oval 77"/>
              <p:cNvSpPr>
                <a:spLocks noChangeArrowheads="1"/>
              </p:cNvSpPr>
              <p:nvPr/>
            </p:nvSpPr>
            <p:spPr bwMode="auto">
              <a:xfrm rot="5400000">
                <a:off x="4589268" y="268956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33" name="Oval 78"/>
              <p:cNvSpPr>
                <a:spLocks noChangeArrowheads="1"/>
              </p:cNvSpPr>
              <p:nvPr/>
            </p:nvSpPr>
            <p:spPr bwMode="auto">
              <a:xfrm rot="5400000">
                <a:off x="5183318" y="270549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34" name="Oval 79"/>
              <p:cNvSpPr>
                <a:spLocks noChangeArrowheads="1"/>
              </p:cNvSpPr>
              <p:nvPr/>
            </p:nvSpPr>
            <p:spPr bwMode="auto">
              <a:xfrm rot="5400000">
                <a:off x="4649659" y="281460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35" name="Oval 80"/>
              <p:cNvSpPr>
                <a:spLocks noChangeArrowheads="1"/>
              </p:cNvSpPr>
              <p:nvPr/>
            </p:nvSpPr>
            <p:spPr bwMode="auto">
              <a:xfrm rot="5400000">
                <a:off x="4449256" y="285826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36" name="Oval 81"/>
              <p:cNvSpPr>
                <a:spLocks noChangeArrowheads="1"/>
              </p:cNvSpPr>
              <p:nvPr/>
            </p:nvSpPr>
            <p:spPr bwMode="auto">
              <a:xfrm rot="5400000">
                <a:off x="4581330" y="284830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37" name="Oval 82"/>
              <p:cNvSpPr>
                <a:spLocks noChangeArrowheads="1"/>
              </p:cNvSpPr>
              <p:nvPr/>
            </p:nvSpPr>
            <p:spPr bwMode="auto">
              <a:xfrm rot="5400000">
                <a:off x="5026767" y="266939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38" name="Oval 83"/>
              <p:cNvSpPr>
                <a:spLocks noChangeArrowheads="1"/>
              </p:cNvSpPr>
              <p:nvPr/>
            </p:nvSpPr>
            <p:spPr bwMode="auto">
              <a:xfrm rot="5400000">
                <a:off x="4539967" y="2692769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39" name="Oval 84"/>
              <p:cNvSpPr>
                <a:spLocks noChangeArrowheads="1"/>
              </p:cNvSpPr>
              <p:nvPr/>
            </p:nvSpPr>
            <p:spPr bwMode="auto">
              <a:xfrm rot="5400000">
                <a:off x="4958438" y="270309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40" name="Oval 85"/>
              <p:cNvSpPr>
                <a:spLocks noChangeArrowheads="1"/>
              </p:cNvSpPr>
              <p:nvPr/>
            </p:nvSpPr>
            <p:spPr bwMode="auto">
              <a:xfrm rot="5400000">
                <a:off x="4771707" y="2550234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41" name="Oval 86"/>
              <p:cNvSpPr>
                <a:spLocks noChangeArrowheads="1"/>
              </p:cNvSpPr>
              <p:nvPr/>
            </p:nvSpPr>
            <p:spPr bwMode="auto">
              <a:xfrm rot="5400000">
                <a:off x="5048391" y="281460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42" name="Oval 87"/>
              <p:cNvSpPr>
                <a:spLocks noChangeArrowheads="1"/>
              </p:cNvSpPr>
              <p:nvPr/>
            </p:nvSpPr>
            <p:spPr bwMode="auto">
              <a:xfrm rot="5400000">
                <a:off x="4563154" y="292371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43" name="Oval 88"/>
              <p:cNvSpPr>
                <a:spLocks noChangeArrowheads="1"/>
              </p:cNvSpPr>
              <p:nvPr/>
            </p:nvSpPr>
            <p:spPr bwMode="auto">
              <a:xfrm rot="5400000">
                <a:off x="4673117" y="258633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44" name="Oval 89"/>
              <p:cNvSpPr>
                <a:spLocks noChangeArrowheads="1"/>
              </p:cNvSpPr>
              <p:nvPr/>
            </p:nvSpPr>
            <p:spPr bwMode="auto">
              <a:xfrm rot="5400000">
                <a:off x="4628189" y="2871673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</p:grpSp>
        <p:grpSp>
          <p:nvGrpSpPr>
            <p:cNvPr id="76" name="Gruppieren 75"/>
            <p:cNvGrpSpPr/>
            <p:nvPr/>
          </p:nvGrpSpPr>
          <p:grpSpPr>
            <a:xfrm rot="1781545" flipH="1">
              <a:off x="8378082" y="1645274"/>
              <a:ext cx="1732620" cy="984332"/>
              <a:chOff x="4447414" y="2522019"/>
              <a:chExt cx="773848" cy="439637"/>
            </a:xfrm>
          </p:grpSpPr>
          <p:sp>
            <p:nvSpPr>
              <p:cNvPr id="77" name="Oval 58"/>
              <p:cNvSpPr>
                <a:spLocks noChangeArrowheads="1"/>
              </p:cNvSpPr>
              <p:nvPr/>
            </p:nvSpPr>
            <p:spPr bwMode="auto">
              <a:xfrm rot="5400000">
                <a:off x="4547585" y="252017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78" name="Oval 59"/>
              <p:cNvSpPr>
                <a:spLocks noChangeArrowheads="1"/>
              </p:cNvSpPr>
              <p:nvPr/>
            </p:nvSpPr>
            <p:spPr bwMode="auto">
              <a:xfrm rot="5400000">
                <a:off x="4506164" y="2834093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79" name="Oval 60"/>
              <p:cNvSpPr>
                <a:spLocks noChangeArrowheads="1"/>
              </p:cNvSpPr>
              <p:nvPr/>
            </p:nvSpPr>
            <p:spPr bwMode="auto">
              <a:xfrm rot="5400000">
                <a:off x="4586507" y="259318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80" name="Oval 61"/>
              <p:cNvSpPr>
                <a:spLocks noChangeArrowheads="1"/>
              </p:cNvSpPr>
              <p:nvPr/>
            </p:nvSpPr>
            <p:spPr bwMode="auto">
              <a:xfrm rot="5400000">
                <a:off x="4909137" y="266859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81" name="Oval 62"/>
              <p:cNvSpPr>
                <a:spLocks noChangeArrowheads="1"/>
              </p:cNvSpPr>
              <p:nvPr/>
            </p:nvSpPr>
            <p:spPr bwMode="auto">
              <a:xfrm rot="5400000">
                <a:off x="4506164" y="276189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82" name="Oval 63"/>
              <p:cNvSpPr>
                <a:spLocks noChangeArrowheads="1"/>
              </p:cNvSpPr>
              <p:nvPr/>
            </p:nvSpPr>
            <p:spPr bwMode="auto">
              <a:xfrm rot="5400000">
                <a:off x="4814861" y="266618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83" name="Oval 64"/>
              <p:cNvSpPr>
                <a:spLocks noChangeArrowheads="1"/>
              </p:cNvSpPr>
              <p:nvPr/>
            </p:nvSpPr>
            <p:spPr bwMode="auto">
              <a:xfrm rot="5400000">
                <a:off x="5159965" y="2636504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84" name="Oval 65"/>
              <p:cNvSpPr>
                <a:spLocks noChangeArrowheads="1"/>
              </p:cNvSpPr>
              <p:nvPr/>
            </p:nvSpPr>
            <p:spPr bwMode="auto">
              <a:xfrm rot="5400000">
                <a:off x="5026767" y="266859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85" name="Oval 66"/>
              <p:cNvSpPr>
                <a:spLocks noChangeArrowheads="1"/>
              </p:cNvSpPr>
              <p:nvPr/>
            </p:nvSpPr>
            <p:spPr bwMode="auto">
              <a:xfrm rot="5400000">
                <a:off x="4539967" y="269196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86" name="Oval 67"/>
              <p:cNvSpPr>
                <a:spLocks noChangeArrowheads="1"/>
              </p:cNvSpPr>
              <p:nvPr/>
            </p:nvSpPr>
            <p:spPr bwMode="auto">
              <a:xfrm rot="5400000">
                <a:off x="4877121" y="274160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87" name="Oval 68"/>
              <p:cNvSpPr>
                <a:spLocks noChangeArrowheads="1"/>
              </p:cNvSpPr>
              <p:nvPr/>
            </p:nvSpPr>
            <p:spPr bwMode="auto">
              <a:xfrm rot="5400000">
                <a:off x="4759492" y="285070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88" name="Oval 69"/>
              <p:cNvSpPr>
                <a:spLocks noChangeArrowheads="1"/>
              </p:cNvSpPr>
              <p:nvPr/>
            </p:nvSpPr>
            <p:spPr bwMode="auto">
              <a:xfrm rot="5400000">
                <a:off x="4702524" y="269784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89" name="Oval 70"/>
              <p:cNvSpPr>
                <a:spLocks noChangeArrowheads="1"/>
              </p:cNvSpPr>
              <p:nvPr/>
            </p:nvSpPr>
            <p:spPr bwMode="auto">
              <a:xfrm rot="5400000">
                <a:off x="4916043" y="281460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90" name="Oval 71"/>
              <p:cNvSpPr>
                <a:spLocks noChangeArrowheads="1"/>
              </p:cNvSpPr>
              <p:nvPr/>
            </p:nvSpPr>
            <p:spPr bwMode="auto">
              <a:xfrm rot="5400000">
                <a:off x="4798413" y="292371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91" name="Oval 72"/>
              <p:cNvSpPr>
                <a:spLocks noChangeArrowheads="1"/>
              </p:cNvSpPr>
              <p:nvPr/>
            </p:nvSpPr>
            <p:spPr bwMode="auto">
              <a:xfrm rot="5400000">
                <a:off x="4759492" y="2778503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92" name="Oval 73"/>
              <p:cNvSpPr>
                <a:spLocks noChangeArrowheads="1"/>
              </p:cNvSpPr>
              <p:nvPr/>
            </p:nvSpPr>
            <p:spPr bwMode="auto">
              <a:xfrm rot="5400000">
                <a:off x="4702524" y="262564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93" name="Oval 74"/>
              <p:cNvSpPr>
                <a:spLocks noChangeArrowheads="1"/>
              </p:cNvSpPr>
              <p:nvPr/>
            </p:nvSpPr>
            <p:spPr bwMode="auto">
              <a:xfrm rot="5400000">
                <a:off x="4916043" y="292371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94" name="Oval 75"/>
              <p:cNvSpPr>
                <a:spLocks noChangeArrowheads="1"/>
              </p:cNvSpPr>
              <p:nvPr/>
            </p:nvSpPr>
            <p:spPr bwMode="auto">
              <a:xfrm rot="5400000">
                <a:off x="4610737" y="274160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95" name="Oval 76"/>
              <p:cNvSpPr>
                <a:spLocks noChangeArrowheads="1"/>
              </p:cNvSpPr>
              <p:nvPr/>
            </p:nvSpPr>
            <p:spPr bwMode="auto">
              <a:xfrm rot="5400000">
                <a:off x="5076068" y="266618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96" name="Oval 77"/>
              <p:cNvSpPr>
                <a:spLocks noChangeArrowheads="1"/>
              </p:cNvSpPr>
              <p:nvPr/>
            </p:nvSpPr>
            <p:spPr bwMode="auto">
              <a:xfrm rot="5400000">
                <a:off x="4589268" y="268956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97" name="Oval 78"/>
              <p:cNvSpPr>
                <a:spLocks noChangeArrowheads="1"/>
              </p:cNvSpPr>
              <p:nvPr/>
            </p:nvSpPr>
            <p:spPr bwMode="auto">
              <a:xfrm rot="5400000">
                <a:off x="5183318" y="270549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98" name="Oval 79"/>
              <p:cNvSpPr>
                <a:spLocks noChangeArrowheads="1"/>
              </p:cNvSpPr>
              <p:nvPr/>
            </p:nvSpPr>
            <p:spPr bwMode="auto">
              <a:xfrm rot="5400000">
                <a:off x="4649659" y="281460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99" name="Oval 80"/>
              <p:cNvSpPr>
                <a:spLocks noChangeArrowheads="1"/>
              </p:cNvSpPr>
              <p:nvPr/>
            </p:nvSpPr>
            <p:spPr bwMode="auto">
              <a:xfrm rot="5400000">
                <a:off x="4449256" y="285826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00" name="Oval 81"/>
              <p:cNvSpPr>
                <a:spLocks noChangeArrowheads="1"/>
              </p:cNvSpPr>
              <p:nvPr/>
            </p:nvSpPr>
            <p:spPr bwMode="auto">
              <a:xfrm rot="5400000">
                <a:off x="4581330" y="284830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01" name="Oval 82"/>
              <p:cNvSpPr>
                <a:spLocks noChangeArrowheads="1"/>
              </p:cNvSpPr>
              <p:nvPr/>
            </p:nvSpPr>
            <p:spPr bwMode="auto">
              <a:xfrm rot="5400000">
                <a:off x="5026767" y="266939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02" name="Oval 83"/>
              <p:cNvSpPr>
                <a:spLocks noChangeArrowheads="1"/>
              </p:cNvSpPr>
              <p:nvPr/>
            </p:nvSpPr>
            <p:spPr bwMode="auto">
              <a:xfrm rot="5400000">
                <a:off x="4539967" y="2692769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03" name="Oval 84"/>
              <p:cNvSpPr>
                <a:spLocks noChangeArrowheads="1"/>
              </p:cNvSpPr>
              <p:nvPr/>
            </p:nvSpPr>
            <p:spPr bwMode="auto">
              <a:xfrm rot="5400000">
                <a:off x="4958438" y="270309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04" name="Oval 85"/>
              <p:cNvSpPr>
                <a:spLocks noChangeArrowheads="1"/>
              </p:cNvSpPr>
              <p:nvPr/>
            </p:nvSpPr>
            <p:spPr bwMode="auto">
              <a:xfrm rot="5400000">
                <a:off x="4771707" y="2550234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05" name="Oval 86"/>
              <p:cNvSpPr>
                <a:spLocks noChangeArrowheads="1"/>
              </p:cNvSpPr>
              <p:nvPr/>
            </p:nvSpPr>
            <p:spPr bwMode="auto">
              <a:xfrm rot="5400000">
                <a:off x="5048391" y="281460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06" name="Oval 87"/>
              <p:cNvSpPr>
                <a:spLocks noChangeArrowheads="1"/>
              </p:cNvSpPr>
              <p:nvPr/>
            </p:nvSpPr>
            <p:spPr bwMode="auto">
              <a:xfrm rot="5400000">
                <a:off x="4563154" y="292371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07" name="Oval 88"/>
              <p:cNvSpPr>
                <a:spLocks noChangeArrowheads="1"/>
              </p:cNvSpPr>
              <p:nvPr/>
            </p:nvSpPr>
            <p:spPr bwMode="auto">
              <a:xfrm rot="5400000">
                <a:off x="4673117" y="258633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08" name="Oval 89"/>
              <p:cNvSpPr>
                <a:spLocks noChangeArrowheads="1"/>
              </p:cNvSpPr>
              <p:nvPr/>
            </p:nvSpPr>
            <p:spPr bwMode="auto">
              <a:xfrm rot="5400000">
                <a:off x="4628189" y="2871673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</p:grpSp>
        <p:grpSp>
          <p:nvGrpSpPr>
            <p:cNvPr id="109" name="Gruppieren 108"/>
            <p:cNvGrpSpPr/>
            <p:nvPr/>
          </p:nvGrpSpPr>
          <p:grpSpPr>
            <a:xfrm flipH="1">
              <a:off x="8486369" y="1669338"/>
              <a:ext cx="1732620" cy="984332"/>
              <a:chOff x="4447414" y="2522019"/>
              <a:chExt cx="773848" cy="439637"/>
            </a:xfrm>
          </p:grpSpPr>
          <p:sp>
            <p:nvSpPr>
              <p:cNvPr id="110" name="Oval 58"/>
              <p:cNvSpPr>
                <a:spLocks noChangeArrowheads="1"/>
              </p:cNvSpPr>
              <p:nvPr/>
            </p:nvSpPr>
            <p:spPr bwMode="auto">
              <a:xfrm rot="5400000">
                <a:off x="4547585" y="252017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11" name="Oval 59"/>
              <p:cNvSpPr>
                <a:spLocks noChangeArrowheads="1"/>
              </p:cNvSpPr>
              <p:nvPr/>
            </p:nvSpPr>
            <p:spPr bwMode="auto">
              <a:xfrm rot="5400000">
                <a:off x="4506164" y="2834093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12" name="Oval 60"/>
              <p:cNvSpPr>
                <a:spLocks noChangeArrowheads="1"/>
              </p:cNvSpPr>
              <p:nvPr/>
            </p:nvSpPr>
            <p:spPr bwMode="auto">
              <a:xfrm rot="5400000">
                <a:off x="4586507" y="259318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13" name="Oval 61"/>
              <p:cNvSpPr>
                <a:spLocks noChangeArrowheads="1"/>
              </p:cNvSpPr>
              <p:nvPr/>
            </p:nvSpPr>
            <p:spPr bwMode="auto">
              <a:xfrm rot="5400000">
                <a:off x="4909137" y="266859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14" name="Oval 62"/>
              <p:cNvSpPr>
                <a:spLocks noChangeArrowheads="1"/>
              </p:cNvSpPr>
              <p:nvPr/>
            </p:nvSpPr>
            <p:spPr bwMode="auto">
              <a:xfrm rot="5400000">
                <a:off x="4506164" y="276189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15" name="Oval 63"/>
              <p:cNvSpPr>
                <a:spLocks noChangeArrowheads="1"/>
              </p:cNvSpPr>
              <p:nvPr/>
            </p:nvSpPr>
            <p:spPr bwMode="auto">
              <a:xfrm rot="5400000">
                <a:off x="4814861" y="266618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16" name="Oval 64"/>
              <p:cNvSpPr>
                <a:spLocks noChangeArrowheads="1"/>
              </p:cNvSpPr>
              <p:nvPr/>
            </p:nvSpPr>
            <p:spPr bwMode="auto">
              <a:xfrm rot="5400000">
                <a:off x="5159965" y="2636504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17" name="Oval 65"/>
              <p:cNvSpPr>
                <a:spLocks noChangeArrowheads="1"/>
              </p:cNvSpPr>
              <p:nvPr/>
            </p:nvSpPr>
            <p:spPr bwMode="auto">
              <a:xfrm rot="5400000">
                <a:off x="5026767" y="266859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18" name="Oval 66"/>
              <p:cNvSpPr>
                <a:spLocks noChangeArrowheads="1"/>
              </p:cNvSpPr>
              <p:nvPr/>
            </p:nvSpPr>
            <p:spPr bwMode="auto">
              <a:xfrm rot="5400000">
                <a:off x="4539967" y="269196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19" name="Oval 67"/>
              <p:cNvSpPr>
                <a:spLocks noChangeArrowheads="1"/>
              </p:cNvSpPr>
              <p:nvPr/>
            </p:nvSpPr>
            <p:spPr bwMode="auto">
              <a:xfrm rot="5400000">
                <a:off x="4877121" y="274160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20" name="Oval 68"/>
              <p:cNvSpPr>
                <a:spLocks noChangeArrowheads="1"/>
              </p:cNvSpPr>
              <p:nvPr/>
            </p:nvSpPr>
            <p:spPr bwMode="auto">
              <a:xfrm rot="5400000">
                <a:off x="4759492" y="285070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21" name="Oval 69"/>
              <p:cNvSpPr>
                <a:spLocks noChangeArrowheads="1"/>
              </p:cNvSpPr>
              <p:nvPr/>
            </p:nvSpPr>
            <p:spPr bwMode="auto">
              <a:xfrm rot="5400000">
                <a:off x="4702524" y="269784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22" name="Oval 70"/>
              <p:cNvSpPr>
                <a:spLocks noChangeArrowheads="1"/>
              </p:cNvSpPr>
              <p:nvPr/>
            </p:nvSpPr>
            <p:spPr bwMode="auto">
              <a:xfrm rot="5400000">
                <a:off x="4916043" y="281460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23" name="Oval 71"/>
              <p:cNvSpPr>
                <a:spLocks noChangeArrowheads="1"/>
              </p:cNvSpPr>
              <p:nvPr/>
            </p:nvSpPr>
            <p:spPr bwMode="auto">
              <a:xfrm rot="5400000">
                <a:off x="4798413" y="292371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24" name="Oval 72"/>
              <p:cNvSpPr>
                <a:spLocks noChangeArrowheads="1"/>
              </p:cNvSpPr>
              <p:nvPr/>
            </p:nvSpPr>
            <p:spPr bwMode="auto">
              <a:xfrm rot="5400000">
                <a:off x="4759492" y="2778503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25" name="Oval 73"/>
              <p:cNvSpPr>
                <a:spLocks noChangeArrowheads="1"/>
              </p:cNvSpPr>
              <p:nvPr/>
            </p:nvSpPr>
            <p:spPr bwMode="auto">
              <a:xfrm rot="5400000">
                <a:off x="4702524" y="262564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26" name="Oval 74"/>
              <p:cNvSpPr>
                <a:spLocks noChangeArrowheads="1"/>
              </p:cNvSpPr>
              <p:nvPr/>
            </p:nvSpPr>
            <p:spPr bwMode="auto">
              <a:xfrm rot="5400000">
                <a:off x="4916043" y="292371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27" name="Oval 75"/>
              <p:cNvSpPr>
                <a:spLocks noChangeArrowheads="1"/>
              </p:cNvSpPr>
              <p:nvPr/>
            </p:nvSpPr>
            <p:spPr bwMode="auto">
              <a:xfrm rot="5400000">
                <a:off x="4610737" y="274160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28" name="Oval 76"/>
              <p:cNvSpPr>
                <a:spLocks noChangeArrowheads="1"/>
              </p:cNvSpPr>
              <p:nvPr/>
            </p:nvSpPr>
            <p:spPr bwMode="auto">
              <a:xfrm rot="5400000">
                <a:off x="5076068" y="266618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29" name="Oval 77"/>
              <p:cNvSpPr>
                <a:spLocks noChangeArrowheads="1"/>
              </p:cNvSpPr>
              <p:nvPr/>
            </p:nvSpPr>
            <p:spPr bwMode="auto">
              <a:xfrm rot="5400000">
                <a:off x="4589268" y="268956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30" name="Oval 78"/>
              <p:cNvSpPr>
                <a:spLocks noChangeArrowheads="1"/>
              </p:cNvSpPr>
              <p:nvPr/>
            </p:nvSpPr>
            <p:spPr bwMode="auto">
              <a:xfrm rot="5400000">
                <a:off x="5183318" y="270549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31" name="Oval 79"/>
              <p:cNvSpPr>
                <a:spLocks noChangeArrowheads="1"/>
              </p:cNvSpPr>
              <p:nvPr/>
            </p:nvSpPr>
            <p:spPr bwMode="auto">
              <a:xfrm rot="5400000">
                <a:off x="4649659" y="281460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32" name="Oval 80"/>
              <p:cNvSpPr>
                <a:spLocks noChangeArrowheads="1"/>
              </p:cNvSpPr>
              <p:nvPr/>
            </p:nvSpPr>
            <p:spPr bwMode="auto">
              <a:xfrm rot="5400000">
                <a:off x="4449256" y="2858268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33" name="Oval 81"/>
              <p:cNvSpPr>
                <a:spLocks noChangeArrowheads="1"/>
              </p:cNvSpPr>
              <p:nvPr/>
            </p:nvSpPr>
            <p:spPr bwMode="auto">
              <a:xfrm rot="5400000">
                <a:off x="4581330" y="2848300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34" name="Oval 82"/>
              <p:cNvSpPr>
                <a:spLocks noChangeArrowheads="1"/>
              </p:cNvSpPr>
              <p:nvPr/>
            </p:nvSpPr>
            <p:spPr bwMode="auto">
              <a:xfrm rot="5400000">
                <a:off x="5026767" y="2669397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35" name="Oval 83"/>
              <p:cNvSpPr>
                <a:spLocks noChangeArrowheads="1"/>
              </p:cNvSpPr>
              <p:nvPr/>
            </p:nvSpPr>
            <p:spPr bwMode="auto">
              <a:xfrm rot="5400000">
                <a:off x="4539967" y="2692769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36" name="Oval 84"/>
              <p:cNvSpPr>
                <a:spLocks noChangeArrowheads="1"/>
              </p:cNvSpPr>
              <p:nvPr/>
            </p:nvSpPr>
            <p:spPr bwMode="auto">
              <a:xfrm rot="5400000">
                <a:off x="4958438" y="270309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37" name="Oval 85"/>
              <p:cNvSpPr>
                <a:spLocks noChangeArrowheads="1"/>
              </p:cNvSpPr>
              <p:nvPr/>
            </p:nvSpPr>
            <p:spPr bwMode="auto">
              <a:xfrm rot="5400000">
                <a:off x="4771707" y="2550234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38" name="Oval 86"/>
              <p:cNvSpPr>
                <a:spLocks noChangeArrowheads="1"/>
              </p:cNvSpPr>
              <p:nvPr/>
            </p:nvSpPr>
            <p:spPr bwMode="auto">
              <a:xfrm rot="5400000">
                <a:off x="5048391" y="281460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39" name="Oval 87"/>
              <p:cNvSpPr>
                <a:spLocks noChangeArrowheads="1"/>
              </p:cNvSpPr>
              <p:nvPr/>
            </p:nvSpPr>
            <p:spPr bwMode="auto">
              <a:xfrm rot="5400000">
                <a:off x="4563154" y="2923712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40" name="Oval 88"/>
              <p:cNvSpPr>
                <a:spLocks noChangeArrowheads="1"/>
              </p:cNvSpPr>
              <p:nvPr/>
            </p:nvSpPr>
            <p:spPr bwMode="auto">
              <a:xfrm rot="5400000">
                <a:off x="4673117" y="2586335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41" name="Oval 89"/>
              <p:cNvSpPr>
                <a:spLocks noChangeArrowheads="1"/>
              </p:cNvSpPr>
              <p:nvPr/>
            </p:nvSpPr>
            <p:spPr bwMode="auto">
              <a:xfrm rot="5400000">
                <a:off x="4628189" y="2871673"/>
                <a:ext cx="36102" cy="39786"/>
              </a:xfrm>
              <a:prstGeom prst="ellipse">
                <a:avLst/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</p:grpSp>
        <p:grpSp>
          <p:nvGrpSpPr>
            <p:cNvPr id="142" name="Gruppieren 141"/>
            <p:cNvGrpSpPr/>
            <p:nvPr/>
          </p:nvGrpSpPr>
          <p:grpSpPr>
            <a:xfrm rot="17639217" flipH="1">
              <a:off x="10785161" y="1511796"/>
              <a:ext cx="799181" cy="991125"/>
              <a:chOff x="3582940" y="2378091"/>
              <a:chExt cx="356942" cy="442671"/>
            </a:xfrm>
            <a:solidFill>
              <a:srgbClr val="FFC000"/>
            </a:solidFill>
          </p:grpSpPr>
          <p:sp>
            <p:nvSpPr>
              <p:cNvPr id="143" name="Oval 40"/>
              <p:cNvSpPr>
                <a:spLocks noChangeArrowheads="1"/>
              </p:cNvSpPr>
              <p:nvPr/>
            </p:nvSpPr>
            <p:spPr bwMode="auto">
              <a:xfrm>
                <a:off x="3694391" y="2556593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44" name="Oval 41"/>
              <p:cNvSpPr>
                <a:spLocks noChangeArrowheads="1"/>
              </p:cNvSpPr>
              <p:nvPr/>
            </p:nvSpPr>
            <p:spPr bwMode="auto">
              <a:xfrm>
                <a:off x="3717763" y="271351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45" name="Oval 42"/>
              <p:cNvSpPr>
                <a:spLocks noChangeArrowheads="1"/>
              </p:cNvSpPr>
              <p:nvPr/>
            </p:nvSpPr>
            <p:spPr bwMode="auto">
              <a:xfrm>
                <a:off x="3582940" y="2691817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46" name="Oval 43"/>
              <p:cNvSpPr>
                <a:spLocks noChangeArrowheads="1"/>
              </p:cNvSpPr>
              <p:nvPr/>
            </p:nvSpPr>
            <p:spPr bwMode="auto">
              <a:xfrm>
                <a:off x="3753107" y="237809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47" name="Oval 44"/>
              <p:cNvSpPr>
                <a:spLocks noChangeArrowheads="1"/>
              </p:cNvSpPr>
              <p:nvPr/>
            </p:nvSpPr>
            <p:spPr bwMode="auto">
              <a:xfrm>
                <a:off x="3773877" y="2565539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48" name="Oval 45"/>
              <p:cNvSpPr>
                <a:spLocks noChangeArrowheads="1"/>
              </p:cNvSpPr>
              <p:nvPr/>
            </p:nvSpPr>
            <p:spPr bwMode="auto">
              <a:xfrm>
                <a:off x="3744282" y="2464583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49" name="Oval 46"/>
              <p:cNvSpPr>
                <a:spLocks noChangeArrowheads="1"/>
              </p:cNvSpPr>
              <p:nvPr/>
            </p:nvSpPr>
            <p:spPr bwMode="auto">
              <a:xfrm>
                <a:off x="3628669" y="2604460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50" name="Oval 47"/>
              <p:cNvSpPr>
                <a:spLocks noChangeArrowheads="1"/>
              </p:cNvSpPr>
              <p:nvPr/>
            </p:nvSpPr>
            <p:spPr bwMode="auto">
              <a:xfrm>
                <a:off x="3652042" y="2679223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51" name="Oval 48"/>
              <p:cNvSpPr>
                <a:spLocks noChangeArrowheads="1"/>
              </p:cNvSpPr>
              <p:nvPr/>
            </p:nvSpPr>
            <p:spPr bwMode="auto">
              <a:xfrm>
                <a:off x="3582940" y="2574188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52" name="Oval 49"/>
              <p:cNvSpPr>
                <a:spLocks noChangeArrowheads="1"/>
              </p:cNvSpPr>
              <p:nvPr/>
            </p:nvSpPr>
            <p:spPr bwMode="auto">
              <a:xfrm>
                <a:off x="3663021" y="2780976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53" name="Oval 50"/>
              <p:cNvSpPr>
                <a:spLocks noChangeArrowheads="1"/>
              </p:cNvSpPr>
              <p:nvPr/>
            </p:nvSpPr>
            <p:spPr bwMode="auto">
              <a:xfrm>
                <a:off x="3876503" y="251767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54" name="Oval 51"/>
              <p:cNvSpPr>
                <a:spLocks noChangeArrowheads="1"/>
              </p:cNvSpPr>
              <p:nvPr/>
            </p:nvSpPr>
            <p:spPr bwMode="auto">
              <a:xfrm>
                <a:off x="3676014" y="262101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55" name="Oval 52"/>
              <p:cNvSpPr>
                <a:spLocks noChangeArrowheads="1"/>
              </p:cNvSpPr>
              <p:nvPr/>
            </p:nvSpPr>
            <p:spPr bwMode="auto">
              <a:xfrm>
                <a:off x="3903780" y="256524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56" name="Oval 53"/>
              <p:cNvSpPr>
                <a:spLocks noChangeArrowheads="1"/>
              </p:cNvSpPr>
              <p:nvPr/>
            </p:nvSpPr>
            <p:spPr bwMode="auto">
              <a:xfrm>
                <a:off x="3817287" y="242566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57" name="Oval 54"/>
              <p:cNvSpPr>
                <a:spLocks noChangeArrowheads="1"/>
              </p:cNvSpPr>
              <p:nvPr/>
            </p:nvSpPr>
            <p:spPr bwMode="auto">
              <a:xfrm>
                <a:off x="3667190" y="251203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58" name="Oval 55"/>
              <p:cNvSpPr>
                <a:spLocks noChangeArrowheads="1"/>
              </p:cNvSpPr>
              <p:nvPr/>
            </p:nvSpPr>
            <p:spPr bwMode="auto">
              <a:xfrm>
                <a:off x="3838057" y="2613109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59" name="Oval 56"/>
              <p:cNvSpPr>
                <a:spLocks noChangeArrowheads="1"/>
              </p:cNvSpPr>
              <p:nvPr/>
            </p:nvSpPr>
            <p:spPr bwMode="auto">
              <a:xfrm>
                <a:off x="3765052" y="265203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</p:grpSp>
        <p:grpSp>
          <p:nvGrpSpPr>
            <p:cNvPr id="160" name="Gruppieren 159"/>
            <p:cNvGrpSpPr/>
            <p:nvPr/>
          </p:nvGrpSpPr>
          <p:grpSpPr>
            <a:xfrm flipH="1">
              <a:off x="10684892" y="1628100"/>
              <a:ext cx="799181" cy="991125"/>
              <a:chOff x="3582940" y="2378091"/>
              <a:chExt cx="356942" cy="442671"/>
            </a:xfrm>
            <a:solidFill>
              <a:srgbClr val="FFC000"/>
            </a:solidFill>
          </p:grpSpPr>
          <p:sp>
            <p:nvSpPr>
              <p:cNvPr id="161" name="Oval 40"/>
              <p:cNvSpPr>
                <a:spLocks noChangeArrowheads="1"/>
              </p:cNvSpPr>
              <p:nvPr/>
            </p:nvSpPr>
            <p:spPr bwMode="auto">
              <a:xfrm>
                <a:off x="3694391" y="2556593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62" name="Oval 41"/>
              <p:cNvSpPr>
                <a:spLocks noChangeArrowheads="1"/>
              </p:cNvSpPr>
              <p:nvPr/>
            </p:nvSpPr>
            <p:spPr bwMode="auto">
              <a:xfrm>
                <a:off x="3717763" y="271351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63" name="Oval 42"/>
              <p:cNvSpPr>
                <a:spLocks noChangeArrowheads="1"/>
              </p:cNvSpPr>
              <p:nvPr/>
            </p:nvSpPr>
            <p:spPr bwMode="auto">
              <a:xfrm>
                <a:off x="3582940" y="2691817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64" name="Oval 43"/>
              <p:cNvSpPr>
                <a:spLocks noChangeArrowheads="1"/>
              </p:cNvSpPr>
              <p:nvPr/>
            </p:nvSpPr>
            <p:spPr bwMode="auto">
              <a:xfrm>
                <a:off x="3753107" y="237809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65" name="Oval 44"/>
              <p:cNvSpPr>
                <a:spLocks noChangeArrowheads="1"/>
              </p:cNvSpPr>
              <p:nvPr/>
            </p:nvSpPr>
            <p:spPr bwMode="auto">
              <a:xfrm>
                <a:off x="3773877" y="2565539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66" name="Oval 45"/>
              <p:cNvSpPr>
                <a:spLocks noChangeArrowheads="1"/>
              </p:cNvSpPr>
              <p:nvPr/>
            </p:nvSpPr>
            <p:spPr bwMode="auto">
              <a:xfrm>
                <a:off x="3744282" y="2464583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67" name="Oval 46"/>
              <p:cNvSpPr>
                <a:spLocks noChangeArrowheads="1"/>
              </p:cNvSpPr>
              <p:nvPr/>
            </p:nvSpPr>
            <p:spPr bwMode="auto">
              <a:xfrm>
                <a:off x="3628669" y="2604460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68" name="Oval 47"/>
              <p:cNvSpPr>
                <a:spLocks noChangeArrowheads="1"/>
              </p:cNvSpPr>
              <p:nvPr/>
            </p:nvSpPr>
            <p:spPr bwMode="auto">
              <a:xfrm>
                <a:off x="3652042" y="2679223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69" name="Oval 48"/>
              <p:cNvSpPr>
                <a:spLocks noChangeArrowheads="1"/>
              </p:cNvSpPr>
              <p:nvPr/>
            </p:nvSpPr>
            <p:spPr bwMode="auto">
              <a:xfrm>
                <a:off x="3582940" y="2574188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70" name="Oval 49"/>
              <p:cNvSpPr>
                <a:spLocks noChangeArrowheads="1"/>
              </p:cNvSpPr>
              <p:nvPr/>
            </p:nvSpPr>
            <p:spPr bwMode="auto">
              <a:xfrm>
                <a:off x="3663021" y="2780976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71" name="Oval 50"/>
              <p:cNvSpPr>
                <a:spLocks noChangeArrowheads="1"/>
              </p:cNvSpPr>
              <p:nvPr/>
            </p:nvSpPr>
            <p:spPr bwMode="auto">
              <a:xfrm>
                <a:off x="3876503" y="251767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72" name="Oval 51"/>
              <p:cNvSpPr>
                <a:spLocks noChangeArrowheads="1"/>
              </p:cNvSpPr>
              <p:nvPr/>
            </p:nvSpPr>
            <p:spPr bwMode="auto">
              <a:xfrm>
                <a:off x="3676014" y="262101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73" name="Oval 52"/>
              <p:cNvSpPr>
                <a:spLocks noChangeArrowheads="1"/>
              </p:cNvSpPr>
              <p:nvPr/>
            </p:nvSpPr>
            <p:spPr bwMode="auto">
              <a:xfrm>
                <a:off x="3903780" y="256524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74" name="Oval 53"/>
              <p:cNvSpPr>
                <a:spLocks noChangeArrowheads="1"/>
              </p:cNvSpPr>
              <p:nvPr/>
            </p:nvSpPr>
            <p:spPr bwMode="auto">
              <a:xfrm>
                <a:off x="3817287" y="2425662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75" name="Oval 54"/>
              <p:cNvSpPr>
                <a:spLocks noChangeArrowheads="1"/>
              </p:cNvSpPr>
              <p:nvPr/>
            </p:nvSpPr>
            <p:spPr bwMode="auto">
              <a:xfrm>
                <a:off x="3667190" y="251203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76" name="Oval 55"/>
              <p:cNvSpPr>
                <a:spLocks noChangeArrowheads="1"/>
              </p:cNvSpPr>
              <p:nvPr/>
            </p:nvSpPr>
            <p:spPr bwMode="auto">
              <a:xfrm>
                <a:off x="3838057" y="2613109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77" name="Oval 56"/>
              <p:cNvSpPr>
                <a:spLocks noChangeArrowheads="1"/>
              </p:cNvSpPr>
              <p:nvPr/>
            </p:nvSpPr>
            <p:spPr bwMode="auto">
              <a:xfrm>
                <a:off x="3765052" y="2652031"/>
                <a:ext cx="36102" cy="3978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</p:grpSp>
        <p:grpSp>
          <p:nvGrpSpPr>
            <p:cNvPr id="178" name="Group 24"/>
            <p:cNvGrpSpPr>
              <a:grpSpLocks/>
            </p:cNvGrpSpPr>
            <p:nvPr/>
          </p:nvGrpSpPr>
          <p:grpSpPr bwMode="auto">
            <a:xfrm rot="16355924" flipH="1">
              <a:off x="9933129" y="497143"/>
              <a:ext cx="557735" cy="878362"/>
              <a:chOff x="3197" y="3031"/>
              <a:chExt cx="288" cy="489"/>
            </a:xfrm>
            <a:solidFill>
              <a:srgbClr val="92D050"/>
            </a:solidFill>
          </p:grpSpPr>
          <p:sp>
            <p:nvSpPr>
              <p:cNvPr id="179" name="Oval 25"/>
              <p:cNvSpPr>
                <a:spLocks noChangeArrowheads="1"/>
              </p:cNvSpPr>
              <p:nvPr/>
            </p:nvSpPr>
            <p:spPr bwMode="auto">
              <a:xfrm>
                <a:off x="3356" y="3418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80" name="Oval 26"/>
              <p:cNvSpPr>
                <a:spLocks noChangeArrowheads="1"/>
              </p:cNvSpPr>
              <p:nvPr/>
            </p:nvSpPr>
            <p:spPr bwMode="auto">
              <a:xfrm>
                <a:off x="3356" y="3282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81" name="Oval 27"/>
              <p:cNvSpPr>
                <a:spLocks noChangeArrowheads="1"/>
              </p:cNvSpPr>
              <p:nvPr/>
            </p:nvSpPr>
            <p:spPr bwMode="auto">
              <a:xfrm>
                <a:off x="3308" y="3474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82" name="Oval 28"/>
              <p:cNvSpPr>
                <a:spLocks noChangeArrowheads="1"/>
              </p:cNvSpPr>
              <p:nvPr/>
            </p:nvSpPr>
            <p:spPr bwMode="auto">
              <a:xfrm>
                <a:off x="3229" y="3136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83" name="Oval 29"/>
              <p:cNvSpPr>
                <a:spLocks noChangeArrowheads="1"/>
              </p:cNvSpPr>
              <p:nvPr/>
            </p:nvSpPr>
            <p:spPr bwMode="auto">
              <a:xfrm>
                <a:off x="3197" y="3212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84" name="Oval 30"/>
              <p:cNvSpPr>
                <a:spLocks noChangeArrowheads="1"/>
              </p:cNvSpPr>
              <p:nvPr/>
            </p:nvSpPr>
            <p:spPr bwMode="auto">
              <a:xfrm>
                <a:off x="3333" y="3348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85" name="Oval 31"/>
              <p:cNvSpPr>
                <a:spLocks noChangeArrowheads="1"/>
              </p:cNvSpPr>
              <p:nvPr/>
            </p:nvSpPr>
            <p:spPr bwMode="auto">
              <a:xfrm>
                <a:off x="3320" y="3091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86" name="Oval 32"/>
              <p:cNvSpPr>
                <a:spLocks noChangeArrowheads="1"/>
              </p:cNvSpPr>
              <p:nvPr/>
            </p:nvSpPr>
            <p:spPr bwMode="auto">
              <a:xfrm>
                <a:off x="3288" y="3167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87" name="Oval 33"/>
              <p:cNvSpPr>
                <a:spLocks noChangeArrowheads="1"/>
              </p:cNvSpPr>
              <p:nvPr/>
            </p:nvSpPr>
            <p:spPr bwMode="auto">
              <a:xfrm>
                <a:off x="3424" y="3303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88" name="Oval 34"/>
              <p:cNvSpPr>
                <a:spLocks noChangeArrowheads="1"/>
              </p:cNvSpPr>
              <p:nvPr/>
            </p:nvSpPr>
            <p:spPr bwMode="auto">
              <a:xfrm>
                <a:off x="3275" y="3272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89" name="Oval 35"/>
              <p:cNvSpPr>
                <a:spLocks noChangeArrowheads="1"/>
              </p:cNvSpPr>
              <p:nvPr/>
            </p:nvSpPr>
            <p:spPr bwMode="auto">
              <a:xfrm>
                <a:off x="3243" y="3348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90" name="Oval 36"/>
              <p:cNvSpPr>
                <a:spLocks noChangeArrowheads="1"/>
              </p:cNvSpPr>
              <p:nvPr/>
            </p:nvSpPr>
            <p:spPr bwMode="auto">
              <a:xfrm>
                <a:off x="3440" y="3381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91" name="Oval 37"/>
              <p:cNvSpPr>
                <a:spLocks noChangeArrowheads="1"/>
              </p:cNvSpPr>
              <p:nvPr/>
            </p:nvSpPr>
            <p:spPr bwMode="auto">
              <a:xfrm>
                <a:off x="3288" y="3031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92" name="Oval 38"/>
              <p:cNvSpPr>
                <a:spLocks noChangeArrowheads="1"/>
              </p:cNvSpPr>
              <p:nvPr/>
            </p:nvSpPr>
            <p:spPr bwMode="auto">
              <a:xfrm>
                <a:off x="3424" y="3167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</p:grpSp>
        <p:grpSp>
          <p:nvGrpSpPr>
            <p:cNvPr id="193" name="Group 24"/>
            <p:cNvGrpSpPr>
              <a:grpSpLocks/>
            </p:cNvGrpSpPr>
            <p:nvPr/>
          </p:nvGrpSpPr>
          <p:grpSpPr bwMode="auto">
            <a:xfrm rot="16355924" flipH="1">
              <a:off x="9844890" y="432968"/>
              <a:ext cx="557735" cy="878362"/>
              <a:chOff x="3197" y="3031"/>
              <a:chExt cx="288" cy="489"/>
            </a:xfrm>
            <a:solidFill>
              <a:srgbClr val="92D050"/>
            </a:solidFill>
          </p:grpSpPr>
          <p:sp>
            <p:nvSpPr>
              <p:cNvPr id="194" name="Oval 25"/>
              <p:cNvSpPr>
                <a:spLocks noChangeArrowheads="1"/>
              </p:cNvSpPr>
              <p:nvPr/>
            </p:nvSpPr>
            <p:spPr bwMode="auto">
              <a:xfrm>
                <a:off x="3356" y="3418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95" name="Oval 26"/>
              <p:cNvSpPr>
                <a:spLocks noChangeArrowheads="1"/>
              </p:cNvSpPr>
              <p:nvPr/>
            </p:nvSpPr>
            <p:spPr bwMode="auto">
              <a:xfrm>
                <a:off x="3356" y="3282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96" name="Oval 27"/>
              <p:cNvSpPr>
                <a:spLocks noChangeArrowheads="1"/>
              </p:cNvSpPr>
              <p:nvPr/>
            </p:nvSpPr>
            <p:spPr bwMode="auto">
              <a:xfrm>
                <a:off x="3308" y="3474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97" name="Oval 28"/>
              <p:cNvSpPr>
                <a:spLocks noChangeArrowheads="1"/>
              </p:cNvSpPr>
              <p:nvPr/>
            </p:nvSpPr>
            <p:spPr bwMode="auto">
              <a:xfrm>
                <a:off x="3229" y="3136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98" name="Oval 29"/>
              <p:cNvSpPr>
                <a:spLocks noChangeArrowheads="1"/>
              </p:cNvSpPr>
              <p:nvPr/>
            </p:nvSpPr>
            <p:spPr bwMode="auto">
              <a:xfrm>
                <a:off x="3197" y="3212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199" name="Oval 30"/>
              <p:cNvSpPr>
                <a:spLocks noChangeArrowheads="1"/>
              </p:cNvSpPr>
              <p:nvPr/>
            </p:nvSpPr>
            <p:spPr bwMode="auto">
              <a:xfrm>
                <a:off x="3333" y="3348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00" name="Oval 31"/>
              <p:cNvSpPr>
                <a:spLocks noChangeArrowheads="1"/>
              </p:cNvSpPr>
              <p:nvPr/>
            </p:nvSpPr>
            <p:spPr bwMode="auto">
              <a:xfrm>
                <a:off x="3320" y="3091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01" name="Oval 32"/>
              <p:cNvSpPr>
                <a:spLocks noChangeArrowheads="1"/>
              </p:cNvSpPr>
              <p:nvPr/>
            </p:nvSpPr>
            <p:spPr bwMode="auto">
              <a:xfrm>
                <a:off x="3288" y="3167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02" name="Oval 33"/>
              <p:cNvSpPr>
                <a:spLocks noChangeArrowheads="1"/>
              </p:cNvSpPr>
              <p:nvPr/>
            </p:nvSpPr>
            <p:spPr bwMode="auto">
              <a:xfrm>
                <a:off x="3424" y="3303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03" name="Oval 34"/>
              <p:cNvSpPr>
                <a:spLocks noChangeArrowheads="1"/>
              </p:cNvSpPr>
              <p:nvPr/>
            </p:nvSpPr>
            <p:spPr bwMode="auto">
              <a:xfrm>
                <a:off x="3275" y="3272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04" name="Oval 35"/>
              <p:cNvSpPr>
                <a:spLocks noChangeArrowheads="1"/>
              </p:cNvSpPr>
              <p:nvPr/>
            </p:nvSpPr>
            <p:spPr bwMode="auto">
              <a:xfrm>
                <a:off x="3243" y="3348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05" name="Oval 36"/>
              <p:cNvSpPr>
                <a:spLocks noChangeArrowheads="1"/>
              </p:cNvSpPr>
              <p:nvPr/>
            </p:nvSpPr>
            <p:spPr bwMode="auto">
              <a:xfrm>
                <a:off x="3440" y="3381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06" name="Oval 37"/>
              <p:cNvSpPr>
                <a:spLocks noChangeArrowheads="1"/>
              </p:cNvSpPr>
              <p:nvPr/>
            </p:nvSpPr>
            <p:spPr bwMode="auto">
              <a:xfrm>
                <a:off x="3288" y="3031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07" name="Oval 38"/>
              <p:cNvSpPr>
                <a:spLocks noChangeArrowheads="1"/>
              </p:cNvSpPr>
              <p:nvPr/>
            </p:nvSpPr>
            <p:spPr bwMode="auto">
              <a:xfrm>
                <a:off x="3424" y="3167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</p:grpSp>
        <p:grpSp>
          <p:nvGrpSpPr>
            <p:cNvPr id="208" name="Group 24"/>
            <p:cNvGrpSpPr>
              <a:grpSpLocks/>
            </p:cNvGrpSpPr>
            <p:nvPr/>
          </p:nvGrpSpPr>
          <p:grpSpPr bwMode="auto">
            <a:xfrm rot="16355924" flipH="1">
              <a:off x="8375983" y="826990"/>
              <a:ext cx="325346" cy="407746"/>
              <a:chOff x="3197" y="3031"/>
              <a:chExt cx="168" cy="227"/>
            </a:xfrm>
            <a:solidFill>
              <a:srgbClr val="FF0000"/>
            </a:solidFill>
          </p:grpSpPr>
          <p:sp>
            <p:nvSpPr>
              <p:cNvPr id="212" name="Oval 28"/>
              <p:cNvSpPr>
                <a:spLocks noChangeArrowheads="1"/>
              </p:cNvSpPr>
              <p:nvPr/>
            </p:nvSpPr>
            <p:spPr bwMode="auto">
              <a:xfrm>
                <a:off x="3229" y="3136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13" name="Oval 29"/>
              <p:cNvSpPr>
                <a:spLocks noChangeArrowheads="1"/>
              </p:cNvSpPr>
              <p:nvPr/>
            </p:nvSpPr>
            <p:spPr bwMode="auto">
              <a:xfrm>
                <a:off x="3197" y="3212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15" name="Oval 31"/>
              <p:cNvSpPr>
                <a:spLocks noChangeArrowheads="1"/>
              </p:cNvSpPr>
              <p:nvPr/>
            </p:nvSpPr>
            <p:spPr bwMode="auto">
              <a:xfrm>
                <a:off x="3320" y="3091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16" name="Oval 32"/>
              <p:cNvSpPr>
                <a:spLocks noChangeArrowheads="1"/>
              </p:cNvSpPr>
              <p:nvPr/>
            </p:nvSpPr>
            <p:spPr bwMode="auto">
              <a:xfrm>
                <a:off x="3288" y="3167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  <p:sp>
            <p:nvSpPr>
              <p:cNvPr id="221" name="Oval 37"/>
              <p:cNvSpPr>
                <a:spLocks noChangeArrowheads="1"/>
              </p:cNvSpPr>
              <p:nvPr/>
            </p:nvSpPr>
            <p:spPr bwMode="auto">
              <a:xfrm>
                <a:off x="3288" y="3031"/>
                <a:ext cx="45" cy="46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174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83118" y="1152001"/>
            <a:ext cx="5283755" cy="4679632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Rare </a:t>
            </a:r>
            <a:r>
              <a:rPr lang="en-US" sz="2400" dirty="0" err="1"/>
              <a:t>deseases</a:t>
            </a:r>
            <a:r>
              <a:rPr lang="en-US" sz="2400" dirty="0"/>
              <a:t> affect many people</a:t>
            </a:r>
          </a:p>
          <a:p>
            <a:pPr lvl="1"/>
            <a:r>
              <a:rPr lang="en-US" sz="2400" dirty="0"/>
              <a:t>Don’t appear as frequent patterns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441</a:t>
            </a:fld>
            <a:endParaRPr lang="de-DE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6534371" y="891765"/>
            <a:ext cx="4084727" cy="5545008"/>
            <a:chOff x="6908031" y="233308"/>
            <a:chExt cx="4562026" cy="6188300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8031" y="233308"/>
              <a:ext cx="4562026" cy="5917923"/>
            </a:xfrm>
            <a:prstGeom prst="rect">
              <a:avLst/>
            </a:prstGeom>
          </p:spPr>
        </p:pic>
        <p:sp>
          <p:nvSpPr>
            <p:cNvPr id="12" name="Rechteck 11"/>
            <p:cNvSpPr/>
            <p:nvPr/>
          </p:nvSpPr>
          <p:spPr>
            <a:xfrm>
              <a:off x="6908031" y="6083054"/>
              <a:ext cx="399821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600" dirty="0">
                  <a:solidFill>
                    <a:schemeClr val="bg1">
                      <a:lumMod val="50000"/>
                    </a:schemeClr>
                  </a:solidFill>
                </a:rPr>
                <a:t>https://rareaction.org/about/rare-diseases/</a:t>
              </a:r>
            </a:p>
          </p:txBody>
        </p:sp>
      </p:grp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Low-support patterns in medical datasets</a:t>
            </a:r>
            <a:endParaRPr lang="de-DE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5692511" y="1195261"/>
            <a:ext cx="6185454" cy="4860774"/>
            <a:chOff x="5218043" y="892153"/>
            <a:chExt cx="6185454" cy="4860774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8043" y="892153"/>
              <a:ext cx="5969578" cy="4636372"/>
            </a:xfrm>
            <a:prstGeom prst="rect">
              <a:avLst/>
            </a:prstGeom>
          </p:spPr>
        </p:pic>
        <p:sp>
          <p:nvSpPr>
            <p:cNvPr id="9" name="Rechteck 8"/>
            <p:cNvSpPr/>
            <p:nvPr/>
          </p:nvSpPr>
          <p:spPr>
            <a:xfrm>
              <a:off x="5307497" y="5445150"/>
              <a:ext cx="6096000" cy="30777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de-DE" sz="1400" dirty="0">
                  <a:solidFill>
                    <a:schemeClr val="bg1">
                      <a:lumMod val="50000"/>
                    </a:schemeClr>
                  </a:solidFill>
                </a:rPr>
                <a:t>http://invivosciences.com/products-services/drug-discovery/abcd/</a:t>
              </a:r>
            </a:p>
          </p:txBody>
        </p:sp>
      </p:grpSp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039" y="2084175"/>
            <a:ext cx="8526780" cy="39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13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83119" y="1152001"/>
            <a:ext cx="4328030" cy="4679632"/>
          </a:xfrm>
        </p:spPr>
        <p:txBody>
          <a:bodyPr>
            <a:normAutofit/>
          </a:bodyPr>
          <a:lstStyle/>
          <a:p>
            <a:r>
              <a:rPr lang="en-US" dirty="0"/>
              <a:t>Dense representation</a:t>
            </a:r>
          </a:p>
          <a:p>
            <a:pPr lvl="1"/>
            <a:r>
              <a:rPr lang="en-US" dirty="0"/>
              <a:t>Categories for road conditions, speed, severity, etc.</a:t>
            </a:r>
          </a:p>
          <a:p>
            <a:pPr lvl="1"/>
            <a:endParaRPr lang="en-US" dirty="0"/>
          </a:p>
          <a:p>
            <a:r>
              <a:rPr lang="en-US" dirty="0"/>
              <a:t>Example</a:t>
            </a:r>
          </a:p>
          <a:p>
            <a:pPr lvl="1"/>
            <a:r>
              <a:rPr lang="en-US" dirty="0"/>
              <a:t>Pattern {</a:t>
            </a:r>
            <a:r>
              <a:rPr lang="en-US" i="1" dirty="0"/>
              <a:t>bad-road-condition, high-speed, serious-accident</a:t>
            </a:r>
            <a:r>
              <a:rPr lang="en-US" dirty="0"/>
              <a:t>} may be rare.</a:t>
            </a:r>
          </a:p>
          <a:p>
            <a:pPr lvl="1"/>
            <a:r>
              <a:rPr lang="en-US" dirty="0"/>
              <a:t>Should be avoided, nevertheless.</a:t>
            </a:r>
          </a:p>
          <a:p>
            <a:pPr lvl="1"/>
            <a:endParaRPr lang="en-US" dirty="0"/>
          </a:p>
          <a:p>
            <a:r>
              <a:rPr lang="en-US" dirty="0"/>
              <a:t>Actionable</a:t>
            </a:r>
          </a:p>
          <a:p>
            <a:pPr lvl="1"/>
            <a:r>
              <a:rPr lang="en-US" dirty="0"/>
              <a:t>Improve traffic conditions to prevent from high damages and from hurting people seriously.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442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Low-support patterns in vehicle accidents datasets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476" y="1152001"/>
            <a:ext cx="6351447" cy="476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765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83119" y="1152001"/>
            <a:ext cx="5236845" cy="4679632"/>
          </a:xfrm>
        </p:spPr>
        <p:txBody>
          <a:bodyPr/>
          <a:lstStyle/>
          <a:p>
            <a:r>
              <a:rPr lang="en-US" dirty="0"/>
              <a:t>Extend rare-pattern datasets for benchmarking purposes (</a:t>
            </a:r>
            <a:r>
              <a:rPr lang="en-US" i="1" dirty="0"/>
              <a:t>data augmentation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Better generation quality</a:t>
            </a:r>
          </a:p>
          <a:p>
            <a:pPr lvl="1"/>
            <a:r>
              <a:rPr lang="en-US" dirty="0"/>
              <a:t>Overcome difficulty to cover all low support patterns by sampling</a:t>
            </a:r>
          </a:p>
          <a:p>
            <a:pPr lvl="1"/>
            <a:endParaRPr lang="en-US" dirty="0"/>
          </a:p>
          <a:p>
            <a:r>
              <a:rPr lang="en-US" dirty="0"/>
              <a:t>More flexibility in controlling bias</a:t>
            </a:r>
          </a:p>
          <a:p>
            <a:pPr lvl="1"/>
            <a:r>
              <a:rPr lang="en-US" dirty="0"/>
              <a:t>Increase occurrence of low support patterns</a:t>
            </a:r>
          </a:p>
          <a:p>
            <a:pPr lvl="1"/>
            <a:r>
              <a:rPr lang="en-US" dirty="0"/>
              <a:t>Decrease occurrence of high support patterns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443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/>
              <a:t>Low-support patterns for synthetic dataset generation with real data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6544707" y="5679635"/>
            <a:ext cx="6438791" cy="303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https://tdwi.org/articles/2017/04/12/dimensional-models-in-the-big-data-era.aspx</a:t>
            </a: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3679"/>
          <a:stretch/>
        </p:blipFill>
        <p:spPr>
          <a:xfrm>
            <a:off x="5775161" y="927549"/>
            <a:ext cx="1950062" cy="1792705"/>
          </a:xfrm>
          <a:prstGeom prst="can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3679"/>
          <a:stretch/>
        </p:blipFill>
        <p:spPr>
          <a:xfrm>
            <a:off x="6949772" y="1383047"/>
            <a:ext cx="4609513" cy="4237556"/>
          </a:xfrm>
          <a:prstGeom prst="can">
            <a:avLst/>
          </a:prstGeom>
        </p:spPr>
      </p:pic>
    </p:spTree>
    <p:extLst>
      <p:ext uri="{BB962C8B-B14F-4D97-AF65-F5344CB8AC3E}">
        <p14:creationId xmlns:p14="http://schemas.microsoft.com/office/powerpoint/2010/main" val="25152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FACB67-8816-41FE-934E-F5D9EE78C3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3118" y="1152001"/>
            <a:ext cx="11425767" cy="4642624"/>
          </a:xfrm>
        </p:spPr>
        <p:txBody>
          <a:bodyPr numCol="2" spcCol="432000"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T. Uno, M. Kiyomi, H. </a:t>
            </a:r>
            <a:r>
              <a:rPr lang="en-US" sz="1600" dirty="0" err="1"/>
              <a:t>Arimura</a:t>
            </a:r>
            <a:r>
              <a:rPr lang="en-US" sz="1600" dirty="0"/>
              <a:t>: </a:t>
            </a:r>
            <a:r>
              <a:rPr lang="en-US" sz="1600" i="1" dirty="0"/>
              <a:t>LCM ver. 2: Efficient mining algorithms for frequent / closed / maximal </a:t>
            </a:r>
            <a:r>
              <a:rPr lang="en-US" sz="1600" i="1" dirty="0" err="1"/>
              <a:t>itemsets</a:t>
            </a:r>
            <a:r>
              <a:rPr lang="en-US" sz="1600" dirty="0"/>
              <a:t>. </a:t>
            </a:r>
            <a:r>
              <a:rPr lang="en-US" sz="1600" b="1" dirty="0"/>
              <a:t>FIMI</a:t>
            </a:r>
            <a:r>
              <a:rPr lang="en-US" sz="1600" dirty="0"/>
              <a:t> @ICDM 2004, CEUR 126.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L. Troiano, G. </a:t>
            </a:r>
            <a:r>
              <a:rPr lang="en-US" sz="1600" dirty="0" err="1"/>
              <a:t>Scibelli</a:t>
            </a:r>
            <a:r>
              <a:rPr lang="en-US" sz="1600" dirty="0"/>
              <a:t>: </a:t>
            </a:r>
            <a:r>
              <a:rPr lang="en-US" sz="1600" i="1" dirty="0"/>
              <a:t>A time-efficient breadth-first level-wise lattice-traversal algorithm to discover rare </a:t>
            </a:r>
            <a:r>
              <a:rPr lang="en-US" sz="1600" i="1" dirty="0" err="1"/>
              <a:t>itemsets</a:t>
            </a:r>
            <a:r>
              <a:rPr lang="en-US" sz="1600" dirty="0"/>
              <a:t>. </a:t>
            </a:r>
            <a:r>
              <a:rPr lang="en-US" sz="1600" b="1" dirty="0"/>
              <a:t>Data Mining and Knowledge Discovery</a:t>
            </a:r>
            <a:r>
              <a:rPr lang="en-US" sz="1600" dirty="0"/>
              <a:t> 28(3): 773–807, 2014.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P. Fournier-</a:t>
            </a:r>
            <a:r>
              <a:rPr lang="en-US" sz="1600" dirty="0" err="1"/>
              <a:t>Viger</a:t>
            </a:r>
            <a:r>
              <a:rPr lang="en-US" sz="1600" dirty="0"/>
              <a:t>, J. C.-W. Lin, A. </a:t>
            </a:r>
            <a:r>
              <a:rPr lang="en-US" sz="1600" dirty="0" err="1"/>
              <a:t>Gomariz</a:t>
            </a:r>
            <a:r>
              <a:rPr lang="en-US" sz="1600" dirty="0"/>
              <a:t>, T. </a:t>
            </a:r>
            <a:r>
              <a:rPr lang="en-US" sz="1600" dirty="0" err="1"/>
              <a:t>Gueniche</a:t>
            </a:r>
            <a:r>
              <a:rPr lang="en-US" sz="1600" dirty="0"/>
              <a:t>, A. </a:t>
            </a:r>
            <a:r>
              <a:rPr lang="en-US" sz="1600" dirty="0" err="1"/>
              <a:t>Soltani</a:t>
            </a:r>
            <a:r>
              <a:rPr lang="en-US" sz="1600" dirty="0"/>
              <a:t>, Z. Deng, H. T. Lam: </a:t>
            </a:r>
            <a:r>
              <a:rPr lang="en-US" sz="1600" i="1" dirty="0"/>
              <a:t>The SPMF open-source data mining library version 2</a:t>
            </a:r>
            <a:r>
              <a:rPr lang="en-US" sz="1600" dirty="0"/>
              <a:t>. </a:t>
            </a:r>
            <a:r>
              <a:rPr lang="en-US" sz="1600" b="1" dirty="0"/>
              <a:t>ECML PKDD </a:t>
            </a:r>
            <a:r>
              <a:rPr lang="en-US" sz="1600" dirty="0"/>
              <a:t>2016: 36–40.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Y. Lu, T. Seidl: </a:t>
            </a:r>
            <a:r>
              <a:rPr lang="en-US" sz="1600" i="1" dirty="0"/>
              <a:t>Towards Efficient Closed Infrequent </a:t>
            </a:r>
            <a:r>
              <a:rPr lang="en-US" sz="1600" i="1" dirty="0" err="1"/>
              <a:t>Itemset</a:t>
            </a:r>
            <a:r>
              <a:rPr lang="en-US" sz="1600" i="1" dirty="0"/>
              <a:t> Mining Using Bi-Directional Traversing</a:t>
            </a:r>
            <a:r>
              <a:rPr lang="en-US" sz="1600" dirty="0"/>
              <a:t>. </a:t>
            </a:r>
            <a:r>
              <a:rPr lang="en-US" sz="1600" b="1" dirty="0"/>
              <a:t>DSAA</a:t>
            </a:r>
            <a:r>
              <a:rPr lang="en-US" sz="1600" dirty="0"/>
              <a:t> 2018: 140-149.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Y. Lu, F. Richter, T. Seidl: </a:t>
            </a:r>
            <a:r>
              <a:rPr lang="en-US" sz="1600" i="1" dirty="0"/>
              <a:t>Efficient Infrequent </a:t>
            </a:r>
            <a:r>
              <a:rPr lang="en-US" sz="1600" i="1" dirty="0" err="1"/>
              <a:t>Itemset</a:t>
            </a:r>
            <a:r>
              <a:rPr lang="en-US" sz="1600" i="1" dirty="0"/>
              <a:t> Mining Using Depth-First and Top-Down Lattice Traversal</a:t>
            </a:r>
            <a:r>
              <a:rPr lang="en-US" sz="1600" dirty="0"/>
              <a:t>. </a:t>
            </a:r>
            <a:r>
              <a:rPr lang="en-US" sz="1600" b="1" dirty="0"/>
              <a:t>DASFAA</a:t>
            </a:r>
            <a:r>
              <a:rPr lang="en-US" sz="1600" dirty="0"/>
              <a:t> (1) 2018: 908-915.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/>
              <a:t>Y. Lu, F. Richter, T. Seidl: </a:t>
            </a:r>
            <a:r>
              <a:rPr lang="en-US" sz="1600" i="1" dirty="0"/>
              <a:t>Efficient Infrequent Pattern Mining Using Negative </a:t>
            </a:r>
            <a:r>
              <a:rPr lang="en-US" sz="1600" i="1" dirty="0" err="1"/>
              <a:t>Itemset</a:t>
            </a:r>
            <a:r>
              <a:rPr lang="en-US" sz="1600" i="1" dirty="0"/>
              <a:t> Tree</a:t>
            </a:r>
            <a:r>
              <a:rPr lang="en-US" sz="1600" dirty="0"/>
              <a:t>. </a:t>
            </a:r>
            <a:r>
              <a:rPr lang="en-US" sz="1600" b="1" dirty="0"/>
              <a:t>Complex Pattern Mining</a:t>
            </a:r>
            <a:r>
              <a:rPr lang="en-US" sz="1600" dirty="0"/>
              <a:t> 2020: 1-16.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600" dirty="0"/>
              <a:t>F. Richter, Y. Lu, L. Zellner, J. Sontheim, T. Seidl: </a:t>
            </a:r>
            <a:r>
              <a:rPr lang="en-US" sz="1600" i="1" dirty="0"/>
              <a:t>TOAD: Trace Ordering for Anomaly Detection</a:t>
            </a:r>
            <a:r>
              <a:rPr lang="en-US" sz="1600" dirty="0"/>
              <a:t>. </a:t>
            </a:r>
            <a:r>
              <a:rPr lang="en-US" sz="1600" b="1" dirty="0"/>
              <a:t>ICPM</a:t>
            </a:r>
            <a:r>
              <a:rPr lang="en-US" sz="1600" dirty="0"/>
              <a:t> 2020.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600" dirty="0"/>
              <a:t>L. Zellner, F. Richter, J. Sontheim, A. Maldonado, T. Seidl: </a:t>
            </a:r>
            <a:r>
              <a:rPr lang="de-DE" sz="1600" i="1" dirty="0" err="1"/>
              <a:t>Concept</a:t>
            </a:r>
            <a:r>
              <a:rPr lang="de-DE" sz="1600" i="1" dirty="0"/>
              <a:t> Drift </a:t>
            </a:r>
            <a:r>
              <a:rPr lang="de-DE" sz="1600" i="1" dirty="0" err="1"/>
              <a:t>Detection</a:t>
            </a:r>
            <a:r>
              <a:rPr lang="de-DE" sz="1600" i="1" dirty="0"/>
              <a:t> on Streaming Data </a:t>
            </a:r>
            <a:r>
              <a:rPr lang="de-DE" sz="1600" i="1" dirty="0" err="1"/>
              <a:t>with</a:t>
            </a:r>
            <a:r>
              <a:rPr lang="de-DE" sz="1600" i="1" dirty="0"/>
              <a:t> Dynamic </a:t>
            </a:r>
            <a:r>
              <a:rPr lang="de-DE" sz="1600" i="1" dirty="0" err="1"/>
              <a:t>Outlier</a:t>
            </a:r>
            <a:r>
              <a:rPr lang="de-DE" sz="1600" i="1" dirty="0"/>
              <a:t> Aggregation</a:t>
            </a:r>
            <a:r>
              <a:rPr lang="de-DE" sz="1600" dirty="0"/>
              <a:t>. </a:t>
            </a:r>
            <a:r>
              <a:rPr lang="de-DE" sz="1600" b="1" dirty="0"/>
              <a:t>SA4PM</a:t>
            </a:r>
            <a:r>
              <a:rPr lang="de-DE" sz="1600" dirty="0"/>
              <a:t> @ ICPM 2020</a:t>
            </a:r>
            <a:endParaRPr lang="en-US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278867-BF56-4490-AEDD-0CA567EC185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444</a:t>
            </a:fld>
            <a:endParaRPr lang="de-DE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04F9666-7357-4D64-AAA0-67DD593A5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approaches (selected)</a:t>
            </a:r>
          </a:p>
        </p:txBody>
      </p:sp>
    </p:spTree>
    <p:extLst>
      <p:ext uri="{BB962C8B-B14F-4D97-AF65-F5344CB8AC3E}">
        <p14:creationId xmlns:p14="http://schemas.microsoft.com/office/powerpoint/2010/main" val="2368004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uppieren 20"/>
          <p:cNvGrpSpPr/>
          <p:nvPr/>
        </p:nvGrpSpPr>
        <p:grpSpPr>
          <a:xfrm>
            <a:off x="610744" y="978931"/>
            <a:ext cx="10997779" cy="4998474"/>
            <a:chOff x="610744" y="1039895"/>
            <a:chExt cx="10997780" cy="4989764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3" name="Rechteck 12"/>
            <p:cNvSpPr/>
            <p:nvPr/>
          </p:nvSpPr>
          <p:spPr>
            <a:xfrm>
              <a:off x="610744" y="1039895"/>
              <a:ext cx="10997780" cy="49897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Ellipse 15"/>
            <p:cNvSpPr/>
            <p:nvPr/>
          </p:nvSpPr>
          <p:spPr>
            <a:xfrm rot="20730716">
              <a:off x="8176634" y="4918597"/>
              <a:ext cx="3011155" cy="627018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9AA11C-47C8-48D2-ADE2-2D5B403C90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445</a:t>
            </a:fld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94D83F-F1DD-427C-B8B5-984B07173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set lattice of </a:t>
            </a:r>
            <a:r>
              <a:rPr lang="en-US" dirty="0" err="1"/>
              <a:t>itemsets</a:t>
            </a:r>
            <a:r>
              <a:rPr lang="en-US" dirty="0"/>
              <a:t> (</a:t>
            </a:r>
            <a:r>
              <a:rPr lang="en-US" dirty="0" err="1"/>
              <a:t>Hasse</a:t>
            </a:r>
            <a:r>
              <a:rPr lang="en-US" dirty="0"/>
              <a:t> diagram)</a:t>
            </a:r>
          </a:p>
        </p:txBody>
      </p:sp>
      <p:grpSp>
        <p:nvGrpSpPr>
          <p:cNvPr id="20" name="Gruppieren 19"/>
          <p:cNvGrpSpPr/>
          <p:nvPr/>
        </p:nvGrpSpPr>
        <p:grpSpPr>
          <a:xfrm>
            <a:off x="610744" y="961456"/>
            <a:ext cx="10997779" cy="3379039"/>
            <a:chOff x="610744" y="1022419"/>
            <a:chExt cx="10997779" cy="3379039"/>
          </a:xfrm>
        </p:grpSpPr>
        <p:sp>
          <p:nvSpPr>
            <p:cNvPr id="12" name="Freihandform 11"/>
            <p:cNvSpPr/>
            <p:nvPr/>
          </p:nvSpPr>
          <p:spPr>
            <a:xfrm rot="10800000">
              <a:off x="610744" y="1022419"/>
              <a:ext cx="10997779" cy="3379039"/>
            </a:xfrm>
            <a:custGeom>
              <a:avLst/>
              <a:gdLst>
                <a:gd name="connsiteX0" fmla="*/ 0 w 6822040"/>
                <a:gd name="connsiteY0" fmla="*/ 2455523 h 2476071"/>
                <a:gd name="connsiteX1" fmla="*/ 20548 w 6822040"/>
                <a:gd name="connsiteY1" fmla="*/ 0 h 2476071"/>
                <a:gd name="connsiteX2" fmla="*/ 914400 w 6822040"/>
                <a:gd name="connsiteY2" fmla="*/ 123289 h 2476071"/>
                <a:gd name="connsiteX3" fmla="*/ 2024009 w 6822040"/>
                <a:gd name="connsiteY3" fmla="*/ 1058238 h 2476071"/>
                <a:gd name="connsiteX4" fmla="*/ 3369923 w 6822040"/>
                <a:gd name="connsiteY4" fmla="*/ 842480 h 2476071"/>
                <a:gd name="connsiteX5" fmla="*/ 4900773 w 6822040"/>
                <a:gd name="connsiteY5" fmla="*/ 1428107 h 2476071"/>
                <a:gd name="connsiteX6" fmla="*/ 6822040 w 6822040"/>
                <a:gd name="connsiteY6" fmla="*/ 2106202 h 2476071"/>
                <a:gd name="connsiteX7" fmla="*/ 6822040 w 6822040"/>
                <a:gd name="connsiteY7" fmla="*/ 2476071 h 2476071"/>
                <a:gd name="connsiteX0" fmla="*/ 60791 w 6882831"/>
                <a:gd name="connsiteY0" fmla="*/ 2435048 h 2455596"/>
                <a:gd name="connsiteX1" fmla="*/ 0 w 6882831"/>
                <a:gd name="connsiteY1" fmla="*/ 0 h 2455596"/>
                <a:gd name="connsiteX2" fmla="*/ 975191 w 6882831"/>
                <a:gd name="connsiteY2" fmla="*/ 102814 h 2455596"/>
                <a:gd name="connsiteX3" fmla="*/ 2084800 w 6882831"/>
                <a:gd name="connsiteY3" fmla="*/ 1037763 h 2455596"/>
                <a:gd name="connsiteX4" fmla="*/ 3430714 w 6882831"/>
                <a:gd name="connsiteY4" fmla="*/ 822005 h 2455596"/>
                <a:gd name="connsiteX5" fmla="*/ 4961564 w 6882831"/>
                <a:gd name="connsiteY5" fmla="*/ 1407632 h 2455596"/>
                <a:gd name="connsiteX6" fmla="*/ 6882831 w 6882831"/>
                <a:gd name="connsiteY6" fmla="*/ 2085727 h 2455596"/>
                <a:gd name="connsiteX7" fmla="*/ 6882831 w 6882831"/>
                <a:gd name="connsiteY7" fmla="*/ 2455596 h 2455596"/>
                <a:gd name="connsiteX0" fmla="*/ 60791 w 6882831"/>
                <a:gd name="connsiteY0" fmla="*/ 2567683 h 2588231"/>
                <a:gd name="connsiteX1" fmla="*/ 0 w 6882831"/>
                <a:gd name="connsiteY1" fmla="*/ 132635 h 2588231"/>
                <a:gd name="connsiteX2" fmla="*/ 649834 w 6882831"/>
                <a:gd name="connsiteY2" fmla="*/ 0 h 2588231"/>
                <a:gd name="connsiteX3" fmla="*/ 2084800 w 6882831"/>
                <a:gd name="connsiteY3" fmla="*/ 1170398 h 2588231"/>
                <a:gd name="connsiteX4" fmla="*/ 3430714 w 6882831"/>
                <a:gd name="connsiteY4" fmla="*/ 954640 h 2588231"/>
                <a:gd name="connsiteX5" fmla="*/ 4961564 w 6882831"/>
                <a:gd name="connsiteY5" fmla="*/ 1540267 h 2588231"/>
                <a:gd name="connsiteX6" fmla="*/ 6882831 w 6882831"/>
                <a:gd name="connsiteY6" fmla="*/ 2218362 h 2588231"/>
                <a:gd name="connsiteX7" fmla="*/ 6882831 w 6882831"/>
                <a:gd name="connsiteY7" fmla="*/ 2588231 h 2588231"/>
                <a:gd name="connsiteX0" fmla="*/ 60791 w 6882831"/>
                <a:gd name="connsiteY0" fmla="*/ 2567683 h 2588231"/>
                <a:gd name="connsiteX1" fmla="*/ 0 w 6882831"/>
                <a:gd name="connsiteY1" fmla="*/ 132635 h 2588231"/>
                <a:gd name="connsiteX2" fmla="*/ 347896 w 6882831"/>
                <a:gd name="connsiteY2" fmla="*/ 9790 h 2588231"/>
                <a:gd name="connsiteX3" fmla="*/ 649834 w 6882831"/>
                <a:gd name="connsiteY3" fmla="*/ 0 h 2588231"/>
                <a:gd name="connsiteX4" fmla="*/ 2084800 w 6882831"/>
                <a:gd name="connsiteY4" fmla="*/ 1170398 h 2588231"/>
                <a:gd name="connsiteX5" fmla="*/ 3430714 w 6882831"/>
                <a:gd name="connsiteY5" fmla="*/ 954640 h 2588231"/>
                <a:gd name="connsiteX6" fmla="*/ 4961564 w 6882831"/>
                <a:gd name="connsiteY6" fmla="*/ 1540267 h 2588231"/>
                <a:gd name="connsiteX7" fmla="*/ 6882831 w 6882831"/>
                <a:gd name="connsiteY7" fmla="*/ 2218362 h 2588231"/>
                <a:gd name="connsiteX8" fmla="*/ 6882831 w 6882831"/>
                <a:gd name="connsiteY8" fmla="*/ 2588231 h 258823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782010 w 6882831"/>
                <a:gd name="connsiteY3" fmla="*/ 20920 h 2578441"/>
                <a:gd name="connsiteX4" fmla="*/ 2084800 w 6882831"/>
                <a:gd name="connsiteY4" fmla="*/ 1160608 h 2578441"/>
                <a:gd name="connsiteX5" fmla="*/ 3430714 w 6882831"/>
                <a:gd name="connsiteY5" fmla="*/ 944850 h 2578441"/>
                <a:gd name="connsiteX6" fmla="*/ 4961564 w 6882831"/>
                <a:gd name="connsiteY6" fmla="*/ 1530477 h 2578441"/>
                <a:gd name="connsiteX7" fmla="*/ 6882831 w 6882831"/>
                <a:gd name="connsiteY7" fmla="*/ 2208572 h 2578441"/>
                <a:gd name="connsiteX8" fmla="*/ 6882831 w 6882831"/>
                <a:gd name="connsiteY8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782010 w 6882831"/>
                <a:gd name="connsiteY3" fmla="*/ 20920 h 2578441"/>
                <a:gd name="connsiteX4" fmla="*/ 2084800 w 6882831"/>
                <a:gd name="connsiteY4" fmla="*/ 1160608 h 2578441"/>
                <a:gd name="connsiteX5" fmla="*/ 3430714 w 6882831"/>
                <a:gd name="connsiteY5" fmla="*/ 944850 h 2578441"/>
                <a:gd name="connsiteX6" fmla="*/ 4961564 w 6882831"/>
                <a:gd name="connsiteY6" fmla="*/ 1530477 h 2578441"/>
                <a:gd name="connsiteX7" fmla="*/ 6882831 w 6882831"/>
                <a:gd name="connsiteY7" fmla="*/ 2208572 h 2578441"/>
                <a:gd name="connsiteX8" fmla="*/ 6882831 w 6882831"/>
                <a:gd name="connsiteY8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782010 w 6882831"/>
                <a:gd name="connsiteY3" fmla="*/ 20920 h 2578441"/>
                <a:gd name="connsiteX4" fmla="*/ 1637434 w 6882831"/>
                <a:gd name="connsiteY4" fmla="*/ 1150370 h 2578441"/>
                <a:gd name="connsiteX5" fmla="*/ 3430714 w 6882831"/>
                <a:gd name="connsiteY5" fmla="*/ 944850 h 2578441"/>
                <a:gd name="connsiteX6" fmla="*/ 4961564 w 6882831"/>
                <a:gd name="connsiteY6" fmla="*/ 1530477 h 2578441"/>
                <a:gd name="connsiteX7" fmla="*/ 6882831 w 6882831"/>
                <a:gd name="connsiteY7" fmla="*/ 2208572 h 2578441"/>
                <a:gd name="connsiteX8" fmla="*/ 6882831 w 6882831"/>
                <a:gd name="connsiteY8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782010 w 6882831"/>
                <a:gd name="connsiteY3" fmla="*/ 20920 h 2578441"/>
                <a:gd name="connsiteX4" fmla="*/ 1637434 w 6882831"/>
                <a:gd name="connsiteY4" fmla="*/ 1150370 h 2578441"/>
                <a:gd name="connsiteX5" fmla="*/ 3430714 w 6882831"/>
                <a:gd name="connsiteY5" fmla="*/ 944850 h 2578441"/>
                <a:gd name="connsiteX6" fmla="*/ 4961564 w 6882831"/>
                <a:gd name="connsiteY6" fmla="*/ 1530477 h 2578441"/>
                <a:gd name="connsiteX7" fmla="*/ 6882831 w 6882831"/>
                <a:gd name="connsiteY7" fmla="*/ 2208572 h 2578441"/>
                <a:gd name="connsiteX8" fmla="*/ 6882831 w 6882831"/>
                <a:gd name="connsiteY8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782010 w 6882831"/>
                <a:gd name="connsiteY3" fmla="*/ 20920 h 2578441"/>
                <a:gd name="connsiteX4" fmla="*/ 1185063 w 6882831"/>
                <a:gd name="connsiteY4" fmla="*/ 696112 h 2578441"/>
                <a:gd name="connsiteX5" fmla="*/ 1637434 w 6882831"/>
                <a:gd name="connsiteY5" fmla="*/ 1150370 h 2578441"/>
                <a:gd name="connsiteX6" fmla="*/ 3430714 w 6882831"/>
                <a:gd name="connsiteY6" fmla="*/ 944850 h 2578441"/>
                <a:gd name="connsiteX7" fmla="*/ 4961564 w 6882831"/>
                <a:gd name="connsiteY7" fmla="*/ 1530477 h 2578441"/>
                <a:gd name="connsiteX8" fmla="*/ 6882831 w 6882831"/>
                <a:gd name="connsiteY8" fmla="*/ 2208572 h 2578441"/>
                <a:gd name="connsiteX9" fmla="*/ 6882831 w 6882831"/>
                <a:gd name="connsiteY9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873517 w 6882831"/>
                <a:gd name="connsiteY3" fmla="*/ 72105 h 2578441"/>
                <a:gd name="connsiteX4" fmla="*/ 1185063 w 6882831"/>
                <a:gd name="connsiteY4" fmla="*/ 696112 h 2578441"/>
                <a:gd name="connsiteX5" fmla="*/ 1637434 w 6882831"/>
                <a:gd name="connsiteY5" fmla="*/ 1150370 h 2578441"/>
                <a:gd name="connsiteX6" fmla="*/ 3430714 w 6882831"/>
                <a:gd name="connsiteY6" fmla="*/ 944850 h 2578441"/>
                <a:gd name="connsiteX7" fmla="*/ 4961564 w 6882831"/>
                <a:gd name="connsiteY7" fmla="*/ 1530477 h 2578441"/>
                <a:gd name="connsiteX8" fmla="*/ 6882831 w 6882831"/>
                <a:gd name="connsiteY8" fmla="*/ 2208572 h 2578441"/>
                <a:gd name="connsiteX9" fmla="*/ 6882831 w 6882831"/>
                <a:gd name="connsiteY9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873517 w 6882831"/>
                <a:gd name="connsiteY3" fmla="*/ 72105 h 2578441"/>
                <a:gd name="connsiteX4" fmla="*/ 1174895 w 6882831"/>
                <a:gd name="connsiteY4" fmla="*/ 716586 h 2578441"/>
                <a:gd name="connsiteX5" fmla="*/ 1637434 w 6882831"/>
                <a:gd name="connsiteY5" fmla="*/ 1150370 h 2578441"/>
                <a:gd name="connsiteX6" fmla="*/ 3430714 w 6882831"/>
                <a:gd name="connsiteY6" fmla="*/ 944850 h 2578441"/>
                <a:gd name="connsiteX7" fmla="*/ 4961564 w 6882831"/>
                <a:gd name="connsiteY7" fmla="*/ 1530477 h 2578441"/>
                <a:gd name="connsiteX8" fmla="*/ 6882831 w 6882831"/>
                <a:gd name="connsiteY8" fmla="*/ 2208572 h 2578441"/>
                <a:gd name="connsiteX9" fmla="*/ 6882831 w 6882831"/>
                <a:gd name="connsiteY9" fmla="*/ 2578441 h 2578441"/>
                <a:gd name="connsiteX0" fmla="*/ 60791 w 6882831"/>
                <a:gd name="connsiteY0" fmla="*/ 2578367 h 2598915"/>
                <a:gd name="connsiteX1" fmla="*/ 0 w 6882831"/>
                <a:gd name="connsiteY1" fmla="*/ 143319 h 2598915"/>
                <a:gd name="connsiteX2" fmla="*/ 500407 w 6882831"/>
                <a:gd name="connsiteY2" fmla="*/ 0 h 2598915"/>
                <a:gd name="connsiteX3" fmla="*/ 873517 w 6882831"/>
                <a:gd name="connsiteY3" fmla="*/ 92579 h 2598915"/>
                <a:gd name="connsiteX4" fmla="*/ 1174895 w 6882831"/>
                <a:gd name="connsiteY4" fmla="*/ 737060 h 2598915"/>
                <a:gd name="connsiteX5" fmla="*/ 1637434 w 6882831"/>
                <a:gd name="connsiteY5" fmla="*/ 1170844 h 2598915"/>
                <a:gd name="connsiteX6" fmla="*/ 3430714 w 6882831"/>
                <a:gd name="connsiteY6" fmla="*/ 965324 h 2598915"/>
                <a:gd name="connsiteX7" fmla="*/ 4961564 w 6882831"/>
                <a:gd name="connsiteY7" fmla="*/ 1550951 h 2598915"/>
                <a:gd name="connsiteX8" fmla="*/ 6882831 w 6882831"/>
                <a:gd name="connsiteY8" fmla="*/ 2229046 h 2598915"/>
                <a:gd name="connsiteX9" fmla="*/ 6882831 w 6882831"/>
                <a:gd name="connsiteY9" fmla="*/ 2598915 h 2598915"/>
                <a:gd name="connsiteX0" fmla="*/ 60791 w 6882831"/>
                <a:gd name="connsiteY0" fmla="*/ 2578367 h 2598915"/>
                <a:gd name="connsiteX1" fmla="*/ 0 w 6882831"/>
                <a:gd name="connsiteY1" fmla="*/ 143319 h 2598915"/>
                <a:gd name="connsiteX2" fmla="*/ 500407 w 6882831"/>
                <a:gd name="connsiteY2" fmla="*/ 0 h 2598915"/>
                <a:gd name="connsiteX3" fmla="*/ 873517 w 6882831"/>
                <a:gd name="connsiteY3" fmla="*/ 92579 h 2598915"/>
                <a:gd name="connsiteX4" fmla="*/ 1174895 w 6882831"/>
                <a:gd name="connsiteY4" fmla="*/ 737060 h 2598915"/>
                <a:gd name="connsiteX5" fmla="*/ 1718773 w 6882831"/>
                <a:gd name="connsiteY5" fmla="*/ 1140134 h 2598915"/>
                <a:gd name="connsiteX6" fmla="*/ 3430714 w 6882831"/>
                <a:gd name="connsiteY6" fmla="*/ 965324 h 2598915"/>
                <a:gd name="connsiteX7" fmla="*/ 4961564 w 6882831"/>
                <a:gd name="connsiteY7" fmla="*/ 1550951 h 2598915"/>
                <a:gd name="connsiteX8" fmla="*/ 6882831 w 6882831"/>
                <a:gd name="connsiteY8" fmla="*/ 2229046 h 2598915"/>
                <a:gd name="connsiteX9" fmla="*/ 6882831 w 6882831"/>
                <a:gd name="connsiteY9" fmla="*/ 2598915 h 2598915"/>
                <a:gd name="connsiteX0" fmla="*/ 60791 w 6882831"/>
                <a:gd name="connsiteY0" fmla="*/ 2578367 h 2598915"/>
                <a:gd name="connsiteX1" fmla="*/ 0 w 6882831"/>
                <a:gd name="connsiteY1" fmla="*/ 143319 h 2598915"/>
                <a:gd name="connsiteX2" fmla="*/ 500407 w 6882831"/>
                <a:gd name="connsiteY2" fmla="*/ 0 h 2598915"/>
                <a:gd name="connsiteX3" fmla="*/ 873517 w 6882831"/>
                <a:gd name="connsiteY3" fmla="*/ 92579 h 2598915"/>
                <a:gd name="connsiteX4" fmla="*/ 1174895 w 6882831"/>
                <a:gd name="connsiteY4" fmla="*/ 737060 h 2598915"/>
                <a:gd name="connsiteX5" fmla="*/ 1718773 w 6882831"/>
                <a:gd name="connsiteY5" fmla="*/ 1140134 h 2598915"/>
                <a:gd name="connsiteX6" fmla="*/ 3430714 w 6882831"/>
                <a:gd name="connsiteY6" fmla="*/ 965324 h 2598915"/>
                <a:gd name="connsiteX7" fmla="*/ 5886798 w 6882831"/>
                <a:gd name="connsiteY7" fmla="*/ 2103746 h 2598915"/>
                <a:gd name="connsiteX8" fmla="*/ 6882831 w 6882831"/>
                <a:gd name="connsiteY8" fmla="*/ 2229046 h 2598915"/>
                <a:gd name="connsiteX9" fmla="*/ 6882831 w 6882831"/>
                <a:gd name="connsiteY9" fmla="*/ 2598915 h 2598915"/>
                <a:gd name="connsiteX0" fmla="*/ 60791 w 6882831"/>
                <a:gd name="connsiteY0" fmla="*/ 2578367 h 2598915"/>
                <a:gd name="connsiteX1" fmla="*/ 0 w 6882831"/>
                <a:gd name="connsiteY1" fmla="*/ 143319 h 2598915"/>
                <a:gd name="connsiteX2" fmla="*/ 500407 w 6882831"/>
                <a:gd name="connsiteY2" fmla="*/ 0 h 2598915"/>
                <a:gd name="connsiteX3" fmla="*/ 873517 w 6882831"/>
                <a:gd name="connsiteY3" fmla="*/ 92579 h 2598915"/>
                <a:gd name="connsiteX4" fmla="*/ 1174895 w 6882831"/>
                <a:gd name="connsiteY4" fmla="*/ 737060 h 2598915"/>
                <a:gd name="connsiteX5" fmla="*/ 1718773 w 6882831"/>
                <a:gd name="connsiteY5" fmla="*/ 1140134 h 2598915"/>
                <a:gd name="connsiteX6" fmla="*/ 3430714 w 6882831"/>
                <a:gd name="connsiteY6" fmla="*/ 965324 h 2598915"/>
                <a:gd name="connsiteX7" fmla="*/ 5246252 w 6882831"/>
                <a:gd name="connsiteY7" fmla="*/ 1765927 h 2598915"/>
                <a:gd name="connsiteX8" fmla="*/ 6882831 w 6882831"/>
                <a:gd name="connsiteY8" fmla="*/ 2229046 h 2598915"/>
                <a:gd name="connsiteX9" fmla="*/ 6882831 w 6882831"/>
                <a:gd name="connsiteY9" fmla="*/ 2598915 h 2598915"/>
                <a:gd name="connsiteX0" fmla="*/ 60791 w 6882831"/>
                <a:gd name="connsiteY0" fmla="*/ 2578367 h 2598915"/>
                <a:gd name="connsiteX1" fmla="*/ 0 w 6882831"/>
                <a:gd name="connsiteY1" fmla="*/ 143319 h 2598915"/>
                <a:gd name="connsiteX2" fmla="*/ 500407 w 6882831"/>
                <a:gd name="connsiteY2" fmla="*/ 0 h 2598915"/>
                <a:gd name="connsiteX3" fmla="*/ 873517 w 6882831"/>
                <a:gd name="connsiteY3" fmla="*/ 92579 h 2598915"/>
                <a:gd name="connsiteX4" fmla="*/ 1174895 w 6882831"/>
                <a:gd name="connsiteY4" fmla="*/ 737060 h 2598915"/>
                <a:gd name="connsiteX5" fmla="*/ 1718773 w 6882831"/>
                <a:gd name="connsiteY5" fmla="*/ 1140134 h 2598915"/>
                <a:gd name="connsiteX6" fmla="*/ 3430714 w 6882831"/>
                <a:gd name="connsiteY6" fmla="*/ 965324 h 2598915"/>
                <a:gd name="connsiteX7" fmla="*/ 4418298 w 6882831"/>
                <a:gd name="connsiteY7" fmla="*/ 1105590 h 2598915"/>
                <a:gd name="connsiteX8" fmla="*/ 5246252 w 6882831"/>
                <a:gd name="connsiteY8" fmla="*/ 1765927 h 2598915"/>
                <a:gd name="connsiteX9" fmla="*/ 6882831 w 6882831"/>
                <a:gd name="connsiteY9" fmla="*/ 2229046 h 2598915"/>
                <a:gd name="connsiteX10" fmla="*/ 6882831 w 6882831"/>
                <a:gd name="connsiteY10" fmla="*/ 2598915 h 2598915"/>
                <a:gd name="connsiteX0" fmla="*/ 0 w 6822040"/>
                <a:gd name="connsiteY0" fmla="*/ 2578367 h 2598915"/>
                <a:gd name="connsiteX1" fmla="*/ 30715 w 6822040"/>
                <a:gd name="connsiteY1" fmla="*/ 112609 h 2598915"/>
                <a:gd name="connsiteX2" fmla="*/ 439616 w 6822040"/>
                <a:gd name="connsiteY2" fmla="*/ 0 h 2598915"/>
                <a:gd name="connsiteX3" fmla="*/ 812726 w 6822040"/>
                <a:gd name="connsiteY3" fmla="*/ 92579 h 2598915"/>
                <a:gd name="connsiteX4" fmla="*/ 1114104 w 6822040"/>
                <a:gd name="connsiteY4" fmla="*/ 737060 h 2598915"/>
                <a:gd name="connsiteX5" fmla="*/ 1657982 w 6822040"/>
                <a:gd name="connsiteY5" fmla="*/ 1140134 h 2598915"/>
                <a:gd name="connsiteX6" fmla="*/ 3369923 w 6822040"/>
                <a:gd name="connsiteY6" fmla="*/ 965324 h 2598915"/>
                <a:gd name="connsiteX7" fmla="*/ 4357507 w 6822040"/>
                <a:gd name="connsiteY7" fmla="*/ 1105590 h 2598915"/>
                <a:gd name="connsiteX8" fmla="*/ 5185461 w 6822040"/>
                <a:gd name="connsiteY8" fmla="*/ 1765927 h 2598915"/>
                <a:gd name="connsiteX9" fmla="*/ 6822040 w 6822040"/>
                <a:gd name="connsiteY9" fmla="*/ 2229046 h 2598915"/>
                <a:gd name="connsiteX10" fmla="*/ 6822040 w 6822040"/>
                <a:gd name="connsiteY10" fmla="*/ 2598915 h 2598915"/>
                <a:gd name="connsiteX0" fmla="*/ 9954 w 6791325"/>
                <a:gd name="connsiteY0" fmla="*/ 2537419 h 2598915"/>
                <a:gd name="connsiteX1" fmla="*/ 0 w 6791325"/>
                <a:gd name="connsiteY1" fmla="*/ 112609 h 2598915"/>
                <a:gd name="connsiteX2" fmla="*/ 408901 w 6791325"/>
                <a:gd name="connsiteY2" fmla="*/ 0 h 2598915"/>
                <a:gd name="connsiteX3" fmla="*/ 782011 w 6791325"/>
                <a:gd name="connsiteY3" fmla="*/ 92579 h 2598915"/>
                <a:gd name="connsiteX4" fmla="*/ 1083389 w 6791325"/>
                <a:gd name="connsiteY4" fmla="*/ 737060 h 2598915"/>
                <a:gd name="connsiteX5" fmla="*/ 1627267 w 6791325"/>
                <a:gd name="connsiteY5" fmla="*/ 1140134 h 2598915"/>
                <a:gd name="connsiteX6" fmla="*/ 3339208 w 6791325"/>
                <a:gd name="connsiteY6" fmla="*/ 965324 h 2598915"/>
                <a:gd name="connsiteX7" fmla="*/ 4326792 w 6791325"/>
                <a:gd name="connsiteY7" fmla="*/ 1105590 h 2598915"/>
                <a:gd name="connsiteX8" fmla="*/ 5154746 w 6791325"/>
                <a:gd name="connsiteY8" fmla="*/ 1765927 h 2598915"/>
                <a:gd name="connsiteX9" fmla="*/ 6791325 w 6791325"/>
                <a:gd name="connsiteY9" fmla="*/ 2229046 h 2598915"/>
                <a:gd name="connsiteX10" fmla="*/ 6791325 w 6791325"/>
                <a:gd name="connsiteY10" fmla="*/ 2598915 h 2598915"/>
                <a:gd name="connsiteX0" fmla="*/ 9954 w 6791325"/>
                <a:gd name="connsiteY0" fmla="*/ 2547656 h 2598915"/>
                <a:gd name="connsiteX1" fmla="*/ 0 w 6791325"/>
                <a:gd name="connsiteY1" fmla="*/ 112609 h 2598915"/>
                <a:gd name="connsiteX2" fmla="*/ 408901 w 6791325"/>
                <a:gd name="connsiteY2" fmla="*/ 0 h 2598915"/>
                <a:gd name="connsiteX3" fmla="*/ 782011 w 6791325"/>
                <a:gd name="connsiteY3" fmla="*/ 92579 h 2598915"/>
                <a:gd name="connsiteX4" fmla="*/ 1083389 w 6791325"/>
                <a:gd name="connsiteY4" fmla="*/ 737060 h 2598915"/>
                <a:gd name="connsiteX5" fmla="*/ 1627267 w 6791325"/>
                <a:gd name="connsiteY5" fmla="*/ 1140134 h 2598915"/>
                <a:gd name="connsiteX6" fmla="*/ 3339208 w 6791325"/>
                <a:gd name="connsiteY6" fmla="*/ 965324 h 2598915"/>
                <a:gd name="connsiteX7" fmla="*/ 4326792 w 6791325"/>
                <a:gd name="connsiteY7" fmla="*/ 1105590 h 2598915"/>
                <a:gd name="connsiteX8" fmla="*/ 5154746 w 6791325"/>
                <a:gd name="connsiteY8" fmla="*/ 1765927 h 2598915"/>
                <a:gd name="connsiteX9" fmla="*/ 6791325 w 6791325"/>
                <a:gd name="connsiteY9" fmla="*/ 2229046 h 2598915"/>
                <a:gd name="connsiteX10" fmla="*/ 6791325 w 6791325"/>
                <a:gd name="connsiteY10" fmla="*/ 2598915 h 2598915"/>
                <a:gd name="connsiteX0" fmla="*/ 9954 w 6801493"/>
                <a:gd name="connsiteY0" fmla="*/ 2547656 h 2547656"/>
                <a:gd name="connsiteX1" fmla="*/ 0 w 6801493"/>
                <a:gd name="connsiteY1" fmla="*/ 112609 h 2547656"/>
                <a:gd name="connsiteX2" fmla="*/ 408901 w 6801493"/>
                <a:gd name="connsiteY2" fmla="*/ 0 h 2547656"/>
                <a:gd name="connsiteX3" fmla="*/ 782011 w 6801493"/>
                <a:gd name="connsiteY3" fmla="*/ 92579 h 2547656"/>
                <a:gd name="connsiteX4" fmla="*/ 1083389 w 6801493"/>
                <a:gd name="connsiteY4" fmla="*/ 737060 h 2547656"/>
                <a:gd name="connsiteX5" fmla="*/ 1627267 w 6801493"/>
                <a:gd name="connsiteY5" fmla="*/ 1140134 h 2547656"/>
                <a:gd name="connsiteX6" fmla="*/ 3339208 w 6801493"/>
                <a:gd name="connsiteY6" fmla="*/ 965324 h 2547656"/>
                <a:gd name="connsiteX7" fmla="*/ 4326792 w 6801493"/>
                <a:gd name="connsiteY7" fmla="*/ 1105590 h 2547656"/>
                <a:gd name="connsiteX8" fmla="*/ 5154746 w 6801493"/>
                <a:gd name="connsiteY8" fmla="*/ 1765927 h 2547656"/>
                <a:gd name="connsiteX9" fmla="*/ 6791325 w 6801493"/>
                <a:gd name="connsiteY9" fmla="*/ 2229046 h 2547656"/>
                <a:gd name="connsiteX10" fmla="*/ 6801493 w 6801493"/>
                <a:gd name="connsiteY10" fmla="*/ 2527257 h 2547656"/>
                <a:gd name="connsiteX0" fmla="*/ 9954 w 6801493"/>
                <a:gd name="connsiteY0" fmla="*/ 2547656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1627267 w 6801493"/>
                <a:gd name="connsiteY5" fmla="*/ 1140134 h 2578442"/>
                <a:gd name="connsiteX6" fmla="*/ 3339208 w 6801493"/>
                <a:gd name="connsiteY6" fmla="*/ 965324 h 2578442"/>
                <a:gd name="connsiteX7" fmla="*/ 4326792 w 6801493"/>
                <a:gd name="connsiteY7" fmla="*/ 1105590 h 2578442"/>
                <a:gd name="connsiteX8" fmla="*/ 5154746 w 6801493"/>
                <a:gd name="connsiteY8" fmla="*/ 1765927 h 2578442"/>
                <a:gd name="connsiteX9" fmla="*/ 6791325 w 6801493"/>
                <a:gd name="connsiteY9" fmla="*/ 2229046 h 2578442"/>
                <a:gd name="connsiteX10" fmla="*/ 6801493 w 6801493"/>
                <a:gd name="connsiteY10" fmla="*/ 2578442 h 2578442"/>
                <a:gd name="connsiteX0" fmla="*/ 20123 w 6801493"/>
                <a:gd name="connsiteY0" fmla="*/ 2588603 h 2588603"/>
                <a:gd name="connsiteX1" fmla="*/ 0 w 6801493"/>
                <a:gd name="connsiteY1" fmla="*/ 112609 h 2588603"/>
                <a:gd name="connsiteX2" fmla="*/ 408901 w 6801493"/>
                <a:gd name="connsiteY2" fmla="*/ 0 h 2588603"/>
                <a:gd name="connsiteX3" fmla="*/ 782011 w 6801493"/>
                <a:gd name="connsiteY3" fmla="*/ 92579 h 2588603"/>
                <a:gd name="connsiteX4" fmla="*/ 1083389 w 6801493"/>
                <a:gd name="connsiteY4" fmla="*/ 737060 h 2588603"/>
                <a:gd name="connsiteX5" fmla="*/ 1627267 w 6801493"/>
                <a:gd name="connsiteY5" fmla="*/ 1140134 h 2588603"/>
                <a:gd name="connsiteX6" fmla="*/ 3339208 w 6801493"/>
                <a:gd name="connsiteY6" fmla="*/ 965324 h 2588603"/>
                <a:gd name="connsiteX7" fmla="*/ 4326792 w 6801493"/>
                <a:gd name="connsiteY7" fmla="*/ 1105590 h 2588603"/>
                <a:gd name="connsiteX8" fmla="*/ 5154746 w 6801493"/>
                <a:gd name="connsiteY8" fmla="*/ 1765927 h 2588603"/>
                <a:gd name="connsiteX9" fmla="*/ 6791325 w 6801493"/>
                <a:gd name="connsiteY9" fmla="*/ 2229046 h 2588603"/>
                <a:gd name="connsiteX10" fmla="*/ 6801493 w 6801493"/>
                <a:gd name="connsiteY10" fmla="*/ 2578442 h 2588603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1627267 w 6801493"/>
                <a:gd name="connsiteY5" fmla="*/ 1140134 h 2578442"/>
                <a:gd name="connsiteX6" fmla="*/ 3339208 w 6801493"/>
                <a:gd name="connsiteY6" fmla="*/ 965324 h 2578442"/>
                <a:gd name="connsiteX7" fmla="*/ 4326792 w 6801493"/>
                <a:gd name="connsiteY7" fmla="*/ 1105590 h 2578442"/>
                <a:gd name="connsiteX8" fmla="*/ 5154746 w 6801493"/>
                <a:gd name="connsiteY8" fmla="*/ 1765927 h 2578442"/>
                <a:gd name="connsiteX9" fmla="*/ 6791325 w 6801493"/>
                <a:gd name="connsiteY9" fmla="*/ 2229046 h 2578442"/>
                <a:gd name="connsiteX10" fmla="*/ 6801493 w 6801493"/>
                <a:gd name="connsiteY10" fmla="*/ 2578442 h 2578442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1627267 w 6801493"/>
                <a:gd name="connsiteY5" fmla="*/ 1140134 h 2578442"/>
                <a:gd name="connsiteX6" fmla="*/ 3339208 w 6801493"/>
                <a:gd name="connsiteY6" fmla="*/ 965324 h 2578442"/>
                <a:gd name="connsiteX7" fmla="*/ 4326792 w 6801493"/>
                <a:gd name="connsiteY7" fmla="*/ 1105590 h 2578442"/>
                <a:gd name="connsiteX8" fmla="*/ 5154746 w 6801493"/>
                <a:gd name="connsiteY8" fmla="*/ 1765927 h 2578442"/>
                <a:gd name="connsiteX9" fmla="*/ 6791325 w 6801493"/>
                <a:gd name="connsiteY9" fmla="*/ 1205157 h 2578442"/>
                <a:gd name="connsiteX10" fmla="*/ 6801493 w 6801493"/>
                <a:gd name="connsiteY10" fmla="*/ 2578442 h 2578442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1627267 w 6801493"/>
                <a:gd name="connsiteY5" fmla="*/ 1140134 h 2578442"/>
                <a:gd name="connsiteX6" fmla="*/ 3339208 w 6801493"/>
                <a:gd name="connsiteY6" fmla="*/ 965324 h 2578442"/>
                <a:gd name="connsiteX7" fmla="*/ 4326792 w 6801493"/>
                <a:gd name="connsiteY7" fmla="*/ 1105590 h 2578442"/>
                <a:gd name="connsiteX8" fmla="*/ 5106274 w 6801493"/>
                <a:gd name="connsiteY8" fmla="*/ 1028380 h 2578442"/>
                <a:gd name="connsiteX9" fmla="*/ 6791325 w 6801493"/>
                <a:gd name="connsiteY9" fmla="*/ 1205157 h 2578442"/>
                <a:gd name="connsiteX10" fmla="*/ 6801493 w 6801493"/>
                <a:gd name="connsiteY10" fmla="*/ 2578442 h 2578442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1627267 w 6801493"/>
                <a:gd name="connsiteY5" fmla="*/ 1140134 h 2578442"/>
                <a:gd name="connsiteX6" fmla="*/ 3339208 w 6801493"/>
                <a:gd name="connsiteY6" fmla="*/ 965324 h 2578442"/>
                <a:gd name="connsiteX7" fmla="*/ 4488364 w 6801493"/>
                <a:gd name="connsiteY7" fmla="*/ 185825 h 2578442"/>
                <a:gd name="connsiteX8" fmla="*/ 5106274 w 6801493"/>
                <a:gd name="connsiteY8" fmla="*/ 1028380 h 2578442"/>
                <a:gd name="connsiteX9" fmla="*/ 6791325 w 6801493"/>
                <a:gd name="connsiteY9" fmla="*/ 1205157 h 2578442"/>
                <a:gd name="connsiteX10" fmla="*/ 6801493 w 6801493"/>
                <a:gd name="connsiteY10" fmla="*/ 2578442 h 2578442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1627267 w 6801493"/>
                <a:gd name="connsiteY5" fmla="*/ 1140134 h 2578442"/>
                <a:gd name="connsiteX6" fmla="*/ 3285351 w 6801493"/>
                <a:gd name="connsiteY6" fmla="*/ 19529 h 2578442"/>
                <a:gd name="connsiteX7" fmla="*/ 4488364 w 6801493"/>
                <a:gd name="connsiteY7" fmla="*/ 185825 h 2578442"/>
                <a:gd name="connsiteX8" fmla="*/ 5106274 w 6801493"/>
                <a:gd name="connsiteY8" fmla="*/ 1028380 h 2578442"/>
                <a:gd name="connsiteX9" fmla="*/ 6791325 w 6801493"/>
                <a:gd name="connsiteY9" fmla="*/ 1205157 h 2578442"/>
                <a:gd name="connsiteX10" fmla="*/ 6801493 w 6801493"/>
                <a:gd name="connsiteY10" fmla="*/ 2578442 h 2578442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1627267 w 6801493"/>
                <a:gd name="connsiteY5" fmla="*/ 1140134 h 2578442"/>
                <a:gd name="connsiteX6" fmla="*/ 2429017 w 6801493"/>
                <a:gd name="connsiteY6" fmla="*/ 132331 h 2578442"/>
                <a:gd name="connsiteX7" fmla="*/ 4488364 w 6801493"/>
                <a:gd name="connsiteY7" fmla="*/ 185825 h 2578442"/>
                <a:gd name="connsiteX8" fmla="*/ 5106274 w 6801493"/>
                <a:gd name="connsiteY8" fmla="*/ 1028380 h 2578442"/>
                <a:gd name="connsiteX9" fmla="*/ 6791325 w 6801493"/>
                <a:gd name="connsiteY9" fmla="*/ 1205157 h 2578442"/>
                <a:gd name="connsiteX10" fmla="*/ 6801493 w 6801493"/>
                <a:gd name="connsiteY10" fmla="*/ 2578442 h 2578442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1627267 w 6801493"/>
                <a:gd name="connsiteY5" fmla="*/ 1140134 h 2578442"/>
                <a:gd name="connsiteX6" fmla="*/ 3581568 w 6801493"/>
                <a:gd name="connsiteY6" fmla="*/ 71592 h 2578442"/>
                <a:gd name="connsiteX7" fmla="*/ 4488364 w 6801493"/>
                <a:gd name="connsiteY7" fmla="*/ 185825 h 2578442"/>
                <a:gd name="connsiteX8" fmla="*/ 5106274 w 6801493"/>
                <a:gd name="connsiteY8" fmla="*/ 1028380 h 2578442"/>
                <a:gd name="connsiteX9" fmla="*/ 6791325 w 6801493"/>
                <a:gd name="connsiteY9" fmla="*/ 1205157 h 2578442"/>
                <a:gd name="connsiteX10" fmla="*/ 6801493 w 6801493"/>
                <a:gd name="connsiteY10" fmla="*/ 2578442 h 2578442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1627267 w 6801493"/>
                <a:gd name="connsiteY5" fmla="*/ 1140134 h 2578442"/>
                <a:gd name="connsiteX6" fmla="*/ 3581568 w 6801493"/>
                <a:gd name="connsiteY6" fmla="*/ 71592 h 2578442"/>
                <a:gd name="connsiteX7" fmla="*/ 4488364 w 6801493"/>
                <a:gd name="connsiteY7" fmla="*/ 185825 h 2578442"/>
                <a:gd name="connsiteX8" fmla="*/ 5106274 w 6801493"/>
                <a:gd name="connsiteY8" fmla="*/ 1028380 h 2578442"/>
                <a:gd name="connsiteX9" fmla="*/ 6791325 w 6801493"/>
                <a:gd name="connsiteY9" fmla="*/ 1205157 h 2578442"/>
                <a:gd name="connsiteX10" fmla="*/ 6801493 w 6801493"/>
                <a:gd name="connsiteY10" fmla="*/ 2578442 h 2578442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2392044 w 6801493"/>
                <a:gd name="connsiteY5" fmla="*/ 124922 h 2578442"/>
                <a:gd name="connsiteX6" fmla="*/ 3581568 w 6801493"/>
                <a:gd name="connsiteY6" fmla="*/ 71592 h 2578442"/>
                <a:gd name="connsiteX7" fmla="*/ 4488364 w 6801493"/>
                <a:gd name="connsiteY7" fmla="*/ 185825 h 2578442"/>
                <a:gd name="connsiteX8" fmla="*/ 5106274 w 6801493"/>
                <a:gd name="connsiteY8" fmla="*/ 1028380 h 2578442"/>
                <a:gd name="connsiteX9" fmla="*/ 6791325 w 6801493"/>
                <a:gd name="connsiteY9" fmla="*/ 1205157 h 2578442"/>
                <a:gd name="connsiteX10" fmla="*/ 6801493 w 6801493"/>
                <a:gd name="connsiteY10" fmla="*/ 2578442 h 2578442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2392044 w 6801493"/>
                <a:gd name="connsiteY5" fmla="*/ 124922 h 2578442"/>
                <a:gd name="connsiteX6" fmla="*/ 3581568 w 6801493"/>
                <a:gd name="connsiteY6" fmla="*/ 71592 h 2578442"/>
                <a:gd name="connsiteX7" fmla="*/ 4488364 w 6801493"/>
                <a:gd name="connsiteY7" fmla="*/ 185825 h 2578442"/>
                <a:gd name="connsiteX8" fmla="*/ 5106274 w 6801493"/>
                <a:gd name="connsiteY8" fmla="*/ 1028380 h 2578442"/>
                <a:gd name="connsiteX9" fmla="*/ 6791325 w 6801493"/>
                <a:gd name="connsiteY9" fmla="*/ 1205157 h 2578442"/>
                <a:gd name="connsiteX10" fmla="*/ 6801493 w 6801493"/>
                <a:gd name="connsiteY10" fmla="*/ 2578442 h 2578442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2392044 w 6801493"/>
                <a:gd name="connsiteY5" fmla="*/ 124922 h 2578442"/>
                <a:gd name="connsiteX6" fmla="*/ 3581568 w 6801493"/>
                <a:gd name="connsiteY6" fmla="*/ 71592 h 2578442"/>
                <a:gd name="connsiteX7" fmla="*/ 4488364 w 6801493"/>
                <a:gd name="connsiteY7" fmla="*/ 185825 h 2578442"/>
                <a:gd name="connsiteX8" fmla="*/ 5106274 w 6801493"/>
                <a:gd name="connsiteY8" fmla="*/ 1028380 h 2578442"/>
                <a:gd name="connsiteX9" fmla="*/ 6791325 w 6801493"/>
                <a:gd name="connsiteY9" fmla="*/ 1205157 h 2578442"/>
                <a:gd name="connsiteX10" fmla="*/ 6801493 w 6801493"/>
                <a:gd name="connsiteY10" fmla="*/ 2578442 h 2578442"/>
                <a:gd name="connsiteX0" fmla="*/ 20123 w 6801493"/>
                <a:gd name="connsiteY0" fmla="*/ 3317276 h 3337826"/>
                <a:gd name="connsiteX1" fmla="*/ 0 w 6801493"/>
                <a:gd name="connsiteY1" fmla="*/ 871993 h 3337826"/>
                <a:gd name="connsiteX2" fmla="*/ 408901 w 6801493"/>
                <a:gd name="connsiteY2" fmla="*/ 759384 h 3337826"/>
                <a:gd name="connsiteX3" fmla="*/ 782011 w 6801493"/>
                <a:gd name="connsiteY3" fmla="*/ 851963 h 3337826"/>
                <a:gd name="connsiteX4" fmla="*/ 1848166 w 6801493"/>
                <a:gd name="connsiteY4" fmla="*/ 21350 h 3337826"/>
                <a:gd name="connsiteX5" fmla="*/ 2392044 w 6801493"/>
                <a:gd name="connsiteY5" fmla="*/ 884306 h 3337826"/>
                <a:gd name="connsiteX6" fmla="*/ 3581568 w 6801493"/>
                <a:gd name="connsiteY6" fmla="*/ 830976 h 3337826"/>
                <a:gd name="connsiteX7" fmla="*/ 4488364 w 6801493"/>
                <a:gd name="connsiteY7" fmla="*/ 945209 h 3337826"/>
                <a:gd name="connsiteX8" fmla="*/ 5106274 w 6801493"/>
                <a:gd name="connsiteY8" fmla="*/ 1787764 h 3337826"/>
                <a:gd name="connsiteX9" fmla="*/ 6791325 w 6801493"/>
                <a:gd name="connsiteY9" fmla="*/ 1964541 h 3337826"/>
                <a:gd name="connsiteX10" fmla="*/ 6801493 w 6801493"/>
                <a:gd name="connsiteY10" fmla="*/ 3337826 h 3337826"/>
                <a:gd name="connsiteX0" fmla="*/ 20123 w 6801493"/>
                <a:gd name="connsiteY0" fmla="*/ 3172645 h 3193195"/>
                <a:gd name="connsiteX1" fmla="*/ 0 w 6801493"/>
                <a:gd name="connsiteY1" fmla="*/ 727362 h 3193195"/>
                <a:gd name="connsiteX2" fmla="*/ 408901 w 6801493"/>
                <a:gd name="connsiteY2" fmla="*/ 614753 h 3193195"/>
                <a:gd name="connsiteX3" fmla="*/ 782011 w 6801493"/>
                <a:gd name="connsiteY3" fmla="*/ 707332 h 3193195"/>
                <a:gd name="connsiteX4" fmla="*/ 1982810 w 6801493"/>
                <a:gd name="connsiteY4" fmla="*/ 24228 h 3193195"/>
                <a:gd name="connsiteX5" fmla="*/ 2392044 w 6801493"/>
                <a:gd name="connsiteY5" fmla="*/ 739675 h 3193195"/>
                <a:gd name="connsiteX6" fmla="*/ 3581568 w 6801493"/>
                <a:gd name="connsiteY6" fmla="*/ 686345 h 3193195"/>
                <a:gd name="connsiteX7" fmla="*/ 4488364 w 6801493"/>
                <a:gd name="connsiteY7" fmla="*/ 800578 h 3193195"/>
                <a:gd name="connsiteX8" fmla="*/ 5106274 w 6801493"/>
                <a:gd name="connsiteY8" fmla="*/ 1643133 h 3193195"/>
                <a:gd name="connsiteX9" fmla="*/ 6791325 w 6801493"/>
                <a:gd name="connsiteY9" fmla="*/ 1819910 h 3193195"/>
                <a:gd name="connsiteX10" fmla="*/ 6801493 w 6801493"/>
                <a:gd name="connsiteY10" fmla="*/ 3193195 h 3193195"/>
                <a:gd name="connsiteX0" fmla="*/ 20123 w 6801493"/>
                <a:gd name="connsiteY0" fmla="*/ 3172645 h 3193195"/>
                <a:gd name="connsiteX1" fmla="*/ 0 w 6801493"/>
                <a:gd name="connsiteY1" fmla="*/ 727362 h 3193195"/>
                <a:gd name="connsiteX2" fmla="*/ 408901 w 6801493"/>
                <a:gd name="connsiteY2" fmla="*/ 614753 h 3193195"/>
                <a:gd name="connsiteX3" fmla="*/ 782011 w 6801493"/>
                <a:gd name="connsiteY3" fmla="*/ 707332 h 3193195"/>
                <a:gd name="connsiteX4" fmla="*/ 1982810 w 6801493"/>
                <a:gd name="connsiteY4" fmla="*/ 24228 h 3193195"/>
                <a:gd name="connsiteX5" fmla="*/ 2392044 w 6801493"/>
                <a:gd name="connsiteY5" fmla="*/ 739675 h 3193195"/>
                <a:gd name="connsiteX6" fmla="*/ 3581568 w 6801493"/>
                <a:gd name="connsiteY6" fmla="*/ 686345 h 3193195"/>
                <a:gd name="connsiteX7" fmla="*/ 4488364 w 6801493"/>
                <a:gd name="connsiteY7" fmla="*/ 800578 h 3193195"/>
                <a:gd name="connsiteX8" fmla="*/ 5106274 w 6801493"/>
                <a:gd name="connsiteY8" fmla="*/ 1643133 h 3193195"/>
                <a:gd name="connsiteX9" fmla="*/ 6791325 w 6801493"/>
                <a:gd name="connsiteY9" fmla="*/ 1819910 h 3193195"/>
                <a:gd name="connsiteX10" fmla="*/ 6801493 w 6801493"/>
                <a:gd name="connsiteY10" fmla="*/ 3193195 h 3193195"/>
                <a:gd name="connsiteX0" fmla="*/ 20123 w 6801493"/>
                <a:gd name="connsiteY0" fmla="*/ 3254922 h 3275472"/>
                <a:gd name="connsiteX1" fmla="*/ 0 w 6801493"/>
                <a:gd name="connsiteY1" fmla="*/ 809639 h 3275472"/>
                <a:gd name="connsiteX2" fmla="*/ 408901 w 6801493"/>
                <a:gd name="connsiteY2" fmla="*/ 697030 h 3275472"/>
                <a:gd name="connsiteX3" fmla="*/ 1051299 w 6801493"/>
                <a:gd name="connsiteY3" fmla="*/ 0 h 3275472"/>
                <a:gd name="connsiteX4" fmla="*/ 1982810 w 6801493"/>
                <a:gd name="connsiteY4" fmla="*/ 106505 h 3275472"/>
                <a:gd name="connsiteX5" fmla="*/ 2392044 w 6801493"/>
                <a:gd name="connsiteY5" fmla="*/ 821952 h 3275472"/>
                <a:gd name="connsiteX6" fmla="*/ 3581568 w 6801493"/>
                <a:gd name="connsiteY6" fmla="*/ 768622 h 3275472"/>
                <a:gd name="connsiteX7" fmla="*/ 4488364 w 6801493"/>
                <a:gd name="connsiteY7" fmla="*/ 882855 h 3275472"/>
                <a:gd name="connsiteX8" fmla="*/ 5106274 w 6801493"/>
                <a:gd name="connsiteY8" fmla="*/ 1725410 h 3275472"/>
                <a:gd name="connsiteX9" fmla="*/ 6791325 w 6801493"/>
                <a:gd name="connsiteY9" fmla="*/ 1902187 h 3275472"/>
                <a:gd name="connsiteX10" fmla="*/ 6801493 w 6801493"/>
                <a:gd name="connsiteY10" fmla="*/ 3275472 h 3275472"/>
                <a:gd name="connsiteX0" fmla="*/ 20123 w 6801493"/>
                <a:gd name="connsiteY0" fmla="*/ 3328836 h 3349386"/>
                <a:gd name="connsiteX1" fmla="*/ 0 w 6801493"/>
                <a:gd name="connsiteY1" fmla="*/ 883553 h 3349386"/>
                <a:gd name="connsiteX2" fmla="*/ 408901 w 6801493"/>
                <a:gd name="connsiteY2" fmla="*/ 770944 h 3349386"/>
                <a:gd name="connsiteX3" fmla="*/ 1051299 w 6801493"/>
                <a:gd name="connsiteY3" fmla="*/ 73914 h 3349386"/>
                <a:gd name="connsiteX4" fmla="*/ 1982810 w 6801493"/>
                <a:gd name="connsiteY4" fmla="*/ 180419 h 3349386"/>
                <a:gd name="connsiteX5" fmla="*/ 2392044 w 6801493"/>
                <a:gd name="connsiteY5" fmla="*/ 895866 h 3349386"/>
                <a:gd name="connsiteX6" fmla="*/ 3581568 w 6801493"/>
                <a:gd name="connsiteY6" fmla="*/ 842536 h 3349386"/>
                <a:gd name="connsiteX7" fmla="*/ 4488364 w 6801493"/>
                <a:gd name="connsiteY7" fmla="*/ 956769 h 3349386"/>
                <a:gd name="connsiteX8" fmla="*/ 5106274 w 6801493"/>
                <a:gd name="connsiteY8" fmla="*/ 1799324 h 3349386"/>
                <a:gd name="connsiteX9" fmla="*/ 6791325 w 6801493"/>
                <a:gd name="connsiteY9" fmla="*/ 1976101 h 3349386"/>
                <a:gd name="connsiteX10" fmla="*/ 6801493 w 6801493"/>
                <a:gd name="connsiteY10" fmla="*/ 3349386 h 3349386"/>
                <a:gd name="connsiteX0" fmla="*/ 20123 w 6801493"/>
                <a:gd name="connsiteY0" fmla="*/ 3328836 h 3349386"/>
                <a:gd name="connsiteX1" fmla="*/ 0 w 6801493"/>
                <a:gd name="connsiteY1" fmla="*/ 883553 h 3349386"/>
                <a:gd name="connsiteX2" fmla="*/ 640489 w 6801493"/>
                <a:gd name="connsiteY2" fmla="*/ 354447 h 3349386"/>
                <a:gd name="connsiteX3" fmla="*/ 1051299 w 6801493"/>
                <a:gd name="connsiteY3" fmla="*/ 73914 h 3349386"/>
                <a:gd name="connsiteX4" fmla="*/ 1982810 w 6801493"/>
                <a:gd name="connsiteY4" fmla="*/ 180419 h 3349386"/>
                <a:gd name="connsiteX5" fmla="*/ 2392044 w 6801493"/>
                <a:gd name="connsiteY5" fmla="*/ 895866 h 3349386"/>
                <a:gd name="connsiteX6" fmla="*/ 3581568 w 6801493"/>
                <a:gd name="connsiteY6" fmla="*/ 842536 h 3349386"/>
                <a:gd name="connsiteX7" fmla="*/ 4488364 w 6801493"/>
                <a:gd name="connsiteY7" fmla="*/ 956769 h 3349386"/>
                <a:gd name="connsiteX8" fmla="*/ 5106274 w 6801493"/>
                <a:gd name="connsiteY8" fmla="*/ 1799324 h 3349386"/>
                <a:gd name="connsiteX9" fmla="*/ 6791325 w 6801493"/>
                <a:gd name="connsiteY9" fmla="*/ 1976101 h 3349386"/>
                <a:gd name="connsiteX10" fmla="*/ 6801493 w 6801493"/>
                <a:gd name="connsiteY10" fmla="*/ 3349386 h 3349386"/>
                <a:gd name="connsiteX0" fmla="*/ 20123 w 6801493"/>
                <a:gd name="connsiteY0" fmla="*/ 3328836 h 3349386"/>
                <a:gd name="connsiteX1" fmla="*/ 0 w 6801493"/>
                <a:gd name="connsiteY1" fmla="*/ 883553 h 3349386"/>
                <a:gd name="connsiteX2" fmla="*/ 640489 w 6801493"/>
                <a:gd name="connsiteY2" fmla="*/ 354447 h 3349386"/>
                <a:gd name="connsiteX3" fmla="*/ 1051299 w 6801493"/>
                <a:gd name="connsiteY3" fmla="*/ 73914 h 3349386"/>
                <a:gd name="connsiteX4" fmla="*/ 1982810 w 6801493"/>
                <a:gd name="connsiteY4" fmla="*/ 180419 h 3349386"/>
                <a:gd name="connsiteX5" fmla="*/ 2392044 w 6801493"/>
                <a:gd name="connsiteY5" fmla="*/ 895866 h 3349386"/>
                <a:gd name="connsiteX6" fmla="*/ 3581568 w 6801493"/>
                <a:gd name="connsiteY6" fmla="*/ 842536 h 3349386"/>
                <a:gd name="connsiteX7" fmla="*/ 4488364 w 6801493"/>
                <a:gd name="connsiteY7" fmla="*/ 956769 h 3349386"/>
                <a:gd name="connsiteX8" fmla="*/ 5106274 w 6801493"/>
                <a:gd name="connsiteY8" fmla="*/ 1799324 h 3349386"/>
                <a:gd name="connsiteX9" fmla="*/ 6791325 w 6801493"/>
                <a:gd name="connsiteY9" fmla="*/ 1976101 h 3349386"/>
                <a:gd name="connsiteX10" fmla="*/ 6801493 w 6801493"/>
                <a:gd name="connsiteY10" fmla="*/ 3349386 h 3349386"/>
                <a:gd name="connsiteX0" fmla="*/ 20123 w 6801493"/>
                <a:gd name="connsiteY0" fmla="*/ 3328836 h 3349386"/>
                <a:gd name="connsiteX1" fmla="*/ 0 w 6801493"/>
                <a:gd name="connsiteY1" fmla="*/ 883553 h 3349386"/>
                <a:gd name="connsiteX2" fmla="*/ 640489 w 6801493"/>
                <a:gd name="connsiteY2" fmla="*/ 354447 h 3349386"/>
                <a:gd name="connsiteX3" fmla="*/ 1051299 w 6801493"/>
                <a:gd name="connsiteY3" fmla="*/ 73914 h 3349386"/>
                <a:gd name="connsiteX4" fmla="*/ 1982810 w 6801493"/>
                <a:gd name="connsiteY4" fmla="*/ 180419 h 3349386"/>
                <a:gd name="connsiteX5" fmla="*/ 2392044 w 6801493"/>
                <a:gd name="connsiteY5" fmla="*/ 895866 h 3349386"/>
                <a:gd name="connsiteX6" fmla="*/ 3581568 w 6801493"/>
                <a:gd name="connsiteY6" fmla="*/ 842536 h 3349386"/>
                <a:gd name="connsiteX7" fmla="*/ 4488364 w 6801493"/>
                <a:gd name="connsiteY7" fmla="*/ 956769 h 3349386"/>
                <a:gd name="connsiteX8" fmla="*/ 5106274 w 6801493"/>
                <a:gd name="connsiteY8" fmla="*/ 1799324 h 3349386"/>
                <a:gd name="connsiteX9" fmla="*/ 6791325 w 6801493"/>
                <a:gd name="connsiteY9" fmla="*/ 1976101 h 3349386"/>
                <a:gd name="connsiteX10" fmla="*/ 6801493 w 6801493"/>
                <a:gd name="connsiteY10" fmla="*/ 3349386 h 3349386"/>
                <a:gd name="connsiteX0" fmla="*/ 20123 w 6801493"/>
                <a:gd name="connsiteY0" fmla="*/ 3328836 h 3349386"/>
                <a:gd name="connsiteX1" fmla="*/ 0 w 6801493"/>
                <a:gd name="connsiteY1" fmla="*/ 883553 h 3349386"/>
                <a:gd name="connsiteX2" fmla="*/ 640489 w 6801493"/>
                <a:gd name="connsiteY2" fmla="*/ 354447 h 3349386"/>
                <a:gd name="connsiteX3" fmla="*/ 1051299 w 6801493"/>
                <a:gd name="connsiteY3" fmla="*/ 73914 h 3349386"/>
                <a:gd name="connsiteX4" fmla="*/ 1982810 w 6801493"/>
                <a:gd name="connsiteY4" fmla="*/ 180419 h 3349386"/>
                <a:gd name="connsiteX5" fmla="*/ 2392044 w 6801493"/>
                <a:gd name="connsiteY5" fmla="*/ 895866 h 3349386"/>
                <a:gd name="connsiteX6" fmla="*/ 3581568 w 6801493"/>
                <a:gd name="connsiteY6" fmla="*/ 842536 h 3349386"/>
                <a:gd name="connsiteX7" fmla="*/ 4488364 w 6801493"/>
                <a:gd name="connsiteY7" fmla="*/ 956769 h 3349386"/>
                <a:gd name="connsiteX8" fmla="*/ 5106274 w 6801493"/>
                <a:gd name="connsiteY8" fmla="*/ 1799324 h 3349386"/>
                <a:gd name="connsiteX9" fmla="*/ 6791325 w 6801493"/>
                <a:gd name="connsiteY9" fmla="*/ 1976101 h 3349386"/>
                <a:gd name="connsiteX10" fmla="*/ 6801493 w 6801493"/>
                <a:gd name="connsiteY10" fmla="*/ 3349386 h 3349386"/>
                <a:gd name="connsiteX0" fmla="*/ 20123 w 6801493"/>
                <a:gd name="connsiteY0" fmla="*/ 3328836 h 3349386"/>
                <a:gd name="connsiteX1" fmla="*/ 0 w 6801493"/>
                <a:gd name="connsiteY1" fmla="*/ 883553 h 3349386"/>
                <a:gd name="connsiteX2" fmla="*/ 640489 w 6801493"/>
                <a:gd name="connsiteY2" fmla="*/ 354447 h 3349386"/>
                <a:gd name="connsiteX3" fmla="*/ 1051299 w 6801493"/>
                <a:gd name="connsiteY3" fmla="*/ 73914 h 3349386"/>
                <a:gd name="connsiteX4" fmla="*/ 1982810 w 6801493"/>
                <a:gd name="connsiteY4" fmla="*/ 180419 h 3349386"/>
                <a:gd name="connsiteX5" fmla="*/ 2392044 w 6801493"/>
                <a:gd name="connsiteY5" fmla="*/ 895866 h 3349386"/>
                <a:gd name="connsiteX6" fmla="*/ 3581568 w 6801493"/>
                <a:gd name="connsiteY6" fmla="*/ 842536 h 3349386"/>
                <a:gd name="connsiteX7" fmla="*/ 4488364 w 6801493"/>
                <a:gd name="connsiteY7" fmla="*/ 956769 h 3349386"/>
                <a:gd name="connsiteX8" fmla="*/ 5106274 w 6801493"/>
                <a:gd name="connsiteY8" fmla="*/ 1799324 h 3349386"/>
                <a:gd name="connsiteX9" fmla="*/ 6791325 w 6801493"/>
                <a:gd name="connsiteY9" fmla="*/ 1976101 h 3349386"/>
                <a:gd name="connsiteX10" fmla="*/ 6801493 w 6801493"/>
                <a:gd name="connsiteY10" fmla="*/ 3349386 h 3349386"/>
                <a:gd name="connsiteX0" fmla="*/ 2451 w 6801493"/>
                <a:gd name="connsiteY0" fmla="*/ 3366798 h 3366798"/>
                <a:gd name="connsiteX1" fmla="*/ 0 w 6801493"/>
                <a:gd name="connsiteY1" fmla="*/ 883553 h 3366798"/>
                <a:gd name="connsiteX2" fmla="*/ 640489 w 6801493"/>
                <a:gd name="connsiteY2" fmla="*/ 354447 h 3366798"/>
                <a:gd name="connsiteX3" fmla="*/ 1051299 w 6801493"/>
                <a:gd name="connsiteY3" fmla="*/ 73914 h 3366798"/>
                <a:gd name="connsiteX4" fmla="*/ 1982810 w 6801493"/>
                <a:gd name="connsiteY4" fmla="*/ 180419 h 3366798"/>
                <a:gd name="connsiteX5" fmla="*/ 2392044 w 6801493"/>
                <a:gd name="connsiteY5" fmla="*/ 895866 h 3366798"/>
                <a:gd name="connsiteX6" fmla="*/ 3581568 w 6801493"/>
                <a:gd name="connsiteY6" fmla="*/ 842536 h 3366798"/>
                <a:gd name="connsiteX7" fmla="*/ 4488364 w 6801493"/>
                <a:gd name="connsiteY7" fmla="*/ 956769 h 3366798"/>
                <a:gd name="connsiteX8" fmla="*/ 5106274 w 6801493"/>
                <a:gd name="connsiteY8" fmla="*/ 1799324 h 3366798"/>
                <a:gd name="connsiteX9" fmla="*/ 6791325 w 6801493"/>
                <a:gd name="connsiteY9" fmla="*/ 1976101 h 3366798"/>
                <a:gd name="connsiteX10" fmla="*/ 6801493 w 6801493"/>
                <a:gd name="connsiteY10" fmla="*/ 3349386 h 3366798"/>
                <a:gd name="connsiteX0" fmla="*/ 2451 w 6801493"/>
                <a:gd name="connsiteY0" fmla="*/ 3366798 h 3366798"/>
                <a:gd name="connsiteX1" fmla="*/ 0 w 6801493"/>
                <a:gd name="connsiteY1" fmla="*/ 883553 h 3366798"/>
                <a:gd name="connsiteX2" fmla="*/ 640489 w 6801493"/>
                <a:gd name="connsiteY2" fmla="*/ 354447 h 3366798"/>
                <a:gd name="connsiteX3" fmla="*/ 1051299 w 6801493"/>
                <a:gd name="connsiteY3" fmla="*/ 73914 h 3366798"/>
                <a:gd name="connsiteX4" fmla="*/ 1982810 w 6801493"/>
                <a:gd name="connsiteY4" fmla="*/ 180419 h 3366798"/>
                <a:gd name="connsiteX5" fmla="*/ 2392044 w 6801493"/>
                <a:gd name="connsiteY5" fmla="*/ 895866 h 3366798"/>
                <a:gd name="connsiteX6" fmla="*/ 3581568 w 6801493"/>
                <a:gd name="connsiteY6" fmla="*/ 842536 h 3366798"/>
                <a:gd name="connsiteX7" fmla="*/ 4488364 w 6801493"/>
                <a:gd name="connsiteY7" fmla="*/ 956769 h 3366798"/>
                <a:gd name="connsiteX8" fmla="*/ 5106274 w 6801493"/>
                <a:gd name="connsiteY8" fmla="*/ 1799324 h 3366798"/>
                <a:gd name="connsiteX9" fmla="*/ 6791325 w 6801493"/>
                <a:gd name="connsiteY9" fmla="*/ 1976101 h 3366798"/>
                <a:gd name="connsiteX10" fmla="*/ 6801493 w 6801493"/>
                <a:gd name="connsiteY10" fmla="*/ 3349386 h 3366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801493" h="3366798">
                  <a:moveTo>
                    <a:pt x="2451" y="3366798"/>
                  </a:moveTo>
                  <a:lnTo>
                    <a:pt x="0" y="883553"/>
                  </a:lnTo>
                  <a:cubicBezTo>
                    <a:pt x="112576" y="859666"/>
                    <a:pt x="430969" y="1107206"/>
                    <a:pt x="640489" y="354447"/>
                  </a:cubicBezTo>
                  <a:cubicBezTo>
                    <a:pt x="750497" y="217551"/>
                    <a:pt x="914362" y="167425"/>
                    <a:pt x="1051299" y="73914"/>
                  </a:cubicBezTo>
                  <a:cubicBezTo>
                    <a:pt x="1235910" y="-57997"/>
                    <a:pt x="1840239" y="-7823"/>
                    <a:pt x="1982810" y="180419"/>
                  </a:cubicBezTo>
                  <a:cubicBezTo>
                    <a:pt x="2066138" y="377339"/>
                    <a:pt x="2041309" y="675897"/>
                    <a:pt x="2392044" y="895866"/>
                  </a:cubicBezTo>
                  <a:cubicBezTo>
                    <a:pt x="2869338" y="1025599"/>
                    <a:pt x="3185060" y="860313"/>
                    <a:pt x="3581568" y="842536"/>
                  </a:cubicBezTo>
                  <a:cubicBezTo>
                    <a:pt x="3826823" y="775319"/>
                    <a:pt x="4226952" y="841768"/>
                    <a:pt x="4488364" y="956769"/>
                  </a:cubicBezTo>
                  <a:lnTo>
                    <a:pt x="5106274" y="1799324"/>
                  </a:lnTo>
                  <a:lnTo>
                    <a:pt x="6791325" y="1976101"/>
                  </a:lnTo>
                  <a:cubicBezTo>
                    <a:pt x="6794714" y="2433863"/>
                    <a:pt x="6798104" y="2891624"/>
                    <a:pt x="6801493" y="3349386"/>
                  </a:cubicBezTo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Ellipse 14"/>
            <p:cNvSpPr/>
            <p:nvPr/>
          </p:nvSpPr>
          <p:spPr>
            <a:xfrm rot="931326">
              <a:off x="7649763" y="1509746"/>
              <a:ext cx="3011155" cy="627018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610747" y="3380880"/>
            <a:ext cx="8562368" cy="2602027"/>
            <a:chOff x="610747" y="3441843"/>
            <a:chExt cx="8562368" cy="2602027"/>
          </a:xfrm>
        </p:grpSpPr>
        <p:sp>
          <p:nvSpPr>
            <p:cNvPr id="11" name="Freihandform 10"/>
            <p:cNvSpPr/>
            <p:nvPr/>
          </p:nvSpPr>
          <p:spPr>
            <a:xfrm>
              <a:off x="610747" y="3441843"/>
              <a:ext cx="8562368" cy="2602027"/>
            </a:xfrm>
            <a:custGeom>
              <a:avLst/>
              <a:gdLst>
                <a:gd name="connsiteX0" fmla="*/ 0 w 6822040"/>
                <a:gd name="connsiteY0" fmla="*/ 2455523 h 2476071"/>
                <a:gd name="connsiteX1" fmla="*/ 20548 w 6822040"/>
                <a:gd name="connsiteY1" fmla="*/ 0 h 2476071"/>
                <a:gd name="connsiteX2" fmla="*/ 914400 w 6822040"/>
                <a:gd name="connsiteY2" fmla="*/ 123289 h 2476071"/>
                <a:gd name="connsiteX3" fmla="*/ 2024009 w 6822040"/>
                <a:gd name="connsiteY3" fmla="*/ 1058238 h 2476071"/>
                <a:gd name="connsiteX4" fmla="*/ 3369923 w 6822040"/>
                <a:gd name="connsiteY4" fmla="*/ 842480 h 2476071"/>
                <a:gd name="connsiteX5" fmla="*/ 4900773 w 6822040"/>
                <a:gd name="connsiteY5" fmla="*/ 1428107 h 2476071"/>
                <a:gd name="connsiteX6" fmla="*/ 6822040 w 6822040"/>
                <a:gd name="connsiteY6" fmla="*/ 2106202 h 2476071"/>
                <a:gd name="connsiteX7" fmla="*/ 6822040 w 6822040"/>
                <a:gd name="connsiteY7" fmla="*/ 2476071 h 2476071"/>
                <a:gd name="connsiteX0" fmla="*/ 60791 w 6882831"/>
                <a:gd name="connsiteY0" fmla="*/ 2435048 h 2455596"/>
                <a:gd name="connsiteX1" fmla="*/ 0 w 6882831"/>
                <a:gd name="connsiteY1" fmla="*/ 0 h 2455596"/>
                <a:gd name="connsiteX2" fmla="*/ 975191 w 6882831"/>
                <a:gd name="connsiteY2" fmla="*/ 102814 h 2455596"/>
                <a:gd name="connsiteX3" fmla="*/ 2084800 w 6882831"/>
                <a:gd name="connsiteY3" fmla="*/ 1037763 h 2455596"/>
                <a:gd name="connsiteX4" fmla="*/ 3430714 w 6882831"/>
                <a:gd name="connsiteY4" fmla="*/ 822005 h 2455596"/>
                <a:gd name="connsiteX5" fmla="*/ 4961564 w 6882831"/>
                <a:gd name="connsiteY5" fmla="*/ 1407632 h 2455596"/>
                <a:gd name="connsiteX6" fmla="*/ 6882831 w 6882831"/>
                <a:gd name="connsiteY6" fmla="*/ 2085727 h 2455596"/>
                <a:gd name="connsiteX7" fmla="*/ 6882831 w 6882831"/>
                <a:gd name="connsiteY7" fmla="*/ 2455596 h 2455596"/>
                <a:gd name="connsiteX0" fmla="*/ 60791 w 6882831"/>
                <a:gd name="connsiteY0" fmla="*/ 2567683 h 2588231"/>
                <a:gd name="connsiteX1" fmla="*/ 0 w 6882831"/>
                <a:gd name="connsiteY1" fmla="*/ 132635 h 2588231"/>
                <a:gd name="connsiteX2" fmla="*/ 649834 w 6882831"/>
                <a:gd name="connsiteY2" fmla="*/ 0 h 2588231"/>
                <a:gd name="connsiteX3" fmla="*/ 2084800 w 6882831"/>
                <a:gd name="connsiteY3" fmla="*/ 1170398 h 2588231"/>
                <a:gd name="connsiteX4" fmla="*/ 3430714 w 6882831"/>
                <a:gd name="connsiteY4" fmla="*/ 954640 h 2588231"/>
                <a:gd name="connsiteX5" fmla="*/ 4961564 w 6882831"/>
                <a:gd name="connsiteY5" fmla="*/ 1540267 h 2588231"/>
                <a:gd name="connsiteX6" fmla="*/ 6882831 w 6882831"/>
                <a:gd name="connsiteY6" fmla="*/ 2218362 h 2588231"/>
                <a:gd name="connsiteX7" fmla="*/ 6882831 w 6882831"/>
                <a:gd name="connsiteY7" fmla="*/ 2588231 h 2588231"/>
                <a:gd name="connsiteX0" fmla="*/ 60791 w 6882831"/>
                <a:gd name="connsiteY0" fmla="*/ 2567683 h 2588231"/>
                <a:gd name="connsiteX1" fmla="*/ 0 w 6882831"/>
                <a:gd name="connsiteY1" fmla="*/ 132635 h 2588231"/>
                <a:gd name="connsiteX2" fmla="*/ 347896 w 6882831"/>
                <a:gd name="connsiteY2" fmla="*/ 9790 h 2588231"/>
                <a:gd name="connsiteX3" fmla="*/ 649834 w 6882831"/>
                <a:gd name="connsiteY3" fmla="*/ 0 h 2588231"/>
                <a:gd name="connsiteX4" fmla="*/ 2084800 w 6882831"/>
                <a:gd name="connsiteY4" fmla="*/ 1170398 h 2588231"/>
                <a:gd name="connsiteX5" fmla="*/ 3430714 w 6882831"/>
                <a:gd name="connsiteY5" fmla="*/ 954640 h 2588231"/>
                <a:gd name="connsiteX6" fmla="*/ 4961564 w 6882831"/>
                <a:gd name="connsiteY6" fmla="*/ 1540267 h 2588231"/>
                <a:gd name="connsiteX7" fmla="*/ 6882831 w 6882831"/>
                <a:gd name="connsiteY7" fmla="*/ 2218362 h 2588231"/>
                <a:gd name="connsiteX8" fmla="*/ 6882831 w 6882831"/>
                <a:gd name="connsiteY8" fmla="*/ 2588231 h 258823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782010 w 6882831"/>
                <a:gd name="connsiteY3" fmla="*/ 20920 h 2578441"/>
                <a:gd name="connsiteX4" fmla="*/ 2084800 w 6882831"/>
                <a:gd name="connsiteY4" fmla="*/ 1160608 h 2578441"/>
                <a:gd name="connsiteX5" fmla="*/ 3430714 w 6882831"/>
                <a:gd name="connsiteY5" fmla="*/ 944850 h 2578441"/>
                <a:gd name="connsiteX6" fmla="*/ 4961564 w 6882831"/>
                <a:gd name="connsiteY6" fmla="*/ 1530477 h 2578441"/>
                <a:gd name="connsiteX7" fmla="*/ 6882831 w 6882831"/>
                <a:gd name="connsiteY7" fmla="*/ 2208572 h 2578441"/>
                <a:gd name="connsiteX8" fmla="*/ 6882831 w 6882831"/>
                <a:gd name="connsiteY8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782010 w 6882831"/>
                <a:gd name="connsiteY3" fmla="*/ 20920 h 2578441"/>
                <a:gd name="connsiteX4" fmla="*/ 2084800 w 6882831"/>
                <a:gd name="connsiteY4" fmla="*/ 1160608 h 2578441"/>
                <a:gd name="connsiteX5" fmla="*/ 3430714 w 6882831"/>
                <a:gd name="connsiteY5" fmla="*/ 944850 h 2578441"/>
                <a:gd name="connsiteX6" fmla="*/ 4961564 w 6882831"/>
                <a:gd name="connsiteY6" fmla="*/ 1530477 h 2578441"/>
                <a:gd name="connsiteX7" fmla="*/ 6882831 w 6882831"/>
                <a:gd name="connsiteY7" fmla="*/ 2208572 h 2578441"/>
                <a:gd name="connsiteX8" fmla="*/ 6882831 w 6882831"/>
                <a:gd name="connsiteY8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782010 w 6882831"/>
                <a:gd name="connsiteY3" fmla="*/ 20920 h 2578441"/>
                <a:gd name="connsiteX4" fmla="*/ 1637434 w 6882831"/>
                <a:gd name="connsiteY4" fmla="*/ 1150370 h 2578441"/>
                <a:gd name="connsiteX5" fmla="*/ 3430714 w 6882831"/>
                <a:gd name="connsiteY5" fmla="*/ 944850 h 2578441"/>
                <a:gd name="connsiteX6" fmla="*/ 4961564 w 6882831"/>
                <a:gd name="connsiteY6" fmla="*/ 1530477 h 2578441"/>
                <a:gd name="connsiteX7" fmla="*/ 6882831 w 6882831"/>
                <a:gd name="connsiteY7" fmla="*/ 2208572 h 2578441"/>
                <a:gd name="connsiteX8" fmla="*/ 6882831 w 6882831"/>
                <a:gd name="connsiteY8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782010 w 6882831"/>
                <a:gd name="connsiteY3" fmla="*/ 20920 h 2578441"/>
                <a:gd name="connsiteX4" fmla="*/ 1637434 w 6882831"/>
                <a:gd name="connsiteY4" fmla="*/ 1150370 h 2578441"/>
                <a:gd name="connsiteX5" fmla="*/ 3430714 w 6882831"/>
                <a:gd name="connsiteY5" fmla="*/ 944850 h 2578441"/>
                <a:gd name="connsiteX6" fmla="*/ 4961564 w 6882831"/>
                <a:gd name="connsiteY6" fmla="*/ 1530477 h 2578441"/>
                <a:gd name="connsiteX7" fmla="*/ 6882831 w 6882831"/>
                <a:gd name="connsiteY7" fmla="*/ 2208572 h 2578441"/>
                <a:gd name="connsiteX8" fmla="*/ 6882831 w 6882831"/>
                <a:gd name="connsiteY8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782010 w 6882831"/>
                <a:gd name="connsiteY3" fmla="*/ 20920 h 2578441"/>
                <a:gd name="connsiteX4" fmla="*/ 1185063 w 6882831"/>
                <a:gd name="connsiteY4" fmla="*/ 696112 h 2578441"/>
                <a:gd name="connsiteX5" fmla="*/ 1637434 w 6882831"/>
                <a:gd name="connsiteY5" fmla="*/ 1150370 h 2578441"/>
                <a:gd name="connsiteX6" fmla="*/ 3430714 w 6882831"/>
                <a:gd name="connsiteY6" fmla="*/ 944850 h 2578441"/>
                <a:gd name="connsiteX7" fmla="*/ 4961564 w 6882831"/>
                <a:gd name="connsiteY7" fmla="*/ 1530477 h 2578441"/>
                <a:gd name="connsiteX8" fmla="*/ 6882831 w 6882831"/>
                <a:gd name="connsiteY8" fmla="*/ 2208572 h 2578441"/>
                <a:gd name="connsiteX9" fmla="*/ 6882831 w 6882831"/>
                <a:gd name="connsiteY9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873517 w 6882831"/>
                <a:gd name="connsiteY3" fmla="*/ 72105 h 2578441"/>
                <a:gd name="connsiteX4" fmla="*/ 1185063 w 6882831"/>
                <a:gd name="connsiteY4" fmla="*/ 696112 h 2578441"/>
                <a:gd name="connsiteX5" fmla="*/ 1637434 w 6882831"/>
                <a:gd name="connsiteY5" fmla="*/ 1150370 h 2578441"/>
                <a:gd name="connsiteX6" fmla="*/ 3430714 w 6882831"/>
                <a:gd name="connsiteY6" fmla="*/ 944850 h 2578441"/>
                <a:gd name="connsiteX7" fmla="*/ 4961564 w 6882831"/>
                <a:gd name="connsiteY7" fmla="*/ 1530477 h 2578441"/>
                <a:gd name="connsiteX8" fmla="*/ 6882831 w 6882831"/>
                <a:gd name="connsiteY8" fmla="*/ 2208572 h 2578441"/>
                <a:gd name="connsiteX9" fmla="*/ 6882831 w 6882831"/>
                <a:gd name="connsiteY9" fmla="*/ 2578441 h 2578441"/>
                <a:gd name="connsiteX0" fmla="*/ 60791 w 6882831"/>
                <a:gd name="connsiteY0" fmla="*/ 2557893 h 2578441"/>
                <a:gd name="connsiteX1" fmla="*/ 0 w 6882831"/>
                <a:gd name="connsiteY1" fmla="*/ 122845 h 2578441"/>
                <a:gd name="connsiteX2" fmla="*/ 347896 w 6882831"/>
                <a:gd name="connsiteY2" fmla="*/ 0 h 2578441"/>
                <a:gd name="connsiteX3" fmla="*/ 873517 w 6882831"/>
                <a:gd name="connsiteY3" fmla="*/ 72105 h 2578441"/>
                <a:gd name="connsiteX4" fmla="*/ 1174895 w 6882831"/>
                <a:gd name="connsiteY4" fmla="*/ 716586 h 2578441"/>
                <a:gd name="connsiteX5" fmla="*/ 1637434 w 6882831"/>
                <a:gd name="connsiteY5" fmla="*/ 1150370 h 2578441"/>
                <a:gd name="connsiteX6" fmla="*/ 3430714 w 6882831"/>
                <a:gd name="connsiteY6" fmla="*/ 944850 h 2578441"/>
                <a:gd name="connsiteX7" fmla="*/ 4961564 w 6882831"/>
                <a:gd name="connsiteY7" fmla="*/ 1530477 h 2578441"/>
                <a:gd name="connsiteX8" fmla="*/ 6882831 w 6882831"/>
                <a:gd name="connsiteY8" fmla="*/ 2208572 h 2578441"/>
                <a:gd name="connsiteX9" fmla="*/ 6882831 w 6882831"/>
                <a:gd name="connsiteY9" fmla="*/ 2578441 h 2578441"/>
                <a:gd name="connsiteX0" fmla="*/ 60791 w 6882831"/>
                <a:gd name="connsiteY0" fmla="*/ 2578367 h 2598915"/>
                <a:gd name="connsiteX1" fmla="*/ 0 w 6882831"/>
                <a:gd name="connsiteY1" fmla="*/ 143319 h 2598915"/>
                <a:gd name="connsiteX2" fmla="*/ 500407 w 6882831"/>
                <a:gd name="connsiteY2" fmla="*/ 0 h 2598915"/>
                <a:gd name="connsiteX3" fmla="*/ 873517 w 6882831"/>
                <a:gd name="connsiteY3" fmla="*/ 92579 h 2598915"/>
                <a:gd name="connsiteX4" fmla="*/ 1174895 w 6882831"/>
                <a:gd name="connsiteY4" fmla="*/ 737060 h 2598915"/>
                <a:gd name="connsiteX5" fmla="*/ 1637434 w 6882831"/>
                <a:gd name="connsiteY5" fmla="*/ 1170844 h 2598915"/>
                <a:gd name="connsiteX6" fmla="*/ 3430714 w 6882831"/>
                <a:gd name="connsiteY6" fmla="*/ 965324 h 2598915"/>
                <a:gd name="connsiteX7" fmla="*/ 4961564 w 6882831"/>
                <a:gd name="connsiteY7" fmla="*/ 1550951 h 2598915"/>
                <a:gd name="connsiteX8" fmla="*/ 6882831 w 6882831"/>
                <a:gd name="connsiteY8" fmla="*/ 2229046 h 2598915"/>
                <a:gd name="connsiteX9" fmla="*/ 6882831 w 6882831"/>
                <a:gd name="connsiteY9" fmla="*/ 2598915 h 2598915"/>
                <a:gd name="connsiteX0" fmla="*/ 60791 w 6882831"/>
                <a:gd name="connsiteY0" fmla="*/ 2578367 h 2598915"/>
                <a:gd name="connsiteX1" fmla="*/ 0 w 6882831"/>
                <a:gd name="connsiteY1" fmla="*/ 143319 h 2598915"/>
                <a:gd name="connsiteX2" fmla="*/ 500407 w 6882831"/>
                <a:gd name="connsiteY2" fmla="*/ 0 h 2598915"/>
                <a:gd name="connsiteX3" fmla="*/ 873517 w 6882831"/>
                <a:gd name="connsiteY3" fmla="*/ 92579 h 2598915"/>
                <a:gd name="connsiteX4" fmla="*/ 1174895 w 6882831"/>
                <a:gd name="connsiteY4" fmla="*/ 737060 h 2598915"/>
                <a:gd name="connsiteX5" fmla="*/ 1718773 w 6882831"/>
                <a:gd name="connsiteY5" fmla="*/ 1140134 h 2598915"/>
                <a:gd name="connsiteX6" fmla="*/ 3430714 w 6882831"/>
                <a:gd name="connsiteY6" fmla="*/ 965324 h 2598915"/>
                <a:gd name="connsiteX7" fmla="*/ 4961564 w 6882831"/>
                <a:gd name="connsiteY7" fmla="*/ 1550951 h 2598915"/>
                <a:gd name="connsiteX8" fmla="*/ 6882831 w 6882831"/>
                <a:gd name="connsiteY8" fmla="*/ 2229046 h 2598915"/>
                <a:gd name="connsiteX9" fmla="*/ 6882831 w 6882831"/>
                <a:gd name="connsiteY9" fmla="*/ 2598915 h 2598915"/>
                <a:gd name="connsiteX0" fmla="*/ 60791 w 6882831"/>
                <a:gd name="connsiteY0" fmla="*/ 2578367 h 2598915"/>
                <a:gd name="connsiteX1" fmla="*/ 0 w 6882831"/>
                <a:gd name="connsiteY1" fmla="*/ 143319 h 2598915"/>
                <a:gd name="connsiteX2" fmla="*/ 500407 w 6882831"/>
                <a:gd name="connsiteY2" fmla="*/ 0 h 2598915"/>
                <a:gd name="connsiteX3" fmla="*/ 873517 w 6882831"/>
                <a:gd name="connsiteY3" fmla="*/ 92579 h 2598915"/>
                <a:gd name="connsiteX4" fmla="*/ 1174895 w 6882831"/>
                <a:gd name="connsiteY4" fmla="*/ 737060 h 2598915"/>
                <a:gd name="connsiteX5" fmla="*/ 1718773 w 6882831"/>
                <a:gd name="connsiteY5" fmla="*/ 1140134 h 2598915"/>
                <a:gd name="connsiteX6" fmla="*/ 3430714 w 6882831"/>
                <a:gd name="connsiteY6" fmla="*/ 965324 h 2598915"/>
                <a:gd name="connsiteX7" fmla="*/ 5886798 w 6882831"/>
                <a:gd name="connsiteY7" fmla="*/ 2103746 h 2598915"/>
                <a:gd name="connsiteX8" fmla="*/ 6882831 w 6882831"/>
                <a:gd name="connsiteY8" fmla="*/ 2229046 h 2598915"/>
                <a:gd name="connsiteX9" fmla="*/ 6882831 w 6882831"/>
                <a:gd name="connsiteY9" fmla="*/ 2598915 h 2598915"/>
                <a:gd name="connsiteX0" fmla="*/ 60791 w 6882831"/>
                <a:gd name="connsiteY0" fmla="*/ 2578367 h 2598915"/>
                <a:gd name="connsiteX1" fmla="*/ 0 w 6882831"/>
                <a:gd name="connsiteY1" fmla="*/ 143319 h 2598915"/>
                <a:gd name="connsiteX2" fmla="*/ 500407 w 6882831"/>
                <a:gd name="connsiteY2" fmla="*/ 0 h 2598915"/>
                <a:gd name="connsiteX3" fmla="*/ 873517 w 6882831"/>
                <a:gd name="connsiteY3" fmla="*/ 92579 h 2598915"/>
                <a:gd name="connsiteX4" fmla="*/ 1174895 w 6882831"/>
                <a:gd name="connsiteY4" fmla="*/ 737060 h 2598915"/>
                <a:gd name="connsiteX5" fmla="*/ 1718773 w 6882831"/>
                <a:gd name="connsiteY5" fmla="*/ 1140134 h 2598915"/>
                <a:gd name="connsiteX6" fmla="*/ 3430714 w 6882831"/>
                <a:gd name="connsiteY6" fmla="*/ 965324 h 2598915"/>
                <a:gd name="connsiteX7" fmla="*/ 5246252 w 6882831"/>
                <a:gd name="connsiteY7" fmla="*/ 1765927 h 2598915"/>
                <a:gd name="connsiteX8" fmla="*/ 6882831 w 6882831"/>
                <a:gd name="connsiteY8" fmla="*/ 2229046 h 2598915"/>
                <a:gd name="connsiteX9" fmla="*/ 6882831 w 6882831"/>
                <a:gd name="connsiteY9" fmla="*/ 2598915 h 2598915"/>
                <a:gd name="connsiteX0" fmla="*/ 60791 w 6882831"/>
                <a:gd name="connsiteY0" fmla="*/ 2578367 h 2598915"/>
                <a:gd name="connsiteX1" fmla="*/ 0 w 6882831"/>
                <a:gd name="connsiteY1" fmla="*/ 143319 h 2598915"/>
                <a:gd name="connsiteX2" fmla="*/ 500407 w 6882831"/>
                <a:gd name="connsiteY2" fmla="*/ 0 h 2598915"/>
                <a:gd name="connsiteX3" fmla="*/ 873517 w 6882831"/>
                <a:gd name="connsiteY3" fmla="*/ 92579 h 2598915"/>
                <a:gd name="connsiteX4" fmla="*/ 1174895 w 6882831"/>
                <a:gd name="connsiteY4" fmla="*/ 737060 h 2598915"/>
                <a:gd name="connsiteX5" fmla="*/ 1718773 w 6882831"/>
                <a:gd name="connsiteY5" fmla="*/ 1140134 h 2598915"/>
                <a:gd name="connsiteX6" fmla="*/ 3430714 w 6882831"/>
                <a:gd name="connsiteY6" fmla="*/ 965324 h 2598915"/>
                <a:gd name="connsiteX7" fmla="*/ 4418298 w 6882831"/>
                <a:gd name="connsiteY7" fmla="*/ 1105590 h 2598915"/>
                <a:gd name="connsiteX8" fmla="*/ 5246252 w 6882831"/>
                <a:gd name="connsiteY8" fmla="*/ 1765927 h 2598915"/>
                <a:gd name="connsiteX9" fmla="*/ 6882831 w 6882831"/>
                <a:gd name="connsiteY9" fmla="*/ 2229046 h 2598915"/>
                <a:gd name="connsiteX10" fmla="*/ 6882831 w 6882831"/>
                <a:gd name="connsiteY10" fmla="*/ 2598915 h 2598915"/>
                <a:gd name="connsiteX0" fmla="*/ 0 w 6822040"/>
                <a:gd name="connsiteY0" fmla="*/ 2578367 h 2598915"/>
                <a:gd name="connsiteX1" fmla="*/ 30715 w 6822040"/>
                <a:gd name="connsiteY1" fmla="*/ 112609 h 2598915"/>
                <a:gd name="connsiteX2" fmla="*/ 439616 w 6822040"/>
                <a:gd name="connsiteY2" fmla="*/ 0 h 2598915"/>
                <a:gd name="connsiteX3" fmla="*/ 812726 w 6822040"/>
                <a:gd name="connsiteY3" fmla="*/ 92579 h 2598915"/>
                <a:gd name="connsiteX4" fmla="*/ 1114104 w 6822040"/>
                <a:gd name="connsiteY4" fmla="*/ 737060 h 2598915"/>
                <a:gd name="connsiteX5" fmla="*/ 1657982 w 6822040"/>
                <a:gd name="connsiteY5" fmla="*/ 1140134 h 2598915"/>
                <a:gd name="connsiteX6" fmla="*/ 3369923 w 6822040"/>
                <a:gd name="connsiteY6" fmla="*/ 965324 h 2598915"/>
                <a:gd name="connsiteX7" fmla="*/ 4357507 w 6822040"/>
                <a:gd name="connsiteY7" fmla="*/ 1105590 h 2598915"/>
                <a:gd name="connsiteX8" fmla="*/ 5185461 w 6822040"/>
                <a:gd name="connsiteY8" fmla="*/ 1765927 h 2598915"/>
                <a:gd name="connsiteX9" fmla="*/ 6822040 w 6822040"/>
                <a:gd name="connsiteY9" fmla="*/ 2229046 h 2598915"/>
                <a:gd name="connsiteX10" fmla="*/ 6822040 w 6822040"/>
                <a:gd name="connsiteY10" fmla="*/ 2598915 h 2598915"/>
                <a:gd name="connsiteX0" fmla="*/ 9954 w 6791325"/>
                <a:gd name="connsiteY0" fmla="*/ 2537419 h 2598915"/>
                <a:gd name="connsiteX1" fmla="*/ 0 w 6791325"/>
                <a:gd name="connsiteY1" fmla="*/ 112609 h 2598915"/>
                <a:gd name="connsiteX2" fmla="*/ 408901 w 6791325"/>
                <a:gd name="connsiteY2" fmla="*/ 0 h 2598915"/>
                <a:gd name="connsiteX3" fmla="*/ 782011 w 6791325"/>
                <a:gd name="connsiteY3" fmla="*/ 92579 h 2598915"/>
                <a:gd name="connsiteX4" fmla="*/ 1083389 w 6791325"/>
                <a:gd name="connsiteY4" fmla="*/ 737060 h 2598915"/>
                <a:gd name="connsiteX5" fmla="*/ 1627267 w 6791325"/>
                <a:gd name="connsiteY5" fmla="*/ 1140134 h 2598915"/>
                <a:gd name="connsiteX6" fmla="*/ 3339208 w 6791325"/>
                <a:gd name="connsiteY6" fmla="*/ 965324 h 2598915"/>
                <a:gd name="connsiteX7" fmla="*/ 4326792 w 6791325"/>
                <a:gd name="connsiteY7" fmla="*/ 1105590 h 2598915"/>
                <a:gd name="connsiteX8" fmla="*/ 5154746 w 6791325"/>
                <a:gd name="connsiteY8" fmla="*/ 1765927 h 2598915"/>
                <a:gd name="connsiteX9" fmla="*/ 6791325 w 6791325"/>
                <a:gd name="connsiteY9" fmla="*/ 2229046 h 2598915"/>
                <a:gd name="connsiteX10" fmla="*/ 6791325 w 6791325"/>
                <a:gd name="connsiteY10" fmla="*/ 2598915 h 2598915"/>
                <a:gd name="connsiteX0" fmla="*/ 9954 w 6791325"/>
                <a:gd name="connsiteY0" fmla="*/ 2547656 h 2598915"/>
                <a:gd name="connsiteX1" fmla="*/ 0 w 6791325"/>
                <a:gd name="connsiteY1" fmla="*/ 112609 h 2598915"/>
                <a:gd name="connsiteX2" fmla="*/ 408901 w 6791325"/>
                <a:gd name="connsiteY2" fmla="*/ 0 h 2598915"/>
                <a:gd name="connsiteX3" fmla="*/ 782011 w 6791325"/>
                <a:gd name="connsiteY3" fmla="*/ 92579 h 2598915"/>
                <a:gd name="connsiteX4" fmla="*/ 1083389 w 6791325"/>
                <a:gd name="connsiteY4" fmla="*/ 737060 h 2598915"/>
                <a:gd name="connsiteX5" fmla="*/ 1627267 w 6791325"/>
                <a:gd name="connsiteY5" fmla="*/ 1140134 h 2598915"/>
                <a:gd name="connsiteX6" fmla="*/ 3339208 w 6791325"/>
                <a:gd name="connsiteY6" fmla="*/ 965324 h 2598915"/>
                <a:gd name="connsiteX7" fmla="*/ 4326792 w 6791325"/>
                <a:gd name="connsiteY7" fmla="*/ 1105590 h 2598915"/>
                <a:gd name="connsiteX8" fmla="*/ 5154746 w 6791325"/>
                <a:gd name="connsiteY8" fmla="*/ 1765927 h 2598915"/>
                <a:gd name="connsiteX9" fmla="*/ 6791325 w 6791325"/>
                <a:gd name="connsiteY9" fmla="*/ 2229046 h 2598915"/>
                <a:gd name="connsiteX10" fmla="*/ 6791325 w 6791325"/>
                <a:gd name="connsiteY10" fmla="*/ 2598915 h 2598915"/>
                <a:gd name="connsiteX0" fmla="*/ 9954 w 6801493"/>
                <a:gd name="connsiteY0" fmla="*/ 2547656 h 2547656"/>
                <a:gd name="connsiteX1" fmla="*/ 0 w 6801493"/>
                <a:gd name="connsiteY1" fmla="*/ 112609 h 2547656"/>
                <a:gd name="connsiteX2" fmla="*/ 408901 w 6801493"/>
                <a:gd name="connsiteY2" fmla="*/ 0 h 2547656"/>
                <a:gd name="connsiteX3" fmla="*/ 782011 w 6801493"/>
                <a:gd name="connsiteY3" fmla="*/ 92579 h 2547656"/>
                <a:gd name="connsiteX4" fmla="*/ 1083389 w 6801493"/>
                <a:gd name="connsiteY4" fmla="*/ 737060 h 2547656"/>
                <a:gd name="connsiteX5" fmla="*/ 1627267 w 6801493"/>
                <a:gd name="connsiteY5" fmla="*/ 1140134 h 2547656"/>
                <a:gd name="connsiteX6" fmla="*/ 3339208 w 6801493"/>
                <a:gd name="connsiteY6" fmla="*/ 965324 h 2547656"/>
                <a:gd name="connsiteX7" fmla="*/ 4326792 w 6801493"/>
                <a:gd name="connsiteY7" fmla="*/ 1105590 h 2547656"/>
                <a:gd name="connsiteX8" fmla="*/ 5154746 w 6801493"/>
                <a:gd name="connsiteY8" fmla="*/ 1765927 h 2547656"/>
                <a:gd name="connsiteX9" fmla="*/ 6791325 w 6801493"/>
                <a:gd name="connsiteY9" fmla="*/ 2229046 h 2547656"/>
                <a:gd name="connsiteX10" fmla="*/ 6801493 w 6801493"/>
                <a:gd name="connsiteY10" fmla="*/ 2527257 h 2547656"/>
                <a:gd name="connsiteX0" fmla="*/ 9954 w 6801493"/>
                <a:gd name="connsiteY0" fmla="*/ 2547656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1627267 w 6801493"/>
                <a:gd name="connsiteY5" fmla="*/ 1140134 h 2578442"/>
                <a:gd name="connsiteX6" fmla="*/ 3339208 w 6801493"/>
                <a:gd name="connsiteY6" fmla="*/ 965324 h 2578442"/>
                <a:gd name="connsiteX7" fmla="*/ 4326792 w 6801493"/>
                <a:gd name="connsiteY7" fmla="*/ 1105590 h 2578442"/>
                <a:gd name="connsiteX8" fmla="*/ 5154746 w 6801493"/>
                <a:gd name="connsiteY8" fmla="*/ 1765927 h 2578442"/>
                <a:gd name="connsiteX9" fmla="*/ 6791325 w 6801493"/>
                <a:gd name="connsiteY9" fmla="*/ 2229046 h 2578442"/>
                <a:gd name="connsiteX10" fmla="*/ 6801493 w 6801493"/>
                <a:gd name="connsiteY10" fmla="*/ 2578442 h 2578442"/>
                <a:gd name="connsiteX0" fmla="*/ 20123 w 6801493"/>
                <a:gd name="connsiteY0" fmla="*/ 2588603 h 2588603"/>
                <a:gd name="connsiteX1" fmla="*/ 0 w 6801493"/>
                <a:gd name="connsiteY1" fmla="*/ 112609 h 2588603"/>
                <a:gd name="connsiteX2" fmla="*/ 408901 w 6801493"/>
                <a:gd name="connsiteY2" fmla="*/ 0 h 2588603"/>
                <a:gd name="connsiteX3" fmla="*/ 782011 w 6801493"/>
                <a:gd name="connsiteY3" fmla="*/ 92579 h 2588603"/>
                <a:gd name="connsiteX4" fmla="*/ 1083389 w 6801493"/>
                <a:gd name="connsiteY4" fmla="*/ 737060 h 2588603"/>
                <a:gd name="connsiteX5" fmla="*/ 1627267 w 6801493"/>
                <a:gd name="connsiteY5" fmla="*/ 1140134 h 2588603"/>
                <a:gd name="connsiteX6" fmla="*/ 3339208 w 6801493"/>
                <a:gd name="connsiteY6" fmla="*/ 965324 h 2588603"/>
                <a:gd name="connsiteX7" fmla="*/ 4326792 w 6801493"/>
                <a:gd name="connsiteY7" fmla="*/ 1105590 h 2588603"/>
                <a:gd name="connsiteX8" fmla="*/ 5154746 w 6801493"/>
                <a:gd name="connsiteY8" fmla="*/ 1765927 h 2588603"/>
                <a:gd name="connsiteX9" fmla="*/ 6791325 w 6801493"/>
                <a:gd name="connsiteY9" fmla="*/ 2229046 h 2588603"/>
                <a:gd name="connsiteX10" fmla="*/ 6801493 w 6801493"/>
                <a:gd name="connsiteY10" fmla="*/ 2578442 h 2588603"/>
                <a:gd name="connsiteX0" fmla="*/ 20123 w 6801493"/>
                <a:gd name="connsiteY0" fmla="*/ 2557892 h 2578442"/>
                <a:gd name="connsiteX1" fmla="*/ 0 w 6801493"/>
                <a:gd name="connsiteY1" fmla="*/ 112609 h 2578442"/>
                <a:gd name="connsiteX2" fmla="*/ 408901 w 6801493"/>
                <a:gd name="connsiteY2" fmla="*/ 0 h 2578442"/>
                <a:gd name="connsiteX3" fmla="*/ 782011 w 6801493"/>
                <a:gd name="connsiteY3" fmla="*/ 92579 h 2578442"/>
                <a:gd name="connsiteX4" fmla="*/ 1083389 w 6801493"/>
                <a:gd name="connsiteY4" fmla="*/ 737060 h 2578442"/>
                <a:gd name="connsiteX5" fmla="*/ 1627267 w 6801493"/>
                <a:gd name="connsiteY5" fmla="*/ 1140134 h 2578442"/>
                <a:gd name="connsiteX6" fmla="*/ 3339208 w 6801493"/>
                <a:gd name="connsiteY6" fmla="*/ 965324 h 2578442"/>
                <a:gd name="connsiteX7" fmla="*/ 4326792 w 6801493"/>
                <a:gd name="connsiteY7" fmla="*/ 1105590 h 2578442"/>
                <a:gd name="connsiteX8" fmla="*/ 5154746 w 6801493"/>
                <a:gd name="connsiteY8" fmla="*/ 1765927 h 2578442"/>
                <a:gd name="connsiteX9" fmla="*/ 6791325 w 6801493"/>
                <a:gd name="connsiteY9" fmla="*/ 2229046 h 2578442"/>
                <a:gd name="connsiteX10" fmla="*/ 6801493 w 6801493"/>
                <a:gd name="connsiteY10" fmla="*/ 2578442 h 2578442"/>
                <a:gd name="connsiteX0" fmla="*/ 20123 w 8473402"/>
                <a:gd name="connsiteY0" fmla="*/ 2557892 h 2587119"/>
                <a:gd name="connsiteX1" fmla="*/ 0 w 8473402"/>
                <a:gd name="connsiteY1" fmla="*/ 112609 h 2587119"/>
                <a:gd name="connsiteX2" fmla="*/ 408901 w 8473402"/>
                <a:gd name="connsiteY2" fmla="*/ 0 h 2587119"/>
                <a:gd name="connsiteX3" fmla="*/ 782011 w 8473402"/>
                <a:gd name="connsiteY3" fmla="*/ 92579 h 2587119"/>
                <a:gd name="connsiteX4" fmla="*/ 1083389 w 8473402"/>
                <a:gd name="connsiteY4" fmla="*/ 737060 h 2587119"/>
                <a:gd name="connsiteX5" fmla="*/ 1627267 w 8473402"/>
                <a:gd name="connsiteY5" fmla="*/ 1140134 h 2587119"/>
                <a:gd name="connsiteX6" fmla="*/ 3339208 w 8473402"/>
                <a:gd name="connsiteY6" fmla="*/ 965324 h 2587119"/>
                <a:gd name="connsiteX7" fmla="*/ 4326792 w 8473402"/>
                <a:gd name="connsiteY7" fmla="*/ 1105590 h 2587119"/>
                <a:gd name="connsiteX8" fmla="*/ 5154746 w 8473402"/>
                <a:gd name="connsiteY8" fmla="*/ 1765927 h 2587119"/>
                <a:gd name="connsiteX9" fmla="*/ 6791325 w 8473402"/>
                <a:gd name="connsiteY9" fmla="*/ 2229046 h 2587119"/>
                <a:gd name="connsiteX10" fmla="*/ 8473402 w 8473402"/>
                <a:gd name="connsiteY10" fmla="*/ 2587119 h 2587119"/>
                <a:gd name="connsiteX0" fmla="*/ 11504 w 8473402"/>
                <a:gd name="connsiteY0" fmla="*/ 2566570 h 2587119"/>
                <a:gd name="connsiteX1" fmla="*/ 0 w 8473402"/>
                <a:gd name="connsiteY1" fmla="*/ 112609 h 2587119"/>
                <a:gd name="connsiteX2" fmla="*/ 408901 w 8473402"/>
                <a:gd name="connsiteY2" fmla="*/ 0 h 2587119"/>
                <a:gd name="connsiteX3" fmla="*/ 782011 w 8473402"/>
                <a:gd name="connsiteY3" fmla="*/ 92579 h 2587119"/>
                <a:gd name="connsiteX4" fmla="*/ 1083389 w 8473402"/>
                <a:gd name="connsiteY4" fmla="*/ 737060 h 2587119"/>
                <a:gd name="connsiteX5" fmla="*/ 1627267 w 8473402"/>
                <a:gd name="connsiteY5" fmla="*/ 1140134 h 2587119"/>
                <a:gd name="connsiteX6" fmla="*/ 3339208 w 8473402"/>
                <a:gd name="connsiteY6" fmla="*/ 965324 h 2587119"/>
                <a:gd name="connsiteX7" fmla="*/ 4326792 w 8473402"/>
                <a:gd name="connsiteY7" fmla="*/ 1105590 h 2587119"/>
                <a:gd name="connsiteX8" fmla="*/ 5154746 w 8473402"/>
                <a:gd name="connsiteY8" fmla="*/ 1765927 h 2587119"/>
                <a:gd name="connsiteX9" fmla="*/ 6791325 w 8473402"/>
                <a:gd name="connsiteY9" fmla="*/ 2229046 h 2587119"/>
                <a:gd name="connsiteX10" fmla="*/ 8473402 w 8473402"/>
                <a:gd name="connsiteY10" fmla="*/ 2587119 h 2587119"/>
                <a:gd name="connsiteX0" fmla="*/ 11504 w 8473402"/>
                <a:gd name="connsiteY0" fmla="*/ 2592601 h 2592601"/>
                <a:gd name="connsiteX1" fmla="*/ 0 w 8473402"/>
                <a:gd name="connsiteY1" fmla="*/ 112609 h 2592601"/>
                <a:gd name="connsiteX2" fmla="*/ 408901 w 8473402"/>
                <a:gd name="connsiteY2" fmla="*/ 0 h 2592601"/>
                <a:gd name="connsiteX3" fmla="*/ 782011 w 8473402"/>
                <a:gd name="connsiteY3" fmla="*/ 92579 h 2592601"/>
                <a:gd name="connsiteX4" fmla="*/ 1083389 w 8473402"/>
                <a:gd name="connsiteY4" fmla="*/ 737060 h 2592601"/>
                <a:gd name="connsiteX5" fmla="*/ 1627267 w 8473402"/>
                <a:gd name="connsiteY5" fmla="*/ 1140134 h 2592601"/>
                <a:gd name="connsiteX6" fmla="*/ 3339208 w 8473402"/>
                <a:gd name="connsiteY6" fmla="*/ 965324 h 2592601"/>
                <a:gd name="connsiteX7" fmla="*/ 4326792 w 8473402"/>
                <a:gd name="connsiteY7" fmla="*/ 1105590 h 2592601"/>
                <a:gd name="connsiteX8" fmla="*/ 5154746 w 8473402"/>
                <a:gd name="connsiteY8" fmla="*/ 1765927 h 2592601"/>
                <a:gd name="connsiteX9" fmla="*/ 6791325 w 8473402"/>
                <a:gd name="connsiteY9" fmla="*/ 2229046 h 2592601"/>
                <a:gd name="connsiteX10" fmla="*/ 8473402 w 8473402"/>
                <a:gd name="connsiteY10" fmla="*/ 2587119 h 2592601"/>
                <a:gd name="connsiteX0" fmla="*/ 11504 w 8473402"/>
                <a:gd name="connsiteY0" fmla="*/ 2592601 h 2592601"/>
                <a:gd name="connsiteX1" fmla="*/ 0 w 8473402"/>
                <a:gd name="connsiteY1" fmla="*/ 112609 h 2592601"/>
                <a:gd name="connsiteX2" fmla="*/ 408901 w 8473402"/>
                <a:gd name="connsiteY2" fmla="*/ 0 h 2592601"/>
                <a:gd name="connsiteX3" fmla="*/ 782011 w 8473402"/>
                <a:gd name="connsiteY3" fmla="*/ 92579 h 2592601"/>
                <a:gd name="connsiteX4" fmla="*/ 1083389 w 8473402"/>
                <a:gd name="connsiteY4" fmla="*/ 737060 h 2592601"/>
                <a:gd name="connsiteX5" fmla="*/ 1627267 w 8473402"/>
                <a:gd name="connsiteY5" fmla="*/ 1140134 h 2592601"/>
                <a:gd name="connsiteX6" fmla="*/ 3339208 w 8473402"/>
                <a:gd name="connsiteY6" fmla="*/ 965324 h 2592601"/>
                <a:gd name="connsiteX7" fmla="*/ 4326792 w 8473402"/>
                <a:gd name="connsiteY7" fmla="*/ 1105590 h 2592601"/>
                <a:gd name="connsiteX8" fmla="*/ 5154746 w 8473402"/>
                <a:gd name="connsiteY8" fmla="*/ 1765927 h 2592601"/>
                <a:gd name="connsiteX9" fmla="*/ 6791325 w 8473402"/>
                <a:gd name="connsiteY9" fmla="*/ 2229046 h 2592601"/>
                <a:gd name="connsiteX10" fmla="*/ 8473402 w 8473402"/>
                <a:gd name="connsiteY10" fmla="*/ 2587119 h 2592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73402" h="2592601">
                  <a:moveTo>
                    <a:pt x="11504" y="2592601"/>
                  </a:moveTo>
                  <a:cubicBezTo>
                    <a:pt x="7669" y="1774614"/>
                    <a:pt x="3835" y="930596"/>
                    <a:pt x="0" y="112609"/>
                  </a:cubicBezTo>
                  <a:cubicBezTo>
                    <a:pt x="112576" y="88722"/>
                    <a:pt x="296325" y="23887"/>
                    <a:pt x="408901" y="0"/>
                  </a:cubicBezTo>
                  <a:lnTo>
                    <a:pt x="782011" y="92579"/>
                  </a:lnTo>
                  <a:cubicBezTo>
                    <a:pt x="918150" y="194948"/>
                    <a:pt x="940818" y="548818"/>
                    <a:pt x="1083389" y="737060"/>
                  </a:cubicBezTo>
                  <a:cubicBezTo>
                    <a:pt x="1225960" y="925302"/>
                    <a:pt x="1249603" y="1085028"/>
                    <a:pt x="1627267" y="1140134"/>
                  </a:cubicBezTo>
                  <a:lnTo>
                    <a:pt x="3339208" y="965324"/>
                  </a:lnTo>
                  <a:cubicBezTo>
                    <a:pt x="3600620" y="1080325"/>
                    <a:pt x="4065380" y="990589"/>
                    <a:pt x="4326792" y="1105590"/>
                  </a:cubicBezTo>
                  <a:lnTo>
                    <a:pt x="5154746" y="1765927"/>
                  </a:lnTo>
                  <a:lnTo>
                    <a:pt x="6791325" y="2229046"/>
                  </a:lnTo>
                  <a:lnTo>
                    <a:pt x="8473402" y="2587119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Ellipse 16"/>
            <p:cNvSpPr/>
            <p:nvPr/>
          </p:nvSpPr>
          <p:spPr>
            <a:xfrm rot="931326">
              <a:off x="1340712" y="4834456"/>
              <a:ext cx="2602802" cy="627018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C483F5FB-5F46-4C34-9750-584A1A3C9E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47" r="2112"/>
          <a:stretch/>
        </p:blipFill>
        <p:spPr>
          <a:xfrm>
            <a:off x="531813" y="986620"/>
            <a:ext cx="11201400" cy="490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42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FDDB14-179D-46F4-9E06-A21673E60D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Sparse datasets</a:t>
            </a:r>
          </a:p>
          <a:p>
            <a:pPr lvl="1"/>
            <a:r>
              <a:rPr lang="en-US" sz="2400" dirty="0"/>
              <a:t>Large number of distinct items</a:t>
            </a:r>
          </a:p>
          <a:p>
            <a:pPr lvl="1"/>
            <a:r>
              <a:rPr lang="en-US" sz="2400" dirty="0"/>
              <a:t>Short transactions</a:t>
            </a:r>
          </a:p>
          <a:p>
            <a:pPr lvl="1"/>
            <a:r>
              <a:rPr lang="en-US" sz="2400" dirty="0"/>
              <a:t>Bottom-up traversal is efficient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Dense datasets</a:t>
            </a:r>
          </a:p>
          <a:p>
            <a:pPr lvl="1"/>
            <a:r>
              <a:rPr lang="en-US" sz="2400" dirty="0"/>
              <a:t>(Relatively) small number of distinct items</a:t>
            </a:r>
          </a:p>
          <a:p>
            <a:pPr lvl="1"/>
            <a:r>
              <a:rPr lang="en-US" sz="2400" dirty="0"/>
              <a:t>Long transactions</a:t>
            </a:r>
          </a:p>
          <a:p>
            <a:pPr lvl="1"/>
            <a:r>
              <a:rPr lang="en-US" sz="2400" dirty="0"/>
              <a:t>Top-down may be preferred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5AA02A-5D78-439B-BBA5-6536D969CB2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383119" y="6189263"/>
            <a:ext cx="531282" cy="396875"/>
          </a:xfrm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446</a:t>
            </a:fld>
            <a:endParaRPr lang="de-DE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2398512-4216-4C13-8B32-43BFFEB6C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Sparse and dense datasets</a:t>
            </a:r>
          </a:p>
        </p:txBody>
      </p:sp>
      <p:grpSp>
        <p:nvGrpSpPr>
          <p:cNvPr id="8" name="Gruppieren 7"/>
          <p:cNvGrpSpPr/>
          <p:nvPr/>
        </p:nvGrpSpPr>
        <p:grpSpPr>
          <a:xfrm>
            <a:off x="6548256" y="1033843"/>
            <a:ext cx="5479166" cy="4886849"/>
            <a:chOff x="6091052" y="1033843"/>
            <a:chExt cx="5479166" cy="4886849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05CBFEF0-88B0-427C-B74E-65CDD0DF9CA3}"/>
                </a:ext>
              </a:extLst>
            </p:cNvPr>
            <p:cNvSpPr/>
            <p:nvPr/>
          </p:nvSpPr>
          <p:spPr>
            <a:xfrm flipV="1">
              <a:off x="6858001" y="2576448"/>
              <a:ext cx="2421730" cy="693797"/>
            </a:xfrm>
            <a:prstGeom prst="triangle">
              <a:avLst>
                <a:gd name="adj" fmla="val 4966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Diamond 4">
              <a:extLst>
                <a:ext uri="{FF2B5EF4-FFF2-40B4-BE49-F238E27FC236}">
                  <a16:creationId xmlns:a16="http://schemas.microsoft.com/office/drawing/2014/main" id="{A3F478E5-24C4-4570-9718-26E94E32FA6C}"/>
                </a:ext>
              </a:extLst>
            </p:cNvPr>
            <p:cNvSpPr/>
            <p:nvPr/>
          </p:nvSpPr>
          <p:spPr>
            <a:xfrm>
              <a:off x="6091052" y="1033843"/>
              <a:ext cx="3967348" cy="2276999"/>
            </a:xfrm>
            <a:prstGeom prst="diamond">
              <a:avLst/>
            </a:prstGeom>
            <a:noFill/>
            <a:ln>
              <a:solidFill>
                <a:srgbClr val="2F85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id="{D45BBA0D-C574-4BB7-872C-CBF25BE06781}"/>
                </a:ext>
              </a:extLst>
            </p:cNvPr>
            <p:cNvSpPr/>
            <p:nvPr/>
          </p:nvSpPr>
          <p:spPr>
            <a:xfrm flipV="1">
              <a:off x="7337342" y="2847233"/>
              <a:ext cx="1470107" cy="423016"/>
            </a:xfrm>
            <a:prstGeom prst="triangle">
              <a:avLst>
                <a:gd name="adj" fmla="val 49660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Diamond 8">
              <a:extLst>
                <a:ext uri="{FF2B5EF4-FFF2-40B4-BE49-F238E27FC236}">
                  <a16:creationId xmlns:a16="http://schemas.microsoft.com/office/drawing/2014/main" id="{02683B30-E566-45CB-9F36-D2D1DD32C6E7}"/>
                </a:ext>
              </a:extLst>
            </p:cNvPr>
            <p:cNvSpPr/>
            <p:nvPr/>
          </p:nvSpPr>
          <p:spPr>
            <a:xfrm>
              <a:off x="6091052" y="3643693"/>
              <a:ext cx="3967348" cy="2276999"/>
            </a:xfrm>
            <a:prstGeom prst="diamond">
              <a:avLst/>
            </a:prstGeom>
            <a:noFill/>
            <a:ln>
              <a:solidFill>
                <a:srgbClr val="2F85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F60B571-806E-4455-82FD-9997F3EF7025}"/>
                </a:ext>
              </a:extLst>
            </p:cNvPr>
            <p:cNvSpPr/>
            <p:nvPr/>
          </p:nvSpPr>
          <p:spPr>
            <a:xfrm>
              <a:off x="6146800" y="4206875"/>
              <a:ext cx="3854450" cy="1679575"/>
            </a:xfrm>
            <a:custGeom>
              <a:avLst/>
              <a:gdLst>
                <a:gd name="connsiteX0" fmla="*/ 1016000 w 3854450"/>
                <a:gd name="connsiteY0" fmla="*/ 0 h 1679575"/>
                <a:gd name="connsiteX1" fmla="*/ 2844800 w 3854450"/>
                <a:gd name="connsiteY1" fmla="*/ 3175 h 1679575"/>
                <a:gd name="connsiteX2" fmla="*/ 3854450 w 3854450"/>
                <a:gd name="connsiteY2" fmla="*/ 574675 h 1679575"/>
                <a:gd name="connsiteX3" fmla="*/ 1927225 w 3854450"/>
                <a:gd name="connsiteY3" fmla="*/ 1679575 h 1679575"/>
                <a:gd name="connsiteX4" fmla="*/ 0 w 3854450"/>
                <a:gd name="connsiteY4" fmla="*/ 574675 h 1679575"/>
                <a:gd name="connsiteX5" fmla="*/ 1016000 w 3854450"/>
                <a:gd name="connsiteY5" fmla="*/ 0 h 167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54450" h="1679575">
                  <a:moveTo>
                    <a:pt x="1016000" y="0"/>
                  </a:moveTo>
                  <a:lnTo>
                    <a:pt x="2844800" y="3175"/>
                  </a:lnTo>
                  <a:lnTo>
                    <a:pt x="3854450" y="574675"/>
                  </a:lnTo>
                  <a:lnTo>
                    <a:pt x="1927225" y="1679575"/>
                  </a:lnTo>
                  <a:lnTo>
                    <a:pt x="0" y="574675"/>
                  </a:lnTo>
                  <a:lnTo>
                    <a:pt x="1016000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1F6B2A-6976-4D2D-B5AB-60E52F1CFDC6}"/>
                </a:ext>
              </a:extLst>
            </p:cNvPr>
            <p:cNvSpPr/>
            <p:nvPr/>
          </p:nvSpPr>
          <p:spPr>
            <a:xfrm>
              <a:off x="7194550" y="3997325"/>
              <a:ext cx="1781175" cy="200025"/>
            </a:xfrm>
            <a:custGeom>
              <a:avLst/>
              <a:gdLst>
                <a:gd name="connsiteX0" fmla="*/ 323850 w 1781175"/>
                <a:gd name="connsiteY0" fmla="*/ 0 h 200025"/>
                <a:gd name="connsiteX1" fmla="*/ 1428750 w 1781175"/>
                <a:gd name="connsiteY1" fmla="*/ 0 h 200025"/>
                <a:gd name="connsiteX2" fmla="*/ 1781175 w 1781175"/>
                <a:gd name="connsiteY2" fmla="*/ 200025 h 200025"/>
                <a:gd name="connsiteX3" fmla="*/ 0 w 1781175"/>
                <a:gd name="connsiteY3" fmla="*/ 190500 h 200025"/>
                <a:gd name="connsiteX4" fmla="*/ 323850 w 1781175"/>
                <a:gd name="connsiteY4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1175" h="200025">
                  <a:moveTo>
                    <a:pt x="323850" y="0"/>
                  </a:moveTo>
                  <a:lnTo>
                    <a:pt x="1428750" y="0"/>
                  </a:lnTo>
                  <a:lnTo>
                    <a:pt x="1781175" y="200025"/>
                  </a:lnTo>
                  <a:lnTo>
                    <a:pt x="0" y="190500"/>
                  </a:lnTo>
                  <a:lnTo>
                    <a:pt x="323850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C2E1839-ABA7-4286-9615-09655F050157}"/>
                </a:ext>
              </a:extLst>
            </p:cNvPr>
            <p:cNvSpPr/>
            <p:nvPr/>
          </p:nvSpPr>
          <p:spPr>
            <a:xfrm>
              <a:off x="9486900" y="3076575"/>
              <a:ext cx="419100" cy="23426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91BE3A7-35D7-45C8-9BBA-47E6DF2A9D70}"/>
                </a:ext>
              </a:extLst>
            </p:cNvPr>
            <p:cNvSpPr/>
            <p:nvPr/>
          </p:nvSpPr>
          <p:spPr>
            <a:xfrm>
              <a:off x="9486900" y="3457956"/>
              <a:ext cx="419100" cy="23426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DB02999-5BEC-451A-A09A-5045CF731E9B}"/>
                </a:ext>
              </a:extLst>
            </p:cNvPr>
            <p:cNvSpPr txBox="1"/>
            <p:nvPr/>
          </p:nvSpPr>
          <p:spPr>
            <a:xfrm>
              <a:off x="10039350" y="3083039"/>
              <a:ext cx="1530868" cy="215444"/>
            </a:xfrm>
            <a:prstGeom prst="rect">
              <a:avLst/>
            </a:prstGeom>
          </p:spPr>
          <p:txBody>
            <a:bodyPr wrap="none" lIns="0" tIns="0" rIns="0" bIns="0" rtlCol="0" anchor="b" anchorCtr="0">
              <a:spAutoFit/>
            </a:bodyPr>
            <a:lstStyle/>
            <a:p>
              <a:r>
                <a:rPr lang="en-US" sz="1400" dirty="0"/>
                <a:t>Infrequent </a:t>
              </a:r>
              <a:r>
                <a:rPr lang="en-US" sz="1400" dirty="0" err="1"/>
                <a:t>Itemsets</a:t>
              </a:r>
              <a:endParaRPr lang="en-US" sz="2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BF365EF-CE8E-4625-BC52-84E009FECE22}"/>
                </a:ext>
              </a:extLst>
            </p:cNvPr>
            <p:cNvSpPr txBox="1"/>
            <p:nvPr/>
          </p:nvSpPr>
          <p:spPr>
            <a:xfrm>
              <a:off x="10039350" y="3434667"/>
              <a:ext cx="1441100" cy="215444"/>
            </a:xfrm>
            <a:prstGeom prst="rect">
              <a:avLst/>
            </a:prstGeom>
          </p:spPr>
          <p:txBody>
            <a:bodyPr wrap="none" lIns="0" tIns="0" rIns="0" bIns="0" rtlCol="0" anchor="b" anchorCtr="0">
              <a:spAutoFit/>
            </a:bodyPr>
            <a:lstStyle/>
            <a:p>
              <a:r>
                <a:rPr lang="en-US" sz="1400" dirty="0"/>
                <a:t>Frequent </a:t>
              </a:r>
              <a:r>
                <a:rPr lang="en-US" sz="1400" dirty="0" err="1"/>
                <a:t>Itemsets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31904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1877908" y="1143004"/>
            <a:ext cx="8714118" cy="3890550"/>
            <a:chOff x="1877908" y="1143004"/>
            <a:chExt cx="8714118" cy="3890550"/>
          </a:xfrm>
        </p:grpSpPr>
        <p:grpSp>
          <p:nvGrpSpPr>
            <p:cNvPr id="25" name="Gruppieren 24"/>
            <p:cNvGrpSpPr/>
            <p:nvPr/>
          </p:nvGrpSpPr>
          <p:grpSpPr>
            <a:xfrm>
              <a:off x="1939312" y="1156543"/>
              <a:ext cx="8555711" cy="3872748"/>
              <a:chOff x="610744" y="1039895"/>
              <a:chExt cx="10997780" cy="4989764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33" name="Rechteck 32"/>
              <p:cNvSpPr/>
              <p:nvPr/>
            </p:nvSpPr>
            <p:spPr>
              <a:xfrm>
                <a:off x="610744" y="1039895"/>
                <a:ext cx="10997780" cy="498976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Ellipse 33"/>
              <p:cNvSpPr/>
              <p:nvPr/>
            </p:nvSpPr>
            <p:spPr>
              <a:xfrm rot="20730716">
                <a:off x="8176634" y="4918597"/>
                <a:ext cx="3011155" cy="627018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6" name="Gruppieren 25"/>
            <p:cNvGrpSpPr/>
            <p:nvPr/>
          </p:nvGrpSpPr>
          <p:grpSpPr>
            <a:xfrm>
              <a:off x="1939312" y="1143004"/>
              <a:ext cx="8555711" cy="2618032"/>
              <a:chOff x="610744" y="1022419"/>
              <a:chExt cx="10997779" cy="3379039"/>
            </a:xfrm>
          </p:grpSpPr>
          <p:sp>
            <p:nvSpPr>
              <p:cNvPr id="31" name="Freihandform 30"/>
              <p:cNvSpPr/>
              <p:nvPr/>
            </p:nvSpPr>
            <p:spPr>
              <a:xfrm rot="10800000">
                <a:off x="610744" y="1022419"/>
                <a:ext cx="10997779" cy="3379039"/>
              </a:xfrm>
              <a:custGeom>
                <a:avLst/>
                <a:gdLst>
                  <a:gd name="connsiteX0" fmla="*/ 0 w 6822040"/>
                  <a:gd name="connsiteY0" fmla="*/ 2455523 h 2476071"/>
                  <a:gd name="connsiteX1" fmla="*/ 20548 w 6822040"/>
                  <a:gd name="connsiteY1" fmla="*/ 0 h 2476071"/>
                  <a:gd name="connsiteX2" fmla="*/ 914400 w 6822040"/>
                  <a:gd name="connsiteY2" fmla="*/ 123289 h 2476071"/>
                  <a:gd name="connsiteX3" fmla="*/ 2024009 w 6822040"/>
                  <a:gd name="connsiteY3" fmla="*/ 1058238 h 2476071"/>
                  <a:gd name="connsiteX4" fmla="*/ 3369923 w 6822040"/>
                  <a:gd name="connsiteY4" fmla="*/ 842480 h 2476071"/>
                  <a:gd name="connsiteX5" fmla="*/ 4900773 w 6822040"/>
                  <a:gd name="connsiteY5" fmla="*/ 1428107 h 2476071"/>
                  <a:gd name="connsiteX6" fmla="*/ 6822040 w 6822040"/>
                  <a:gd name="connsiteY6" fmla="*/ 2106202 h 2476071"/>
                  <a:gd name="connsiteX7" fmla="*/ 6822040 w 6822040"/>
                  <a:gd name="connsiteY7" fmla="*/ 2476071 h 2476071"/>
                  <a:gd name="connsiteX0" fmla="*/ 60791 w 6882831"/>
                  <a:gd name="connsiteY0" fmla="*/ 2435048 h 2455596"/>
                  <a:gd name="connsiteX1" fmla="*/ 0 w 6882831"/>
                  <a:gd name="connsiteY1" fmla="*/ 0 h 2455596"/>
                  <a:gd name="connsiteX2" fmla="*/ 975191 w 6882831"/>
                  <a:gd name="connsiteY2" fmla="*/ 102814 h 2455596"/>
                  <a:gd name="connsiteX3" fmla="*/ 2084800 w 6882831"/>
                  <a:gd name="connsiteY3" fmla="*/ 1037763 h 2455596"/>
                  <a:gd name="connsiteX4" fmla="*/ 3430714 w 6882831"/>
                  <a:gd name="connsiteY4" fmla="*/ 822005 h 2455596"/>
                  <a:gd name="connsiteX5" fmla="*/ 4961564 w 6882831"/>
                  <a:gd name="connsiteY5" fmla="*/ 1407632 h 2455596"/>
                  <a:gd name="connsiteX6" fmla="*/ 6882831 w 6882831"/>
                  <a:gd name="connsiteY6" fmla="*/ 2085727 h 2455596"/>
                  <a:gd name="connsiteX7" fmla="*/ 6882831 w 6882831"/>
                  <a:gd name="connsiteY7" fmla="*/ 2455596 h 2455596"/>
                  <a:gd name="connsiteX0" fmla="*/ 60791 w 6882831"/>
                  <a:gd name="connsiteY0" fmla="*/ 2567683 h 2588231"/>
                  <a:gd name="connsiteX1" fmla="*/ 0 w 6882831"/>
                  <a:gd name="connsiteY1" fmla="*/ 132635 h 2588231"/>
                  <a:gd name="connsiteX2" fmla="*/ 649834 w 6882831"/>
                  <a:gd name="connsiteY2" fmla="*/ 0 h 2588231"/>
                  <a:gd name="connsiteX3" fmla="*/ 2084800 w 6882831"/>
                  <a:gd name="connsiteY3" fmla="*/ 1170398 h 2588231"/>
                  <a:gd name="connsiteX4" fmla="*/ 3430714 w 6882831"/>
                  <a:gd name="connsiteY4" fmla="*/ 954640 h 2588231"/>
                  <a:gd name="connsiteX5" fmla="*/ 4961564 w 6882831"/>
                  <a:gd name="connsiteY5" fmla="*/ 1540267 h 2588231"/>
                  <a:gd name="connsiteX6" fmla="*/ 6882831 w 6882831"/>
                  <a:gd name="connsiteY6" fmla="*/ 2218362 h 2588231"/>
                  <a:gd name="connsiteX7" fmla="*/ 6882831 w 6882831"/>
                  <a:gd name="connsiteY7" fmla="*/ 2588231 h 2588231"/>
                  <a:gd name="connsiteX0" fmla="*/ 60791 w 6882831"/>
                  <a:gd name="connsiteY0" fmla="*/ 2567683 h 2588231"/>
                  <a:gd name="connsiteX1" fmla="*/ 0 w 6882831"/>
                  <a:gd name="connsiteY1" fmla="*/ 132635 h 2588231"/>
                  <a:gd name="connsiteX2" fmla="*/ 347896 w 6882831"/>
                  <a:gd name="connsiteY2" fmla="*/ 9790 h 2588231"/>
                  <a:gd name="connsiteX3" fmla="*/ 649834 w 6882831"/>
                  <a:gd name="connsiteY3" fmla="*/ 0 h 2588231"/>
                  <a:gd name="connsiteX4" fmla="*/ 2084800 w 6882831"/>
                  <a:gd name="connsiteY4" fmla="*/ 1170398 h 2588231"/>
                  <a:gd name="connsiteX5" fmla="*/ 3430714 w 6882831"/>
                  <a:gd name="connsiteY5" fmla="*/ 954640 h 2588231"/>
                  <a:gd name="connsiteX6" fmla="*/ 4961564 w 6882831"/>
                  <a:gd name="connsiteY6" fmla="*/ 1540267 h 2588231"/>
                  <a:gd name="connsiteX7" fmla="*/ 6882831 w 6882831"/>
                  <a:gd name="connsiteY7" fmla="*/ 2218362 h 2588231"/>
                  <a:gd name="connsiteX8" fmla="*/ 6882831 w 6882831"/>
                  <a:gd name="connsiteY8" fmla="*/ 2588231 h 258823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2084800 w 6882831"/>
                  <a:gd name="connsiteY4" fmla="*/ 1160608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2084800 w 6882831"/>
                  <a:gd name="connsiteY4" fmla="*/ 1160608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637434 w 6882831"/>
                  <a:gd name="connsiteY4" fmla="*/ 1150370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637434 w 6882831"/>
                  <a:gd name="connsiteY4" fmla="*/ 1150370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185063 w 6882831"/>
                  <a:gd name="connsiteY4" fmla="*/ 696112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873517 w 6882831"/>
                  <a:gd name="connsiteY3" fmla="*/ 72105 h 2578441"/>
                  <a:gd name="connsiteX4" fmla="*/ 1185063 w 6882831"/>
                  <a:gd name="connsiteY4" fmla="*/ 696112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873517 w 6882831"/>
                  <a:gd name="connsiteY3" fmla="*/ 72105 h 2578441"/>
                  <a:gd name="connsiteX4" fmla="*/ 1174895 w 6882831"/>
                  <a:gd name="connsiteY4" fmla="*/ 716586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637434 w 6882831"/>
                  <a:gd name="connsiteY5" fmla="*/ 1170844 h 2598915"/>
                  <a:gd name="connsiteX6" fmla="*/ 3430714 w 6882831"/>
                  <a:gd name="connsiteY6" fmla="*/ 965324 h 2598915"/>
                  <a:gd name="connsiteX7" fmla="*/ 4961564 w 6882831"/>
                  <a:gd name="connsiteY7" fmla="*/ 1550951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4961564 w 6882831"/>
                  <a:gd name="connsiteY7" fmla="*/ 1550951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5886798 w 6882831"/>
                  <a:gd name="connsiteY7" fmla="*/ 2103746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5246252 w 6882831"/>
                  <a:gd name="connsiteY7" fmla="*/ 1765927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4418298 w 6882831"/>
                  <a:gd name="connsiteY7" fmla="*/ 1105590 h 2598915"/>
                  <a:gd name="connsiteX8" fmla="*/ 5246252 w 6882831"/>
                  <a:gd name="connsiteY8" fmla="*/ 1765927 h 2598915"/>
                  <a:gd name="connsiteX9" fmla="*/ 6882831 w 6882831"/>
                  <a:gd name="connsiteY9" fmla="*/ 2229046 h 2598915"/>
                  <a:gd name="connsiteX10" fmla="*/ 6882831 w 6882831"/>
                  <a:gd name="connsiteY10" fmla="*/ 2598915 h 2598915"/>
                  <a:gd name="connsiteX0" fmla="*/ 0 w 6822040"/>
                  <a:gd name="connsiteY0" fmla="*/ 2578367 h 2598915"/>
                  <a:gd name="connsiteX1" fmla="*/ 30715 w 6822040"/>
                  <a:gd name="connsiteY1" fmla="*/ 112609 h 2598915"/>
                  <a:gd name="connsiteX2" fmla="*/ 439616 w 6822040"/>
                  <a:gd name="connsiteY2" fmla="*/ 0 h 2598915"/>
                  <a:gd name="connsiteX3" fmla="*/ 812726 w 6822040"/>
                  <a:gd name="connsiteY3" fmla="*/ 92579 h 2598915"/>
                  <a:gd name="connsiteX4" fmla="*/ 1114104 w 6822040"/>
                  <a:gd name="connsiteY4" fmla="*/ 737060 h 2598915"/>
                  <a:gd name="connsiteX5" fmla="*/ 1657982 w 6822040"/>
                  <a:gd name="connsiteY5" fmla="*/ 1140134 h 2598915"/>
                  <a:gd name="connsiteX6" fmla="*/ 3369923 w 6822040"/>
                  <a:gd name="connsiteY6" fmla="*/ 965324 h 2598915"/>
                  <a:gd name="connsiteX7" fmla="*/ 4357507 w 6822040"/>
                  <a:gd name="connsiteY7" fmla="*/ 1105590 h 2598915"/>
                  <a:gd name="connsiteX8" fmla="*/ 5185461 w 6822040"/>
                  <a:gd name="connsiteY8" fmla="*/ 1765927 h 2598915"/>
                  <a:gd name="connsiteX9" fmla="*/ 6822040 w 6822040"/>
                  <a:gd name="connsiteY9" fmla="*/ 2229046 h 2598915"/>
                  <a:gd name="connsiteX10" fmla="*/ 6822040 w 6822040"/>
                  <a:gd name="connsiteY10" fmla="*/ 2598915 h 2598915"/>
                  <a:gd name="connsiteX0" fmla="*/ 9954 w 6791325"/>
                  <a:gd name="connsiteY0" fmla="*/ 2537419 h 2598915"/>
                  <a:gd name="connsiteX1" fmla="*/ 0 w 6791325"/>
                  <a:gd name="connsiteY1" fmla="*/ 112609 h 2598915"/>
                  <a:gd name="connsiteX2" fmla="*/ 408901 w 6791325"/>
                  <a:gd name="connsiteY2" fmla="*/ 0 h 2598915"/>
                  <a:gd name="connsiteX3" fmla="*/ 782011 w 6791325"/>
                  <a:gd name="connsiteY3" fmla="*/ 92579 h 2598915"/>
                  <a:gd name="connsiteX4" fmla="*/ 1083389 w 6791325"/>
                  <a:gd name="connsiteY4" fmla="*/ 737060 h 2598915"/>
                  <a:gd name="connsiteX5" fmla="*/ 1627267 w 6791325"/>
                  <a:gd name="connsiteY5" fmla="*/ 1140134 h 2598915"/>
                  <a:gd name="connsiteX6" fmla="*/ 3339208 w 6791325"/>
                  <a:gd name="connsiteY6" fmla="*/ 965324 h 2598915"/>
                  <a:gd name="connsiteX7" fmla="*/ 4326792 w 6791325"/>
                  <a:gd name="connsiteY7" fmla="*/ 1105590 h 2598915"/>
                  <a:gd name="connsiteX8" fmla="*/ 5154746 w 6791325"/>
                  <a:gd name="connsiteY8" fmla="*/ 1765927 h 2598915"/>
                  <a:gd name="connsiteX9" fmla="*/ 6791325 w 6791325"/>
                  <a:gd name="connsiteY9" fmla="*/ 2229046 h 2598915"/>
                  <a:gd name="connsiteX10" fmla="*/ 6791325 w 6791325"/>
                  <a:gd name="connsiteY10" fmla="*/ 2598915 h 2598915"/>
                  <a:gd name="connsiteX0" fmla="*/ 9954 w 6791325"/>
                  <a:gd name="connsiteY0" fmla="*/ 2547656 h 2598915"/>
                  <a:gd name="connsiteX1" fmla="*/ 0 w 6791325"/>
                  <a:gd name="connsiteY1" fmla="*/ 112609 h 2598915"/>
                  <a:gd name="connsiteX2" fmla="*/ 408901 w 6791325"/>
                  <a:gd name="connsiteY2" fmla="*/ 0 h 2598915"/>
                  <a:gd name="connsiteX3" fmla="*/ 782011 w 6791325"/>
                  <a:gd name="connsiteY3" fmla="*/ 92579 h 2598915"/>
                  <a:gd name="connsiteX4" fmla="*/ 1083389 w 6791325"/>
                  <a:gd name="connsiteY4" fmla="*/ 737060 h 2598915"/>
                  <a:gd name="connsiteX5" fmla="*/ 1627267 w 6791325"/>
                  <a:gd name="connsiteY5" fmla="*/ 1140134 h 2598915"/>
                  <a:gd name="connsiteX6" fmla="*/ 3339208 w 6791325"/>
                  <a:gd name="connsiteY6" fmla="*/ 965324 h 2598915"/>
                  <a:gd name="connsiteX7" fmla="*/ 4326792 w 6791325"/>
                  <a:gd name="connsiteY7" fmla="*/ 1105590 h 2598915"/>
                  <a:gd name="connsiteX8" fmla="*/ 5154746 w 6791325"/>
                  <a:gd name="connsiteY8" fmla="*/ 1765927 h 2598915"/>
                  <a:gd name="connsiteX9" fmla="*/ 6791325 w 6791325"/>
                  <a:gd name="connsiteY9" fmla="*/ 2229046 h 2598915"/>
                  <a:gd name="connsiteX10" fmla="*/ 6791325 w 6791325"/>
                  <a:gd name="connsiteY10" fmla="*/ 2598915 h 2598915"/>
                  <a:gd name="connsiteX0" fmla="*/ 9954 w 6801493"/>
                  <a:gd name="connsiteY0" fmla="*/ 2547656 h 2547656"/>
                  <a:gd name="connsiteX1" fmla="*/ 0 w 6801493"/>
                  <a:gd name="connsiteY1" fmla="*/ 112609 h 2547656"/>
                  <a:gd name="connsiteX2" fmla="*/ 408901 w 6801493"/>
                  <a:gd name="connsiteY2" fmla="*/ 0 h 2547656"/>
                  <a:gd name="connsiteX3" fmla="*/ 782011 w 6801493"/>
                  <a:gd name="connsiteY3" fmla="*/ 92579 h 2547656"/>
                  <a:gd name="connsiteX4" fmla="*/ 1083389 w 6801493"/>
                  <a:gd name="connsiteY4" fmla="*/ 737060 h 2547656"/>
                  <a:gd name="connsiteX5" fmla="*/ 1627267 w 6801493"/>
                  <a:gd name="connsiteY5" fmla="*/ 1140134 h 2547656"/>
                  <a:gd name="connsiteX6" fmla="*/ 3339208 w 6801493"/>
                  <a:gd name="connsiteY6" fmla="*/ 965324 h 2547656"/>
                  <a:gd name="connsiteX7" fmla="*/ 4326792 w 6801493"/>
                  <a:gd name="connsiteY7" fmla="*/ 1105590 h 2547656"/>
                  <a:gd name="connsiteX8" fmla="*/ 5154746 w 6801493"/>
                  <a:gd name="connsiteY8" fmla="*/ 1765927 h 2547656"/>
                  <a:gd name="connsiteX9" fmla="*/ 6791325 w 6801493"/>
                  <a:gd name="connsiteY9" fmla="*/ 2229046 h 2547656"/>
                  <a:gd name="connsiteX10" fmla="*/ 6801493 w 6801493"/>
                  <a:gd name="connsiteY10" fmla="*/ 2527257 h 2547656"/>
                  <a:gd name="connsiteX0" fmla="*/ 9954 w 6801493"/>
                  <a:gd name="connsiteY0" fmla="*/ 2547656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54746 w 6801493"/>
                  <a:gd name="connsiteY8" fmla="*/ 1765927 h 2578442"/>
                  <a:gd name="connsiteX9" fmla="*/ 6791325 w 6801493"/>
                  <a:gd name="connsiteY9" fmla="*/ 2229046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88603 h 2588603"/>
                  <a:gd name="connsiteX1" fmla="*/ 0 w 6801493"/>
                  <a:gd name="connsiteY1" fmla="*/ 112609 h 2588603"/>
                  <a:gd name="connsiteX2" fmla="*/ 408901 w 6801493"/>
                  <a:gd name="connsiteY2" fmla="*/ 0 h 2588603"/>
                  <a:gd name="connsiteX3" fmla="*/ 782011 w 6801493"/>
                  <a:gd name="connsiteY3" fmla="*/ 92579 h 2588603"/>
                  <a:gd name="connsiteX4" fmla="*/ 1083389 w 6801493"/>
                  <a:gd name="connsiteY4" fmla="*/ 737060 h 2588603"/>
                  <a:gd name="connsiteX5" fmla="*/ 1627267 w 6801493"/>
                  <a:gd name="connsiteY5" fmla="*/ 1140134 h 2588603"/>
                  <a:gd name="connsiteX6" fmla="*/ 3339208 w 6801493"/>
                  <a:gd name="connsiteY6" fmla="*/ 965324 h 2588603"/>
                  <a:gd name="connsiteX7" fmla="*/ 4326792 w 6801493"/>
                  <a:gd name="connsiteY7" fmla="*/ 1105590 h 2588603"/>
                  <a:gd name="connsiteX8" fmla="*/ 5154746 w 6801493"/>
                  <a:gd name="connsiteY8" fmla="*/ 1765927 h 2588603"/>
                  <a:gd name="connsiteX9" fmla="*/ 6791325 w 6801493"/>
                  <a:gd name="connsiteY9" fmla="*/ 2229046 h 2588603"/>
                  <a:gd name="connsiteX10" fmla="*/ 6801493 w 6801493"/>
                  <a:gd name="connsiteY10" fmla="*/ 2578442 h 2588603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54746 w 6801493"/>
                  <a:gd name="connsiteY8" fmla="*/ 1765927 h 2578442"/>
                  <a:gd name="connsiteX9" fmla="*/ 6791325 w 6801493"/>
                  <a:gd name="connsiteY9" fmla="*/ 2229046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54746 w 6801493"/>
                  <a:gd name="connsiteY8" fmla="*/ 1765927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285351 w 6801493"/>
                  <a:gd name="connsiteY6" fmla="*/ 19529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2429017 w 6801493"/>
                  <a:gd name="connsiteY6" fmla="*/ 132331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581568 w 6801493"/>
                  <a:gd name="connsiteY6" fmla="*/ 71592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581568 w 6801493"/>
                  <a:gd name="connsiteY6" fmla="*/ 71592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2392044 w 6801493"/>
                  <a:gd name="connsiteY5" fmla="*/ 124922 h 2578442"/>
                  <a:gd name="connsiteX6" fmla="*/ 3581568 w 6801493"/>
                  <a:gd name="connsiteY6" fmla="*/ 71592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2392044 w 6801493"/>
                  <a:gd name="connsiteY5" fmla="*/ 124922 h 2578442"/>
                  <a:gd name="connsiteX6" fmla="*/ 3581568 w 6801493"/>
                  <a:gd name="connsiteY6" fmla="*/ 71592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2392044 w 6801493"/>
                  <a:gd name="connsiteY5" fmla="*/ 124922 h 2578442"/>
                  <a:gd name="connsiteX6" fmla="*/ 3581568 w 6801493"/>
                  <a:gd name="connsiteY6" fmla="*/ 71592 h 2578442"/>
                  <a:gd name="connsiteX7" fmla="*/ 4488364 w 6801493"/>
                  <a:gd name="connsiteY7" fmla="*/ 185825 h 2578442"/>
                  <a:gd name="connsiteX8" fmla="*/ 5106274 w 6801493"/>
                  <a:gd name="connsiteY8" fmla="*/ 1028380 h 2578442"/>
                  <a:gd name="connsiteX9" fmla="*/ 6791325 w 6801493"/>
                  <a:gd name="connsiteY9" fmla="*/ 1205157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3317276 h 3337826"/>
                  <a:gd name="connsiteX1" fmla="*/ 0 w 6801493"/>
                  <a:gd name="connsiteY1" fmla="*/ 871993 h 3337826"/>
                  <a:gd name="connsiteX2" fmla="*/ 408901 w 6801493"/>
                  <a:gd name="connsiteY2" fmla="*/ 759384 h 3337826"/>
                  <a:gd name="connsiteX3" fmla="*/ 782011 w 6801493"/>
                  <a:gd name="connsiteY3" fmla="*/ 851963 h 3337826"/>
                  <a:gd name="connsiteX4" fmla="*/ 1848166 w 6801493"/>
                  <a:gd name="connsiteY4" fmla="*/ 21350 h 3337826"/>
                  <a:gd name="connsiteX5" fmla="*/ 2392044 w 6801493"/>
                  <a:gd name="connsiteY5" fmla="*/ 884306 h 3337826"/>
                  <a:gd name="connsiteX6" fmla="*/ 3581568 w 6801493"/>
                  <a:gd name="connsiteY6" fmla="*/ 830976 h 3337826"/>
                  <a:gd name="connsiteX7" fmla="*/ 4488364 w 6801493"/>
                  <a:gd name="connsiteY7" fmla="*/ 945209 h 3337826"/>
                  <a:gd name="connsiteX8" fmla="*/ 5106274 w 6801493"/>
                  <a:gd name="connsiteY8" fmla="*/ 1787764 h 3337826"/>
                  <a:gd name="connsiteX9" fmla="*/ 6791325 w 6801493"/>
                  <a:gd name="connsiteY9" fmla="*/ 1964541 h 3337826"/>
                  <a:gd name="connsiteX10" fmla="*/ 6801493 w 6801493"/>
                  <a:gd name="connsiteY10" fmla="*/ 3337826 h 3337826"/>
                  <a:gd name="connsiteX0" fmla="*/ 20123 w 6801493"/>
                  <a:gd name="connsiteY0" fmla="*/ 3172645 h 3193195"/>
                  <a:gd name="connsiteX1" fmla="*/ 0 w 6801493"/>
                  <a:gd name="connsiteY1" fmla="*/ 727362 h 3193195"/>
                  <a:gd name="connsiteX2" fmla="*/ 408901 w 6801493"/>
                  <a:gd name="connsiteY2" fmla="*/ 614753 h 3193195"/>
                  <a:gd name="connsiteX3" fmla="*/ 782011 w 6801493"/>
                  <a:gd name="connsiteY3" fmla="*/ 707332 h 3193195"/>
                  <a:gd name="connsiteX4" fmla="*/ 1982810 w 6801493"/>
                  <a:gd name="connsiteY4" fmla="*/ 24228 h 3193195"/>
                  <a:gd name="connsiteX5" fmla="*/ 2392044 w 6801493"/>
                  <a:gd name="connsiteY5" fmla="*/ 739675 h 3193195"/>
                  <a:gd name="connsiteX6" fmla="*/ 3581568 w 6801493"/>
                  <a:gd name="connsiteY6" fmla="*/ 686345 h 3193195"/>
                  <a:gd name="connsiteX7" fmla="*/ 4488364 w 6801493"/>
                  <a:gd name="connsiteY7" fmla="*/ 800578 h 3193195"/>
                  <a:gd name="connsiteX8" fmla="*/ 5106274 w 6801493"/>
                  <a:gd name="connsiteY8" fmla="*/ 1643133 h 3193195"/>
                  <a:gd name="connsiteX9" fmla="*/ 6791325 w 6801493"/>
                  <a:gd name="connsiteY9" fmla="*/ 1819910 h 3193195"/>
                  <a:gd name="connsiteX10" fmla="*/ 6801493 w 6801493"/>
                  <a:gd name="connsiteY10" fmla="*/ 3193195 h 3193195"/>
                  <a:gd name="connsiteX0" fmla="*/ 20123 w 6801493"/>
                  <a:gd name="connsiteY0" fmla="*/ 3172645 h 3193195"/>
                  <a:gd name="connsiteX1" fmla="*/ 0 w 6801493"/>
                  <a:gd name="connsiteY1" fmla="*/ 727362 h 3193195"/>
                  <a:gd name="connsiteX2" fmla="*/ 408901 w 6801493"/>
                  <a:gd name="connsiteY2" fmla="*/ 614753 h 3193195"/>
                  <a:gd name="connsiteX3" fmla="*/ 782011 w 6801493"/>
                  <a:gd name="connsiteY3" fmla="*/ 707332 h 3193195"/>
                  <a:gd name="connsiteX4" fmla="*/ 1982810 w 6801493"/>
                  <a:gd name="connsiteY4" fmla="*/ 24228 h 3193195"/>
                  <a:gd name="connsiteX5" fmla="*/ 2392044 w 6801493"/>
                  <a:gd name="connsiteY5" fmla="*/ 739675 h 3193195"/>
                  <a:gd name="connsiteX6" fmla="*/ 3581568 w 6801493"/>
                  <a:gd name="connsiteY6" fmla="*/ 686345 h 3193195"/>
                  <a:gd name="connsiteX7" fmla="*/ 4488364 w 6801493"/>
                  <a:gd name="connsiteY7" fmla="*/ 800578 h 3193195"/>
                  <a:gd name="connsiteX8" fmla="*/ 5106274 w 6801493"/>
                  <a:gd name="connsiteY8" fmla="*/ 1643133 h 3193195"/>
                  <a:gd name="connsiteX9" fmla="*/ 6791325 w 6801493"/>
                  <a:gd name="connsiteY9" fmla="*/ 1819910 h 3193195"/>
                  <a:gd name="connsiteX10" fmla="*/ 6801493 w 6801493"/>
                  <a:gd name="connsiteY10" fmla="*/ 3193195 h 3193195"/>
                  <a:gd name="connsiteX0" fmla="*/ 20123 w 6801493"/>
                  <a:gd name="connsiteY0" fmla="*/ 3254922 h 3275472"/>
                  <a:gd name="connsiteX1" fmla="*/ 0 w 6801493"/>
                  <a:gd name="connsiteY1" fmla="*/ 809639 h 3275472"/>
                  <a:gd name="connsiteX2" fmla="*/ 408901 w 6801493"/>
                  <a:gd name="connsiteY2" fmla="*/ 697030 h 3275472"/>
                  <a:gd name="connsiteX3" fmla="*/ 1051299 w 6801493"/>
                  <a:gd name="connsiteY3" fmla="*/ 0 h 3275472"/>
                  <a:gd name="connsiteX4" fmla="*/ 1982810 w 6801493"/>
                  <a:gd name="connsiteY4" fmla="*/ 106505 h 3275472"/>
                  <a:gd name="connsiteX5" fmla="*/ 2392044 w 6801493"/>
                  <a:gd name="connsiteY5" fmla="*/ 821952 h 3275472"/>
                  <a:gd name="connsiteX6" fmla="*/ 3581568 w 6801493"/>
                  <a:gd name="connsiteY6" fmla="*/ 768622 h 3275472"/>
                  <a:gd name="connsiteX7" fmla="*/ 4488364 w 6801493"/>
                  <a:gd name="connsiteY7" fmla="*/ 882855 h 3275472"/>
                  <a:gd name="connsiteX8" fmla="*/ 5106274 w 6801493"/>
                  <a:gd name="connsiteY8" fmla="*/ 1725410 h 3275472"/>
                  <a:gd name="connsiteX9" fmla="*/ 6791325 w 6801493"/>
                  <a:gd name="connsiteY9" fmla="*/ 1902187 h 3275472"/>
                  <a:gd name="connsiteX10" fmla="*/ 6801493 w 6801493"/>
                  <a:gd name="connsiteY10" fmla="*/ 3275472 h 3275472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408901 w 6801493"/>
                  <a:gd name="connsiteY2" fmla="*/ 770944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640489 w 6801493"/>
                  <a:gd name="connsiteY2" fmla="*/ 354447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640489 w 6801493"/>
                  <a:gd name="connsiteY2" fmla="*/ 354447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640489 w 6801493"/>
                  <a:gd name="connsiteY2" fmla="*/ 354447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640489 w 6801493"/>
                  <a:gd name="connsiteY2" fmla="*/ 354447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0123 w 6801493"/>
                  <a:gd name="connsiteY0" fmla="*/ 3328836 h 3349386"/>
                  <a:gd name="connsiteX1" fmla="*/ 0 w 6801493"/>
                  <a:gd name="connsiteY1" fmla="*/ 883553 h 3349386"/>
                  <a:gd name="connsiteX2" fmla="*/ 640489 w 6801493"/>
                  <a:gd name="connsiteY2" fmla="*/ 354447 h 3349386"/>
                  <a:gd name="connsiteX3" fmla="*/ 1051299 w 6801493"/>
                  <a:gd name="connsiteY3" fmla="*/ 73914 h 3349386"/>
                  <a:gd name="connsiteX4" fmla="*/ 1982810 w 6801493"/>
                  <a:gd name="connsiteY4" fmla="*/ 180419 h 3349386"/>
                  <a:gd name="connsiteX5" fmla="*/ 2392044 w 6801493"/>
                  <a:gd name="connsiteY5" fmla="*/ 895866 h 3349386"/>
                  <a:gd name="connsiteX6" fmla="*/ 3581568 w 6801493"/>
                  <a:gd name="connsiteY6" fmla="*/ 842536 h 3349386"/>
                  <a:gd name="connsiteX7" fmla="*/ 4488364 w 6801493"/>
                  <a:gd name="connsiteY7" fmla="*/ 956769 h 3349386"/>
                  <a:gd name="connsiteX8" fmla="*/ 5106274 w 6801493"/>
                  <a:gd name="connsiteY8" fmla="*/ 1799324 h 3349386"/>
                  <a:gd name="connsiteX9" fmla="*/ 6791325 w 6801493"/>
                  <a:gd name="connsiteY9" fmla="*/ 1976101 h 3349386"/>
                  <a:gd name="connsiteX10" fmla="*/ 6801493 w 6801493"/>
                  <a:gd name="connsiteY10" fmla="*/ 3349386 h 3349386"/>
                  <a:gd name="connsiteX0" fmla="*/ 2451 w 6801493"/>
                  <a:gd name="connsiteY0" fmla="*/ 3366798 h 3366798"/>
                  <a:gd name="connsiteX1" fmla="*/ 0 w 6801493"/>
                  <a:gd name="connsiteY1" fmla="*/ 883553 h 3366798"/>
                  <a:gd name="connsiteX2" fmla="*/ 640489 w 6801493"/>
                  <a:gd name="connsiteY2" fmla="*/ 354447 h 3366798"/>
                  <a:gd name="connsiteX3" fmla="*/ 1051299 w 6801493"/>
                  <a:gd name="connsiteY3" fmla="*/ 73914 h 3366798"/>
                  <a:gd name="connsiteX4" fmla="*/ 1982810 w 6801493"/>
                  <a:gd name="connsiteY4" fmla="*/ 180419 h 3366798"/>
                  <a:gd name="connsiteX5" fmla="*/ 2392044 w 6801493"/>
                  <a:gd name="connsiteY5" fmla="*/ 895866 h 3366798"/>
                  <a:gd name="connsiteX6" fmla="*/ 3581568 w 6801493"/>
                  <a:gd name="connsiteY6" fmla="*/ 842536 h 3366798"/>
                  <a:gd name="connsiteX7" fmla="*/ 4488364 w 6801493"/>
                  <a:gd name="connsiteY7" fmla="*/ 956769 h 3366798"/>
                  <a:gd name="connsiteX8" fmla="*/ 5106274 w 6801493"/>
                  <a:gd name="connsiteY8" fmla="*/ 1799324 h 3366798"/>
                  <a:gd name="connsiteX9" fmla="*/ 6791325 w 6801493"/>
                  <a:gd name="connsiteY9" fmla="*/ 1976101 h 3366798"/>
                  <a:gd name="connsiteX10" fmla="*/ 6801493 w 6801493"/>
                  <a:gd name="connsiteY10" fmla="*/ 3349386 h 3366798"/>
                  <a:gd name="connsiteX0" fmla="*/ 2451 w 6801493"/>
                  <a:gd name="connsiteY0" fmla="*/ 3366798 h 3366798"/>
                  <a:gd name="connsiteX1" fmla="*/ 0 w 6801493"/>
                  <a:gd name="connsiteY1" fmla="*/ 883553 h 3366798"/>
                  <a:gd name="connsiteX2" fmla="*/ 640489 w 6801493"/>
                  <a:gd name="connsiteY2" fmla="*/ 354447 h 3366798"/>
                  <a:gd name="connsiteX3" fmla="*/ 1051299 w 6801493"/>
                  <a:gd name="connsiteY3" fmla="*/ 73914 h 3366798"/>
                  <a:gd name="connsiteX4" fmla="*/ 1982810 w 6801493"/>
                  <a:gd name="connsiteY4" fmla="*/ 180419 h 3366798"/>
                  <a:gd name="connsiteX5" fmla="*/ 2392044 w 6801493"/>
                  <a:gd name="connsiteY5" fmla="*/ 895866 h 3366798"/>
                  <a:gd name="connsiteX6" fmla="*/ 3581568 w 6801493"/>
                  <a:gd name="connsiteY6" fmla="*/ 842536 h 3366798"/>
                  <a:gd name="connsiteX7" fmla="*/ 4488364 w 6801493"/>
                  <a:gd name="connsiteY7" fmla="*/ 956769 h 3366798"/>
                  <a:gd name="connsiteX8" fmla="*/ 5106274 w 6801493"/>
                  <a:gd name="connsiteY8" fmla="*/ 1799324 h 3366798"/>
                  <a:gd name="connsiteX9" fmla="*/ 6791325 w 6801493"/>
                  <a:gd name="connsiteY9" fmla="*/ 1976101 h 3366798"/>
                  <a:gd name="connsiteX10" fmla="*/ 6801493 w 6801493"/>
                  <a:gd name="connsiteY10" fmla="*/ 3349386 h 336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01493" h="3366798">
                    <a:moveTo>
                      <a:pt x="2451" y="3366798"/>
                    </a:moveTo>
                    <a:lnTo>
                      <a:pt x="0" y="883553"/>
                    </a:lnTo>
                    <a:cubicBezTo>
                      <a:pt x="112576" y="859666"/>
                      <a:pt x="430969" y="1107206"/>
                      <a:pt x="640489" y="354447"/>
                    </a:cubicBezTo>
                    <a:cubicBezTo>
                      <a:pt x="750497" y="217551"/>
                      <a:pt x="914362" y="167425"/>
                      <a:pt x="1051299" y="73914"/>
                    </a:cubicBezTo>
                    <a:cubicBezTo>
                      <a:pt x="1235910" y="-57997"/>
                      <a:pt x="1840239" y="-7823"/>
                      <a:pt x="1982810" y="180419"/>
                    </a:cubicBezTo>
                    <a:cubicBezTo>
                      <a:pt x="2066138" y="377339"/>
                      <a:pt x="2041309" y="675897"/>
                      <a:pt x="2392044" y="895866"/>
                    </a:cubicBezTo>
                    <a:cubicBezTo>
                      <a:pt x="2869338" y="1025599"/>
                      <a:pt x="3185060" y="860313"/>
                      <a:pt x="3581568" y="842536"/>
                    </a:cubicBezTo>
                    <a:cubicBezTo>
                      <a:pt x="3826823" y="775319"/>
                      <a:pt x="4226952" y="841768"/>
                      <a:pt x="4488364" y="956769"/>
                    </a:cubicBezTo>
                    <a:lnTo>
                      <a:pt x="5106274" y="1799324"/>
                    </a:lnTo>
                    <a:lnTo>
                      <a:pt x="6791325" y="1976101"/>
                    </a:lnTo>
                    <a:cubicBezTo>
                      <a:pt x="6794714" y="2433863"/>
                      <a:pt x="6798104" y="2891624"/>
                      <a:pt x="6801493" y="3349386"/>
                    </a:cubicBezTo>
                  </a:path>
                </a:pathLst>
              </a:cu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Ellipse 31"/>
              <p:cNvSpPr/>
              <p:nvPr/>
            </p:nvSpPr>
            <p:spPr>
              <a:xfrm rot="931326">
                <a:off x="7649763" y="1509746"/>
                <a:ext cx="3011155" cy="627018"/>
              </a:xfrm>
              <a:prstGeom prst="ellipse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27" name="Gruppieren 26"/>
            <p:cNvGrpSpPr/>
            <p:nvPr/>
          </p:nvGrpSpPr>
          <p:grpSpPr>
            <a:xfrm>
              <a:off x="1939315" y="3017540"/>
              <a:ext cx="6661086" cy="2016014"/>
              <a:chOff x="610747" y="3441843"/>
              <a:chExt cx="8562368" cy="2602027"/>
            </a:xfrm>
          </p:grpSpPr>
          <p:sp>
            <p:nvSpPr>
              <p:cNvPr id="29" name="Freihandform 28"/>
              <p:cNvSpPr/>
              <p:nvPr/>
            </p:nvSpPr>
            <p:spPr>
              <a:xfrm>
                <a:off x="610747" y="3441843"/>
                <a:ext cx="8562368" cy="2602027"/>
              </a:xfrm>
              <a:custGeom>
                <a:avLst/>
                <a:gdLst>
                  <a:gd name="connsiteX0" fmla="*/ 0 w 6822040"/>
                  <a:gd name="connsiteY0" fmla="*/ 2455523 h 2476071"/>
                  <a:gd name="connsiteX1" fmla="*/ 20548 w 6822040"/>
                  <a:gd name="connsiteY1" fmla="*/ 0 h 2476071"/>
                  <a:gd name="connsiteX2" fmla="*/ 914400 w 6822040"/>
                  <a:gd name="connsiteY2" fmla="*/ 123289 h 2476071"/>
                  <a:gd name="connsiteX3" fmla="*/ 2024009 w 6822040"/>
                  <a:gd name="connsiteY3" fmla="*/ 1058238 h 2476071"/>
                  <a:gd name="connsiteX4" fmla="*/ 3369923 w 6822040"/>
                  <a:gd name="connsiteY4" fmla="*/ 842480 h 2476071"/>
                  <a:gd name="connsiteX5" fmla="*/ 4900773 w 6822040"/>
                  <a:gd name="connsiteY5" fmla="*/ 1428107 h 2476071"/>
                  <a:gd name="connsiteX6" fmla="*/ 6822040 w 6822040"/>
                  <a:gd name="connsiteY6" fmla="*/ 2106202 h 2476071"/>
                  <a:gd name="connsiteX7" fmla="*/ 6822040 w 6822040"/>
                  <a:gd name="connsiteY7" fmla="*/ 2476071 h 2476071"/>
                  <a:gd name="connsiteX0" fmla="*/ 60791 w 6882831"/>
                  <a:gd name="connsiteY0" fmla="*/ 2435048 h 2455596"/>
                  <a:gd name="connsiteX1" fmla="*/ 0 w 6882831"/>
                  <a:gd name="connsiteY1" fmla="*/ 0 h 2455596"/>
                  <a:gd name="connsiteX2" fmla="*/ 975191 w 6882831"/>
                  <a:gd name="connsiteY2" fmla="*/ 102814 h 2455596"/>
                  <a:gd name="connsiteX3" fmla="*/ 2084800 w 6882831"/>
                  <a:gd name="connsiteY3" fmla="*/ 1037763 h 2455596"/>
                  <a:gd name="connsiteX4" fmla="*/ 3430714 w 6882831"/>
                  <a:gd name="connsiteY4" fmla="*/ 822005 h 2455596"/>
                  <a:gd name="connsiteX5" fmla="*/ 4961564 w 6882831"/>
                  <a:gd name="connsiteY5" fmla="*/ 1407632 h 2455596"/>
                  <a:gd name="connsiteX6" fmla="*/ 6882831 w 6882831"/>
                  <a:gd name="connsiteY6" fmla="*/ 2085727 h 2455596"/>
                  <a:gd name="connsiteX7" fmla="*/ 6882831 w 6882831"/>
                  <a:gd name="connsiteY7" fmla="*/ 2455596 h 2455596"/>
                  <a:gd name="connsiteX0" fmla="*/ 60791 w 6882831"/>
                  <a:gd name="connsiteY0" fmla="*/ 2567683 h 2588231"/>
                  <a:gd name="connsiteX1" fmla="*/ 0 w 6882831"/>
                  <a:gd name="connsiteY1" fmla="*/ 132635 h 2588231"/>
                  <a:gd name="connsiteX2" fmla="*/ 649834 w 6882831"/>
                  <a:gd name="connsiteY2" fmla="*/ 0 h 2588231"/>
                  <a:gd name="connsiteX3" fmla="*/ 2084800 w 6882831"/>
                  <a:gd name="connsiteY3" fmla="*/ 1170398 h 2588231"/>
                  <a:gd name="connsiteX4" fmla="*/ 3430714 w 6882831"/>
                  <a:gd name="connsiteY4" fmla="*/ 954640 h 2588231"/>
                  <a:gd name="connsiteX5" fmla="*/ 4961564 w 6882831"/>
                  <a:gd name="connsiteY5" fmla="*/ 1540267 h 2588231"/>
                  <a:gd name="connsiteX6" fmla="*/ 6882831 w 6882831"/>
                  <a:gd name="connsiteY6" fmla="*/ 2218362 h 2588231"/>
                  <a:gd name="connsiteX7" fmla="*/ 6882831 w 6882831"/>
                  <a:gd name="connsiteY7" fmla="*/ 2588231 h 2588231"/>
                  <a:gd name="connsiteX0" fmla="*/ 60791 w 6882831"/>
                  <a:gd name="connsiteY0" fmla="*/ 2567683 h 2588231"/>
                  <a:gd name="connsiteX1" fmla="*/ 0 w 6882831"/>
                  <a:gd name="connsiteY1" fmla="*/ 132635 h 2588231"/>
                  <a:gd name="connsiteX2" fmla="*/ 347896 w 6882831"/>
                  <a:gd name="connsiteY2" fmla="*/ 9790 h 2588231"/>
                  <a:gd name="connsiteX3" fmla="*/ 649834 w 6882831"/>
                  <a:gd name="connsiteY3" fmla="*/ 0 h 2588231"/>
                  <a:gd name="connsiteX4" fmla="*/ 2084800 w 6882831"/>
                  <a:gd name="connsiteY4" fmla="*/ 1170398 h 2588231"/>
                  <a:gd name="connsiteX5" fmla="*/ 3430714 w 6882831"/>
                  <a:gd name="connsiteY5" fmla="*/ 954640 h 2588231"/>
                  <a:gd name="connsiteX6" fmla="*/ 4961564 w 6882831"/>
                  <a:gd name="connsiteY6" fmla="*/ 1540267 h 2588231"/>
                  <a:gd name="connsiteX7" fmla="*/ 6882831 w 6882831"/>
                  <a:gd name="connsiteY7" fmla="*/ 2218362 h 2588231"/>
                  <a:gd name="connsiteX8" fmla="*/ 6882831 w 6882831"/>
                  <a:gd name="connsiteY8" fmla="*/ 2588231 h 258823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2084800 w 6882831"/>
                  <a:gd name="connsiteY4" fmla="*/ 1160608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2084800 w 6882831"/>
                  <a:gd name="connsiteY4" fmla="*/ 1160608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637434 w 6882831"/>
                  <a:gd name="connsiteY4" fmla="*/ 1150370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637434 w 6882831"/>
                  <a:gd name="connsiteY4" fmla="*/ 1150370 h 2578441"/>
                  <a:gd name="connsiteX5" fmla="*/ 3430714 w 6882831"/>
                  <a:gd name="connsiteY5" fmla="*/ 944850 h 2578441"/>
                  <a:gd name="connsiteX6" fmla="*/ 4961564 w 6882831"/>
                  <a:gd name="connsiteY6" fmla="*/ 1530477 h 2578441"/>
                  <a:gd name="connsiteX7" fmla="*/ 6882831 w 6882831"/>
                  <a:gd name="connsiteY7" fmla="*/ 2208572 h 2578441"/>
                  <a:gd name="connsiteX8" fmla="*/ 6882831 w 6882831"/>
                  <a:gd name="connsiteY8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782010 w 6882831"/>
                  <a:gd name="connsiteY3" fmla="*/ 20920 h 2578441"/>
                  <a:gd name="connsiteX4" fmla="*/ 1185063 w 6882831"/>
                  <a:gd name="connsiteY4" fmla="*/ 696112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873517 w 6882831"/>
                  <a:gd name="connsiteY3" fmla="*/ 72105 h 2578441"/>
                  <a:gd name="connsiteX4" fmla="*/ 1185063 w 6882831"/>
                  <a:gd name="connsiteY4" fmla="*/ 696112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57893 h 2578441"/>
                  <a:gd name="connsiteX1" fmla="*/ 0 w 6882831"/>
                  <a:gd name="connsiteY1" fmla="*/ 122845 h 2578441"/>
                  <a:gd name="connsiteX2" fmla="*/ 347896 w 6882831"/>
                  <a:gd name="connsiteY2" fmla="*/ 0 h 2578441"/>
                  <a:gd name="connsiteX3" fmla="*/ 873517 w 6882831"/>
                  <a:gd name="connsiteY3" fmla="*/ 72105 h 2578441"/>
                  <a:gd name="connsiteX4" fmla="*/ 1174895 w 6882831"/>
                  <a:gd name="connsiteY4" fmla="*/ 716586 h 2578441"/>
                  <a:gd name="connsiteX5" fmla="*/ 1637434 w 6882831"/>
                  <a:gd name="connsiteY5" fmla="*/ 1150370 h 2578441"/>
                  <a:gd name="connsiteX6" fmla="*/ 3430714 w 6882831"/>
                  <a:gd name="connsiteY6" fmla="*/ 944850 h 2578441"/>
                  <a:gd name="connsiteX7" fmla="*/ 4961564 w 6882831"/>
                  <a:gd name="connsiteY7" fmla="*/ 1530477 h 2578441"/>
                  <a:gd name="connsiteX8" fmla="*/ 6882831 w 6882831"/>
                  <a:gd name="connsiteY8" fmla="*/ 2208572 h 2578441"/>
                  <a:gd name="connsiteX9" fmla="*/ 6882831 w 6882831"/>
                  <a:gd name="connsiteY9" fmla="*/ 2578441 h 2578441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637434 w 6882831"/>
                  <a:gd name="connsiteY5" fmla="*/ 1170844 h 2598915"/>
                  <a:gd name="connsiteX6" fmla="*/ 3430714 w 6882831"/>
                  <a:gd name="connsiteY6" fmla="*/ 965324 h 2598915"/>
                  <a:gd name="connsiteX7" fmla="*/ 4961564 w 6882831"/>
                  <a:gd name="connsiteY7" fmla="*/ 1550951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4961564 w 6882831"/>
                  <a:gd name="connsiteY7" fmla="*/ 1550951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5886798 w 6882831"/>
                  <a:gd name="connsiteY7" fmla="*/ 2103746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5246252 w 6882831"/>
                  <a:gd name="connsiteY7" fmla="*/ 1765927 h 2598915"/>
                  <a:gd name="connsiteX8" fmla="*/ 6882831 w 6882831"/>
                  <a:gd name="connsiteY8" fmla="*/ 2229046 h 2598915"/>
                  <a:gd name="connsiteX9" fmla="*/ 6882831 w 6882831"/>
                  <a:gd name="connsiteY9" fmla="*/ 2598915 h 2598915"/>
                  <a:gd name="connsiteX0" fmla="*/ 60791 w 6882831"/>
                  <a:gd name="connsiteY0" fmla="*/ 2578367 h 2598915"/>
                  <a:gd name="connsiteX1" fmla="*/ 0 w 6882831"/>
                  <a:gd name="connsiteY1" fmla="*/ 143319 h 2598915"/>
                  <a:gd name="connsiteX2" fmla="*/ 500407 w 6882831"/>
                  <a:gd name="connsiteY2" fmla="*/ 0 h 2598915"/>
                  <a:gd name="connsiteX3" fmla="*/ 873517 w 6882831"/>
                  <a:gd name="connsiteY3" fmla="*/ 92579 h 2598915"/>
                  <a:gd name="connsiteX4" fmla="*/ 1174895 w 6882831"/>
                  <a:gd name="connsiteY4" fmla="*/ 737060 h 2598915"/>
                  <a:gd name="connsiteX5" fmla="*/ 1718773 w 6882831"/>
                  <a:gd name="connsiteY5" fmla="*/ 1140134 h 2598915"/>
                  <a:gd name="connsiteX6" fmla="*/ 3430714 w 6882831"/>
                  <a:gd name="connsiteY6" fmla="*/ 965324 h 2598915"/>
                  <a:gd name="connsiteX7" fmla="*/ 4418298 w 6882831"/>
                  <a:gd name="connsiteY7" fmla="*/ 1105590 h 2598915"/>
                  <a:gd name="connsiteX8" fmla="*/ 5246252 w 6882831"/>
                  <a:gd name="connsiteY8" fmla="*/ 1765927 h 2598915"/>
                  <a:gd name="connsiteX9" fmla="*/ 6882831 w 6882831"/>
                  <a:gd name="connsiteY9" fmla="*/ 2229046 h 2598915"/>
                  <a:gd name="connsiteX10" fmla="*/ 6882831 w 6882831"/>
                  <a:gd name="connsiteY10" fmla="*/ 2598915 h 2598915"/>
                  <a:gd name="connsiteX0" fmla="*/ 0 w 6822040"/>
                  <a:gd name="connsiteY0" fmla="*/ 2578367 h 2598915"/>
                  <a:gd name="connsiteX1" fmla="*/ 30715 w 6822040"/>
                  <a:gd name="connsiteY1" fmla="*/ 112609 h 2598915"/>
                  <a:gd name="connsiteX2" fmla="*/ 439616 w 6822040"/>
                  <a:gd name="connsiteY2" fmla="*/ 0 h 2598915"/>
                  <a:gd name="connsiteX3" fmla="*/ 812726 w 6822040"/>
                  <a:gd name="connsiteY3" fmla="*/ 92579 h 2598915"/>
                  <a:gd name="connsiteX4" fmla="*/ 1114104 w 6822040"/>
                  <a:gd name="connsiteY4" fmla="*/ 737060 h 2598915"/>
                  <a:gd name="connsiteX5" fmla="*/ 1657982 w 6822040"/>
                  <a:gd name="connsiteY5" fmla="*/ 1140134 h 2598915"/>
                  <a:gd name="connsiteX6" fmla="*/ 3369923 w 6822040"/>
                  <a:gd name="connsiteY6" fmla="*/ 965324 h 2598915"/>
                  <a:gd name="connsiteX7" fmla="*/ 4357507 w 6822040"/>
                  <a:gd name="connsiteY7" fmla="*/ 1105590 h 2598915"/>
                  <a:gd name="connsiteX8" fmla="*/ 5185461 w 6822040"/>
                  <a:gd name="connsiteY8" fmla="*/ 1765927 h 2598915"/>
                  <a:gd name="connsiteX9" fmla="*/ 6822040 w 6822040"/>
                  <a:gd name="connsiteY9" fmla="*/ 2229046 h 2598915"/>
                  <a:gd name="connsiteX10" fmla="*/ 6822040 w 6822040"/>
                  <a:gd name="connsiteY10" fmla="*/ 2598915 h 2598915"/>
                  <a:gd name="connsiteX0" fmla="*/ 9954 w 6791325"/>
                  <a:gd name="connsiteY0" fmla="*/ 2537419 h 2598915"/>
                  <a:gd name="connsiteX1" fmla="*/ 0 w 6791325"/>
                  <a:gd name="connsiteY1" fmla="*/ 112609 h 2598915"/>
                  <a:gd name="connsiteX2" fmla="*/ 408901 w 6791325"/>
                  <a:gd name="connsiteY2" fmla="*/ 0 h 2598915"/>
                  <a:gd name="connsiteX3" fmla="*/ 782011 w 6791325"/>
                  <a:gd name="connsiteY3" fmla="*/ 92579 h 2598915"/>
                  <a:gd name="connsiteX4" fmla="*/ 1083389 w 6791325"/>
                  <a:gd name="connsiteY4" fmla="*/ 737060 h 2598915"/>
                  <a:gd name="connsiteX5" fmla="*/ 1627267 w 6791325"/>
                  <a:gd name="connsiteY5" fmla="*/ 1140134 h 2598915"/>
                  <a:gd name="connsiteX6" fmla="*/ 3339208 w 6791325"/>
                  <a:gd name="connsiteY6" fmla="*/ 965324 h 2598915"/>
                  <a:gd name="connsiteX7" fmla="*/ 4326792 w 6791325"/>
                  <a:gd name="connsiteY7" fmla="*/ 1105590 h 2598915"/>
                  <a:gd name="connsiteX8" fmla="*/ 5154746 w 6791325"/>
                  <a:gd name="connsiteY8" fmla="*/ 1765927 h 2598915"/>
                  <a:gd name="connsiteX9" fmla="*/ 6791325 w 6791325"/>
                  <a:gd name="connsiteY9" fmla="*/ 2229046 h 2598915"/>
                  <a:gd name="connsiteX10" fmla="*/ 6791325 w 6791325"/>
                  <a:gd name="connsiteY10" fmla="*/ 2598915 h 2598915"/>
                  <a:gd name="connsiteX0" fmla="*/ 9954 w 6791325"/>
                  <a:gd name="connsiteY0" fmla="*/ 2547656 h 2598915"/>
                  <a:gd name="connsiteX1" fmla="*/ 0 w 6791325"/>
                  <a:gd name="connsiteY1" fmla="*/ 112609 h 2598915"/>
                  <a:gd name="connsiteX2" fmla="*/ 408901 w 6791325"/>
                  <a:gd name="connsiteY2" fmla="*/ 0 h 2598915"/>
                  <a:gd name="connsiteX3" fmla="*/ 782011 w 6791325"/>
                  <a:gd name="connsiteY3" fmla="*/ 92579 h 2598915"/>
                  <a:gd name="connsiteX4" fmla="*/ 1083389 w 6791325"/>
                  <a:gd name="connsiteY4" fmla="*/ 737060 h 2598915"/>
                  <a:gd name="connsiteX5" fmla="*/ 1627267 w 6791325"/>
                  <a:gd name="connsiteY5" fmla="*/ 1140134 h 2598915"/>
                  <a:gd name="connsiteX6" fmla="*/ 3339208 w 6791325"/>
                  <a:gd name="connsiteY6" fmla="*/ 965324 h 2598915"/>
                  <a:gd name="connsiteX7" fmla="*/ 4326792 w 6791325"/>
                  <a:gd name="connsiteY7" fmla="*/ 1105590 h 2598915"/>
                  <a:gd name="connsiteX8" fmla="*/ 5154746 w 6791325"/>
                  <a:gd name="connsiteY8" fmla="*/ 1765927 h 2598915"/>
                  <a:gd name="connsiteX9" fmla="*/ 6791325 w 6791325"/>
                  <a:gd name="connsiteY9" fmla="*/ 2229046 h 2598915"/>
                  <a:gd name="connsiteX10" fmla="*/ 6791325 w 6791325"/>
                  <a:gd name="connsiteY10" fmla="*/ 2598915 h 2598915"/>
                  <a:gd name="connsiteX0" fmla="*/ 9954 w 6801493"/>
                  <a:gd name="connsiteY0" fmla="*/ 2547656 h 2547656"/>
                  <a:gd name="connsiteX1" fmla="*/ 0 w 6801493"/>
                  <a:gd name="connsiteY1" fmla="*/ 112609 h 2547656"/>
                  <a:gd name="connsiteX2" fmla="*/ 408901 w 6801493"/>
                  <a:gd name="connsiteY2" fmla="*/ 0 h 2547656"/>
                  <a:gd name="connsiteX3" fmla="*/ 782011 w 6801493"/>
                  <a:gd name="connsiteY3" fmla="*/ 92579 h 2547656"/>
                  <a:gd name="connsiteX4" fmla="*/ 1083389 w 6801493"/>
                  <a:gd name="connsiteY4" fmla="*/ 737060 h 2547656"/>
                  <a:gd name="connsiteX5" fmla="*/ 1627267 w 6801493"/>
                  <a:gd name="connsiteY5" fmla="*/ 1140134 h 2547656"/>
                  <a:gd name="connsiteX6" fmla="*/ 3339208 w 6801493"/>
                  <a:gd name="connsiteY6" fmla="*/ 965324 h 2547656"/>
                  <a:gd name="connsiteX7" fmla="*/ 4326792 w 6801493"/>
                  <a:gd name="connsiteY7" fmla="*/ 1105590 h 2547656"/>
                  <a:gd name="connsiteX8" fmla="*/ 5154746 w 6801493"/>
                  <a:gd name="connsiteY8" fmla="*/ 1765927 h 2547656"/>
                  <a:gd name="connsiteX9" fmla="*/ 6791325 w 6801493"/>
                  <a:gd name="connsiteY9" fmla="*/ 2229046 h 2547656"/>
                  <a:gd name="connsiteX10" fmla="*/ 6801493 w 6801493"/>
                  <a:gd name="connsiteY10" fmla="*/ 2527257 h 2547656"/>
                  <a:gd name="connsiteX0" fmla="*/ 9954 w 6801493"/>
                  <a:gd name="connsiteY0" fmla="*/ 2547656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54746 w 6801493"/>
                  <a:gd name="connsiteY8" fmla="*/ 1765927 h 2578442"/>
                  <a:gd name="connsiteX9" fmla="*/ 6791325 w 6801493"/>
                  <a:gd name="connsiteY9" fmla="*/ 2229046 h 2578442"/>
                  <a:gd name="connsiteX10" fmla="*/ 6801493 w 6801493"/>
                  <a:gd name="connsiteY10" fmla="*/ 2578442 h 2578442"/>
                  <a:gd name="connsiteX0" fmla="*/ 20123 w 6801493"/>
                  <a:gd name="connsiteY0" fmla="*/ 2588603 h 2588603"/>
                  <a:gd name="connsiteX1" fmla="*/ 0 w 6801493"/>
                  <a:gd name="connsiteY1" fmla="*/ 112609 h 2588603"/>
                  <a:gd name="connsiteX2" fmla="*/ 408901 w 6801493"/>
                  <a:gd name="connsiteY2" fmla="*/ 0 h 2588603"/>
                  <a:gd name="connsiteX3" fmla="*/ 782011 w 6801493"/>
                  <a:gd name="connsiteY3" fmla="*/ 92579 h 2588603"/>
                  <a:gd name="connsiteX4" fmla="*/ 1083389 w 6801493"/>
                  <a:gd name="connsiteY4" fmla="*/ 737060 h 2588603"/>
                  <a:gd name="connsiteX5" fmla="*/ 1627267 w 6801493"/>
                  <a:gd name="connsiteY5" fmla="*/ 1140134 h 2588603"/>
                  <a:gd name="connsiteX6" fmla="*/ 3339208 w 6801493"/>
                  <a:gd name="connsiteY6" fmla="*/ 965324 h 2588603"/>
                  <a:gd name="connsiteX7" fmla="*/ 4326792 w 6801493"/>
                  <a:gd name="connsiteY7" fmla="*/ 1105590 h 2588603"/>
                  <a:gd name="connsiteX8" fmla="*/ 5154746 w 6801493"/>
                  <a:gd name="connsiteY8" fmla="*/ 1765927 h 2588603"/>
                  <a:gd name="connsiteX9" fmla="*/ 6791325 w 6801493"/>
                  <a:gd name="connsiteY9" fmla="*/ 2229046 h 2588603"/>
                  <a:gd name="connsiteX10" fmla="*/ 6801493 w 6801493"/>
                  <a:gd name="connsiteY10" fmla="*/ 2578442 h 2588603"/>
                  <a:gd name="connsiteX0" fmla="*/ 20123 w 6801493"/>
                  <a:gd name="connsiteY0" fmla="*/ 2557892 h 2578442"/>
                  <a:gd name="connsiteX1" fmla="*/ 0 w 6801493"/>
                  <a:gd name="connsiteY1" fmla="*/ 112609 h 2578442"/>
                  <a:gd name="connsiteX2" fmla="*/ 408901 w 6801493"/>
                  <a:gd name="connsiteY2" fmla="*/ 0 h 2578442"/>
                  <a:gd name="connsiteX3" fmla="*/ 782011 w 6801493"/>
                  <a:gd name="connsiteY3" fmla="*/ 92579 h 2578442"/>
                  <a:gd name="connsiteX4" fmla="*/ 1083389 w 6801493"/>
                  <a:gd name="connsiteY4" fmla="*/ 737060 h 2578442"/>
                  <a:gd name="connsiteX5" fmla="*/ 1627267 w 6801493"/>
                  <a:gd name="connsiteY5" fmla="*/ 1140134 h 2578442"/>
                  <a:gd name="connsiteX6" fmla="*/ 3339208 w 6801493"/>
                  <a:gd name="connsiteY6" fmla="*/ 965324 h 2578442"/>
                  <a:gd name="connsiteX7" fmla="*/ 4326792 w 6801493"/>
                  <a:gd name="connsiteY7" fmla="*/ 1105590 h 2578442"/>
                  <a:gd name="connsiteX8" fmla="*/ 5154746 w 6801493"/>
                  <a:gd name="connsiteY8" fmla="*/ 1765927 h 2578442"/>
                  <a:gd name="connsiteX9" fmla="*/ 6791325 w 6801493"/>
                  <a:gd name="connsiteY9" fmla="*/ 2229046 h 2578442"/>
                  <a:gd name="connsiteX10" fmla="*/ 6801493 w 6801493"/>
                  <a:gd name="connsiteY10" fmla="*/ 2578442 h 2578442"/>
                  <a:gd name="connsiteX0" fmla="*/ 20123 w 8473402"/>
                  <a:gd name="connsiteY0" fmla="*/ 2557892 h 2587119"/>
                  <a:gd name="connsiteX1" fmla="*/ 0 w 8473402"/>
                  <a:gd name="connsiteY1" fmla="*/ 112609 h 2587119"/>
                  <a:gd name="connsiteX2" fmla="*/ 408901 w 8473402"/>
                  <a:gd name="connsiteY2" fmla="*/ 0 h 2587119"/>
                  <a:gd name="connsiteX3" fmla="*/ 782011 w 8473402"/>
                  <a:gd name="connsiteY3" fmla="*/ 92579 h 2587119"/>
                  <a:gd name="connsiteX4" fmla="*/ 1083389 w 8473402"/>
                  <a:gd name="connsiteY4" fmla="*/ 737060 h 2587119"/>
                  <a:gd name="connsiteX5" fmla="*/ 1627267 w 8473402"/>
                  <a:gd name="connsiteY5" fmla="*/ 1140134 h 2587119"/>
                  <a:gd name="connsiteX6" fmla="*/ 3339208 w 8473402"/>
                  <a:gd name="connsiteY6" fmla="*/ 965324 h 2587119"/>
                  <a:gd name="connsiteX7" fmla="*/ 4326792 w 8473402"/>
                  <a:gd name="connsiteY7" fmla="*/ 1105590 h 2587119"/>
                  <a:gd name="connsiteX8" fmla="*/ 5154746 w 8473402"/>
                  <a:gd name="connsiteY8" fmla="*/ 1765927 h 2587119"/>
                  <a:gd name="connsiteX9" fmla="*/ 6791325 w 8473402"/>
                  <a:gd name="connsiteY9" fmla="*/ 2229046 h 2587119"/>
                  <a:gd name="connsiteX10" fmla="*/ 8473402 w 8473402"/>
                  <a:gd name="connsiteY10" fmla="*/ 2587119 h 2587119"/>
                  <a:gd name="connsiteX0" fmla="*/ 11504 w 8473402"/>
                  <a:gd name="connsiteY0" fmla="*/ 2566570 h 2587119"/>
                  <a:gd name="connsiteX1" fmla="*/ 0 w 8473402"/>
                  <a:gd name="connsiteY1" fmla="*/ 112609 h 2587119"/>
                  <a:gd name="connsiteX2" fmla="*/ 408901 w 8473402"/>
                  <a:gd name="connsiteY2" fmla="*/ 0 h 2587119"/>
                  <a:gd name="connsiteX3" fmla="*/ 782011 w 8473402"/>
                  <a:gd name="connsiteY3" fmla="*/ 92579 h 2587119"/>
                  <a:gd name="connsiteX4" fmla="*/ 1083389 w 8473402"/>
                  <a:gd name="connsiteY4" fmla="*/ 737060 h 2587119"/>
                  <a:gd name="connsiteX5" fmla="*/ 1627267 w 8473402"/>
                  <a:gd name="connsiteY5" fmla="*/ 1140134 h 2587119"/>
                  <a:gd name="connsiteX6" fmla="*/ 3339208 w 8473402"/>
                  <a:gd name="connsiteY6" fmla="*/ 965324 h 2587119"/>
                  <a:gd name="connsiteX7" fmla="*/ 4326792 w 8473402"/>
                  <a:gd name="connsiteY7" fmla="*/ 1105590 h 2587119"/>
                  <a:gd name="connsiteX8" fmla="*/ 5154746 w 8473402"/>
                  <a:gd name="connsiteY8" fmla="*/ 1765927 h 2587119"/>
                  <a:gd name="connsiteX9" fmla="*/ 6791325 w 8473402"/>
                  <a:gd name="connsiteY9" fmla="*/ 2229046 h 2587119"/>
                  <a:gd name="connsiteX10" fmla="*/ 8473402 w 8473402"/>
                  <a:gd name="connsiteY10" fmla="*/ 2587119 h 2587119"/>
                  <a:gd name="connsiteX0" fmla="*/ 11504 w 8473402"/>
                  <a:gd name="connsiteY0" fmla="*/ 2592601 h 2592601"/>
                  <a:gd name="connsiteX1" fmla="*/ 0 w 8473402"/>
                  <a:gd name="connsiteY1" fmla="*/ 112609 h 2592601"/>
                  <a:gd name="connsiteX2" fmla="*/ 408901 w 8473402"/>
                  <a:gd name="connsiteY2" fmla="*/ 0 h 2592601"/>
                  <a:gd name="connsiteX3" fmla="*/ 782011 w 8473402"/>
                  <a:gd name="connsiteY3" fmla="*/ 92579 h 2592601"/>
                  <a:gd name="connsiteX4" fmla="*/ 1083389 w 8473402"/>
                  <a:gd name="connsiteY4" fmla="*/ 737060 h 2592601"/>
                  <a:gd name="connsiteX5" fmla="*/ 1627267 w 8473402"/>
                  <a:gd name="connsiteY5" fmla="*/ 1140134 h 2592601"/>
                  <a:gd name="connsiteX6" fmla="*/ 3339208 w 8473402"/>
                  <a:gd name="connsiteY6" fmla="*/ 965324 h 2592601"/>
                  <a:gd name="connsiteX7" fmla="*/ 4326792 w 8473402"/>
                  <a:gd name="connsiteY7" fmla="*/ 1105590 h 2592601"/>
                  <a:gd name="connsiteX8" fmla="*/ 5154746 w 8473402"/>
                  <a:gd name="connsiteY8" fmla="*/ 1765927 h 2592601"/>
                  <a:gd name="connsiteX9" fmla="*/ 6791325 w 8473402"/>
                  <a:gd name="connsiteY9" fmla="*/ 2229046 h 2592601"/>
                  <a:gd name="connsiteX10" fmla="*/ 8473402 w 8473402"/>
                  <a:gd name="connsiteY10" fmla="*/ 2587119 h 2592601"/>
                  <a:gd name="connsiteX0" fmla="*/ 11504 w 8473402"/>
                  <a:gd name="connsiteY0" fmla="*/ 2592601 h 2592601"/>
                  <a:gd name="connsiteX1" fmla="*/ 0 w 8473402"/>
                  <a:gd name="connsiteY1" fmla="*/ 112609 h 2592601"/>
                  <a:gd name="connsiteX2" fmla="*/ 408901 w 8473402"/>
                  <a:gd name="connsiteY2" fmla="*/ 0 h 2592601"/>
                  <a:gd name="connsiteX3" fmla="*/ 782011 w 8473402"/>
                  <a:gd name="connsiteY3" fmla="*/ 92579 h 2592601"/>
                  <a:gd name="connsiteX4" fmla="*/ 1083389 w 8473402"/>
                  <a:gd name="connsiteY4" fmla="*/ 737060 h 2592601"/>
                  <a:gd name="connsiteX5" fmla="*/ 1627267 w 8473402"/>
                  <a:gd name="connsiteY5" fmla="*/ 1140134 h 2592601"/>
                  <a:gd name="connsiteX6" fmla="*/ 3339208 w 8473402"/>
                  <a:gd name="connsiteY6" fmla="*/ 965324 h 2592601"/>
                  <a:gd name="connsiteX7" fmla="*/ 4326792 w 8473402"/>
                  <a:gd name="connsiteY7" fmla="*/ 1105590 h 2592601"/>
                  <a:gd name="connsiteX8" fmla="*/ 5154746 w 8473402"/>
                  <a:gd name="connsiteY8" fmla="*/ 1765927 h 2592601"/>
                  <a:gd name="connsiteX9" fmla="*/ 6791325 w 8473402"/>
                  <a:gd name="connsiteY9" fmla="*/ 2229046 h 2592601"/>
                  <a:gd name="connsiteX10" fmla="*/ 8473402 w 8473402"/>
                  <a:gd name="connsiteY10" fmla="*/ 2587119 h 2592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73402" h="2592601">
                    <a:moveTo>
                      <a:pt x="11504" y="2592601"/>
                    </a:moveTo>
                    <a:cubicBezTo>
                      <a:pt x="7669" y="1774614"/>
                      <a:pt x="3835" y="930596"/>
                      <a:pt x="0" y="112609"/>
                    </a:cubicBezTo>
                    <a:cubicBezTo>
                      <a:pt x="112576" y="88722"/>
                      <a:pt x="296325" y="23887"/>
                      <a:pt x="408901" y="0"/>
                    </a:cubicBezTo>
                    <a:lnTo>
                      <a:pt x="782011" y="92579"/>
                    </a:lnTo>
                    <a:cubicBezTo>
                      <a:pt x="918150" y="194948"/>
                      <a:pt x="940818" y="548818"/>
                      <a:pt x="1083389" y="737060"/>
                    </a:cubicBezTo>
                    <a:cubicBezTo>
                      <a:pt x="1225960" y="925302"/>
                      <a:pt x="1249603" y="1085028"/>
                      <a:pt x="1627267" y="1140134"/>
                    </a:cubicBezTo>
                    <a:lnTo>
                      <a:pt x="3339208" y="965324"/>
                    </a:lnTo>
                    <a:cubicBezTo>
                      <a:pt x="3600620" y="1080325"/>
                      <a:pt x="4065380" y="990589"/>
                      <a:pt x="4326792" y="1105590"/>
                    </a:cubicBezTo>
                    <a:lnTo>
                      <a:pt x="5154746" y="1765927"/>
                    </a:lnTo>
                    <a:lnTo>
                      <a:pt x="6791325" y="2229046"/>
                    </a:lnTo>
                    <a:lnTo>
                      <a:pt x="8473402" y="2587119"/>
                    </a:lnTo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" name="Ellipse 29"/>
              <p:cNvSpPr/>
              <p:nvPr/>
            </p:nvSpPr>
            <p:spPr>
              <a:xfrm rot="931326">
                <a:off x="1340712" y="4834456"/>
                <a:ext cx="2602802" cy="627018"/>
              </a:xfrm>
              <a:prstGeom prst="ellips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28" name="Picture 4">
              <a:extLst>
                <a:ext uri="{FF2B5EF4-FFF2-40B4-BE49-F238E27FC236}">
                  <a16:creationId xmlns:a16="http://schemas.microsoft.com/office/drawing/2014/main" id="{C483F5FB-5F46-4C34-9750-584A1A3C9E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47" r="2112"/>
            <a:stretch/>
          </p:blipFill>
          <p:spPr>
            <a:xfrm>
              <a:off x="1877908" y="1162501"/>
              <a:ext cx="8714118" cy="3803334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9AA11C-47C8-48D2-ADE2-2D5B403C90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</p:spPr>
        <p:txBody>
          <a:bodyPr/>
          <a:lstStyle/>
          <a:p>
            <a:fld id="{CB71A7B2-4488-4B68-87A7-E6084DA1452D}" type="slidenum">
              <a:rPr lang="de-DE" smtClean="0"/>
              <a:pPr/>
              <a:t>447</a:t>
            </a:fld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94D83F-F1DD-427C-B8B5-984B07173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Traversal orders for the power set lattice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2142607" y="5161974"/>
            <a:ext cx="35115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Breadth-first</a:t>
            </a:r>
            <a:r>
              <a:rPr lang="en-US" sz="2000" dirty="0"/>
              <a:t> vs. </a:t>
            </a:r>
            <a:r>
              <a:rPr lang="en-US" sz="2000" dirty="0">
                <a:solidFill>
                  <a:srgbClr val="7030A0"/>
                </a:solidFill>
              </a:rPr>
              <a:t>Depth-first</a:t>
            </a:r>
            <a:br>
              <a:rPr lang="en-US" sz="2000" dirty="0">
                <a:solidFill>
                  <a:srgbClr val="7030A0"/>
                </a:solidFill>
              </a:rPr>
            </a:br>
            <a:r>
              <a:rPr lang="en-US" sz="2000" dirty="0"/>
              <a:t>(e.g., </a:t>
            </a:r>
            <a:r>
              <a:rPr lang="en-US" sz="2000" dirty="0" err="1"/>
              <a:t>Apriori</a:t>
            </a:r>
            <a:r>
              <a:rPr lang="en-US" sz="2000" dirty="0"/>
              <a:t> vs. FP-growth)</a:t>
            </a:r>
          </a:p>
        </p:txBody>
      </p:sp>
      <p:sp>
        <p:nvSpPr>
          <p:cNvPr id="10" name="Rechteck 9"/>
          <p:cNvSpPr/>
          <p:nvPr/>
        </p:nvSpPr>
        <p:spPr>
          <a:xfrm>
            <a:off x="6833969" y="5161974"/>
            <a:ext cx="39373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Bottom-up vs. </a:t>
            </a:r>
            <a:r>
              <a:rPr lang="en-US" sz="2000" dirty="0">
                <a:solidFill>
                  <a:schemeClr val="accent5"/>
                </a:solidFill>
              </a:rPr>
              <a:t>Top-down</a:t>
            </a:r>
            <a:br>
              <a:rPr lang="en-US" sz="2000" dirty="0"/>
            </a:br>
            <a:r>
              <a:rPr lang="en-US" sz="2000" dirty="0"/>
              <a:t>(</a:t>
            </a:r>
            <a:r>
              <a:rPr lang="en-US" sz="2000" dirty="0" err="1"/>
              <a:t>Apriori</a:t>
            </a:r>
            <a:r>
              <a:rPr lang="en-US" sz="2000" dirty="0"/>
              <a:t>, FP-growth vs. Rarity)</a:t>
            </a:r>
            <a:endParaRPr lang="de-DE" sz="2000" dirty="0"/>
          </a:p>
        </p:txBody>
      </p:sp>
      <p:sp>
        <p:nvSpPr>
          <p:cNvPr id="14" name="Freihandform 13"/>
          <p:cNvSpPr/>
          <p:nvPr/>
        </p:nvSpPr>
        <p:spPr>
          <a:xfrm>
            <a:off x="2261933" y="2507627"/>
            <a:ext cx="7644483" cy="1523378"/>
          </a:xfrm>
          <a:custGeom>
            <a:avLst/>
            <a:gdLst>
              <a:gd name="connsiteX0" fmla="*/ 1744579 w 7363326"/>
              <a:gd name="connsiteY0" fmla="*/ 1383631 h 1432194"/>
              <a:gd name="connsiteX1" fmla="*/ 1816768 w 7363326"/>
              <a:gd name="connsiteY1" fmla="*/ 1431757 h 1432194"/>
              <a:gd name="connsiteX2" fmla="*/ 3489157 w 7363326"/>
              <a:gd name="connsiteY2" fmla="*/ 1407694 h 1432194"/>
              <a:gd name="connsiteX3" fmla="*/ 3982452 w 7363326"/>
              <a:gd name="connsiteY3" fmla="*/ 1383631 h 1432194"/>
              <a:gd name="connsiteX4" fmla="*/ 4283242 w 7363326"/>
              <a:gd name="connsiteY4" fmla="*/ 1371600 h 1432194"/>
              <a:gd name="connsiteX5" fmla="*/ 4499810 w 7363326"/>
              <a:gd name="connsiteY5" fmla="*/ 1371600 h 1432194"/>
              <a:gd name="connsiteX6" fmla="*/ 4547936 w 7363326"/>
              <a:gd name="connsiteY6" fmla="*/ 1383631 h 1432194"/>
              <a:gd name="connsiteX7" fmla="*/ 4716379 w 7363326"/>
              <a:gd name="connsiteY7" fmla="*/ 1407694 h 1432194"/>
              <a:gd name="connsiteX8" fmla="*/ 5438273 w 7363326"/>
              <a:gd name="connsiteY8" fmla="*/ 1395663 h 1432194"/>
              <a:gd name="connsiteX9" fmla="*/ 5522494 w 7363326"/>
              <a:gd name="connsiteY9" fmla="*/ 1383631 h 1432194"/>
              <a:gd name="connsiteX10" fmla="*/ 5666873 w 7363326"/>
              <a:gd name="connsiteY10" fmla="*/ 1359568 h 1432194"/>
              <a:gd name="connsiteX11" fmla="*/ 5751094 w 7363326"/>
              <a:gd name="connsiteY11" fmla="*/ 1347536 h 1432194"/>
              <a:gd name="connsiteX12" fmla="*/ 6882063 w 7363326"/>
              <a:gd name="connsiteY12" fmla="*/ 1335505 h 1432194"/>
              <a:gd name="connsiteX13" fmla="*/ 6930189 w 7363326"/>
              <a:gd name="connsiteY13" fmla="*/ 1323473 h 1432194"/>
              <a:gd name="connsiteX14" fmla="*/ 7038473 w 7363326"/>
              <a:gd name="connsiteY14" fmla="*/ 1299410 h 1432194"/>
              <a:gd name="connsiteX15" fmla="*/ 7122694 w 7363326"/>
              <a:gd name="connsiteY15" fmla="*/ 1251284 h 1432194"/>
              <a:gd name="connsiteX16" fmla="*/ 7182852 w 7363326"/>
              <a:gd name="connsiteY16" fmla="*/ 1215189 h 1432194"/>
              <a:gd name="connsiteX17" fmla="*/ 7218947 w 7363326"/>
              <a:gd name="connsiteY17" fmla="*/ 1203157 h 1432194"/>
              <a:gd name="connsiteX18" fmla="*/ 7291136 w 7363326"/>
              <a:gd name="connsiteY18" fmla="*/ 1155031 h 1432194"/>
              <a:gd name="connsiteX19" fmla="*/ 7351294 w 7363326"/>
              <a:gd name="connsiteY19" fmla="*/ 1094873 h 1432194"/>
              <a:gd name="connsiteX20" fmla="*/ 7363326 w 7363326"/>
              <a:gd name="connsiteY20" fmla="*/ 1058779 h 1432194"/>
              <a:gd name="connsiteX21" fmla="*/ 7327231 w 7363326"/>
              <a:gd name="connsiteY21" fmla="*/ 902368 h 1432194"/>
              <a:gd name="connsiteX22" fmla="*/ 7291136 w 7363326"/>
              <a:gd name="connsiteY22" fmla="*/ 878305 h 1432194"/>
              <a:gd name="connsiteX23" fmla="*/ 7218947 w 7363326"/>
              <a:gd name="connsiteY23" fmla="*/ 830179 h 1432194"/>
              <a:gd name="connsiteX24" fmla="*/ 7182852 w 7363326"/>
              <a:gd name="connsiteY24" fmla="*/ 806115 h 1432194"/>
              <a:gd name="connsiteX25" fmla="*/ 7146757 w 7363326"/>
              <a:gd name="connsiteY25" fmla="*/ 794084 h 1432194"/>
              <a:gd name="connsiteX26" fmla="*/ 7122694 w 7363326"/>
              <a:gd name="connsiteY26" fmla="*/ 757989 h 1432194"/>
              <a:gd name="connsiteX27" fmla="*/ 7074568 w 7363326"/>
              <a:gd name="connsiteY27" fmla="*/ 733926 h 1432194"/>
              <a:gd name="connsiteX28" fmla="*/ 6990347 w 7363326"/>
              <a:gd name="connsiteY28" fmla="*/ 685800 h 1432194"/>
              <a:gd name="connsiteX29" fmla="*/ 6942221 w 7363326"/>
              <a:gd name="connsiteY29" fmla="*/ 673768 h 1432194"/>
              <a:gd name="connsiteX30" fmla="*/ 6809873 w 7363326"/>
              <a:gd name="connsiteY30" fmla="*/ 649705 h 1432194"/>
              <a:gd name="connsiteX31" fmla="*/ 6196263 w 7363326"/>
              <a:gd name="connsiteY31" fmla="*/ 649705 h 1432194"/>
              <a:gd name="connsiteX32" fmla="*/ 6075947 w 7363326"/>
              <a:gd name="connsiteY32" fmla="*/ 661736 h 1432194"/>
              <a:gd name="connsiteX33" fmla="*/ 5775157 w 7363326"/>
              <a:gd name="connsiteY33" fmla="*/ 673768 h 1432194"/>
              <a:gd name="connsiteX34" fmla="*/ 5546557 w 7363326"/>
              <a:gd name="connsiteY34" fmla="*/ 685800 h 1432194"/>
              <a:gd name="connsiteX35" fmla="*/ 5510463 w 7363326"/>
              <a:gd name="connsiteY35" fmla="*/ 709863 h 1432194"/>
              <a:gd name="connsiteX36" fmla="*/ 5474368 w 7363326"/>
              <a:gd name="connsiteY36" fmla="*/ 721894 h 1432194"/>
              <a:gd name="connsiteX37" fmla="*/ 4993105 w 7363326"/>
              <a:gd name="connsiteY37" fmla="*/ 757989 h 1432194"/>
              <a:gd name="connsiteX38" fmla="*/ 4162926 w 7363326"/>
              <a:gd name="connsiteY38" fmla="*/ 770021 h 1432194"/>
              <a:gd name="connsiteX39" fmla="*/ 4126831 w 7363326"/>
              <a:gd name="connsiteY39" fmla="*/ 794084 h 1432194"/>
              <a:gd name="connsiteX40" fmla="*/ 3958389 w 7363326"/>
              <a:gd name="connsiteY40" fmla="*/ 782052 h 1432194"/>
              <a:gd name="connsiteX41" fmla="*/ 3910263 w 7363326"/>
              <a:gd name="connsiteY41" fmla="*/ 770021 h 1432194"/>
              <a:gd name="connsiteX42" fmla="*/ 3801979 w 7363326"/>
              <a:gd name="connsiteY42" fmla="*/ 745957 h 1432194"/>
              <a:gd name="connsiteX43" fmla="*/ 3657600 w 7363326"/>
              <a:gd name="connsiteY43" fmla="*/ 733926 h 1432194"/>
              <a:gd name="connsiteX44" fmla="*/ 3501189 w 7363326"/>
              <a:gd name="connsiteY44" fmla="*/ 697831 h 1432194"/>
              <a:gd name="connsiteX45" fmla="*/ 3272589 w 7363326"/>
              <a:gd name="connsiteY45" fmla="*/ 685800 h 1432194"/>
              <a:gd name="connsiteX46" fmla="*/ 3031957 w 7363326"/>
              <a:gd name="connsiteY46" fmla="*/ 661736 h 1432194"/>
              <a:gd name="connsiteX47" fmla="*/ 2827421 w 7363326"/>
              <a:gd name="connsiteY47" fmla="*/ 649705 h 1432194"/>
              <a:gd name="connsiteX48" fmla="*/ 2743200 w 7363326"/>
              <a:gd name="connsiteY48" fmla="*/ 637673 h 1432194"/>
              <a:gd name="connsiteX49" fmla="*/ 2695073 w 7363326"/>
              <a:gd name="connsiteY49" fmla="*/ 625642 h 1432194"/>
              <a:gd name="connsiteX50" fmla="*/ 2574757 w 7363326"/>
              <a:gd name="connsiteY50" fmla="*/ 601579 h 1432194"/>
              <a:gd name="connsiteX51" fmla="*/ 2466473 w 7363326"/>
              <a:gd name="connsiteY51" fmla="*/ 577515 h 1432194"/>
              <a:gd name="connsiteX52" fmla="*/ 1961147 w 7363326"/>
              <a:gd name="connsiteY52" fmla="*/ 589547 h 1432194"/>
              <a:gd name="connsiteX53" fmla="*/ 1913021 w 7363326"/>
              <a:gd name="connsiteY53" fmla="*/ 601579 h 1432194"/>
              <a:gd name="connsiteX54" fmla="*/ 1768642 w 7363326"/>
              <a:gd name="connsiteY54" fmla="*/ 625642 h 1432194"/>
              <a:gd name="connsiteX55" fmla="*/ 1576136 w 7363326"/>
              <a:gd name="connsiteY55" fmla="*/ 637673 h 1432194"/>
              <a:gd name="connsiteX56" fmla="*/ 1395663 w 7363326"/>
              <a:gd name="connsiteY56" fmla="*/ 661736 h 1432194"/>
              <a:gd name="connsiteX57" fmla="*/ 1215189 w 7363326"/>
              <a:gd name="connsiteY57" fmla="*/ 673768 h 1432194"/>
              <a:gd name="connsiteX58" fmla="*/ 1094873 w 7363326"/>
              <a:gd name="connsiteY58" fmla="*/ 697831 h 1432194"/>
              <a:gd name="connsiteX59" fmla="*/ 1046747 w 7363326"/>
              <a:gd name="connsiteY59" fmla="*/ 709863 h 1432194"/>
              <a:gd name="connsiteX60" fmla="*/ 348915 w 7363326"/>
              <a:gd name="connsiteY60" fmla="*/ 697831 h 1432194"/>
              <a:gd name="connsiteX61" fmla="*/ 216568 w 7363326"/>
              <a:gd name="connsiteY61" fmla="*/ 673768 h 1432194"/>
              <a:gd name="connsiteX62" fmla="*/ 168442 w 7363326"/>
              <a:gd name="connsiteY62" fmla="*/ 661736 h 1432194"/>
              <a:gd name="connsiteX63" fmla="*/ 96252 w 7363326"/>
              <a:gd name="connsiteY63" fmla="*/ 637673 h 1432194"/>
              <a:gd name="connsiteX64" fmla="*/ 60157 w 7363326"/>
              <a:gd name="connsiteY64" fmla="*/ 601579 h 1432194"/>
              <a:gd name="connsiteX65" fmla="*/ 24063 w 7363326"/>
              <a:gd name="connsiteY65" fmla="*/ 577515 h 1432194"/>
              <a:gd name="connsiteX66" fmla="*/ 0 w 7363326"/>
              <a:gd name="connsiteY66" fmla="*/ 505326 h 1432194"/>
              <a:gd name="connsiteX67" fmla="*/ 12031 w 7363326"/>
              <a:gd name="connsiteY67" fmla="*/ 312821 h 1432194"/>
              <a:gd name="connsiteX68" fmla="*/ 24063 w 7363326"/>
              <a:gd name="connsiteY68" fmla="*/ 276726 h 1432194"/>
              <a:gd name="connsiteX69" fmla="*/ 60157 w 7363326"/>
              <a:gd name="connsiteY69" fmla="*/ 252663 h 1432194"/>
              <a:gd name="connsiteX70" fmla="*/ 120315 w 7363326"/>
              <a:gd name="connsiteY70" fmla="*/ 192505 h 1432194"/>
              <a:gd name="connsiteX71" fmla="*/ 180473 w 7363326"/>
              <a:gd name="connsiteY71" fmla="*/ 144379 h 1432194"/>
              <a:gd name="connsiteX72" fmla="*/ 252663 w 7363326"/>
              <a:gd name="connsiteY72" fmla="*/ 120315 h 1432194"/>
              <a:gd name="connsiteX73" fmla="*/ 878305 w 7363326"/>
              <a:gd name="connsiteY73" fmla="*/ 132347 h 1432194"/>
              <a:gd name="connsiteX74" fmla="*/ 986589 w 7363326"/>
              <a:gd name="connsiteY74" fmla="*/ 144379 h 1432194"/>
              <a:gd name="connsiteX75" fmla="*/ 1022684 w 7363326"/>
              <a:gd name="connsiteY75" fmla="*/ 156410 h 1432194"/>
              <a:gd name="connsiteX76" fmla="*/ 1335505 w 7363326"/>
              <a:gd name="connsiteY76" fmla="*/ 168442 h 1432194"/>
              <a:gd name="connsiteX77" fmla="*/ 1528010 w 7363326"/>
              <a:gd name="connsiteY77" fmla="*/ 156410 h 1432194"/>
              <a:gd name="connsiteX78" fmla="*/ 3645568 w 7363326"/>
              <a:gd name="connsiteY78" fmla="*/ 84221 h 1432194"/>
              <a:gd name="connsiteX79" fmla="*/ 3681663 w 7363326"/>
              <a:gd name="connsiteY79" fmla="*/ 60157 h 1432194"/>
              <a:gd name="connsiteX80" fmla="*/ 3765884 w 7363326"/>
              <a:gd name="connsiteY80" fmla="*/ 36094 h 1432194"/>
              <a:gd name="connsiteX81" fmla="*/ 4042610 w 7363326"/>
              <a:gd name="connsiteY81" fmla="*/ 24063 h 1432194"/>
              <a:gd name="connsiteX82" fmla="*/ 4114800 w 7363326"/>
              <a:gd name="connsiteY82" fmla="*/ 12031 h 1432194"/>
              <a:gd name="connsiteX83" fmla="*/ 4150894 w 7363326"/>
              <a:gd name="connsiteY83" fmla="*/ 0 h 1432194"/>
              <a:gd name="connsiteX84" fmla="*/ 4415589 w 7363326"/>
              <a:gd name="connsiteY84" fmla="*/ 12031 h 1432194"/>
              <a:gd name="connsiteX85" fmla="*/ 4451684 w 7363326"/>
              <a:gd name="connsiteY85" fmla="*/ 24063 h 1432194"/>
              <a:gd name="connsiteX86" fmla="*/ 4824663 w 7363326"/>
              <a:gd name="connsiteY86" fmla="*/ 12031 h 1432194"/>
              <a:gd name="connsiteX87" fmla="*/ 5329989 w 7363326"/>
              <a:gd name="connsiteY87" fmla="*/ 24063 h 1432194"/>
              <a:gd name="connsiteX88" fmla="*/ 5534526 w 7363326"/>
              <a:gd name="connsiteY88" fmla="*/ 36094 h 1432194"/>
              <a:gd name="connsiteX89" fmla="*/ 5582652 w 7363326"/>
              <a:gd name="connsiteY89" fmla="*/ 48126 h 1432194"/>
              <a:gd name="connsiteX90" fmla="*/ 5618747 w 7363326"/>
              <a:gd name="connsiteY90" fmla="*/ 60157 h 1432194"/>
              <a:gd name="connsiteX91" fmla="*/ 6485021 w 7363326"/>
              <a:gd name="connsiteY91" fmla="*/ 84221 h 1432194"/>
              <a:gd name="connsiteX92" fmla="*/ 6689557 w 7363326"/>
              <a:gd name="connsiteY92" fmla="*/ 108284 h 1432194"/>
              <a:gd name="connsiteX93" fmla="*/ 6725652 w 7363326"/>
              <a:gd name="connsiteY93" fmla="*/ 120315 h 1432194"/>
              <a:gd name="connsiteX94" fmla="*/ 6882063 w 7363326"/>
              <a:gd name="connsiteY94" fmla="*/ 132347 h 1432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363326" h="1432194">
                <a:moveTo>
                  <a:pt x="1744579" y="1383631"/>
                </a:moveTo>
                <a:cubicBezTo>
                  <a:pt x="1768642" y="1399673"/>
                  <a:pt x="1787865" y="1430760"/>
                  <a:pt x="1816768" y="1431757"/>
                </a:cubicBezTo>
                <a:cubicBezTo>
                  <a:pt x="1931055" y="1435698"/>
                  <a:pt x="3249122" y="1411833"/>
                  <a:pt x="3489157" y="1407694"/>
                </a:cubicBezTo>
                <a:cubicBezTo>
                  <a:pt x="3692869" y="1366954"/>
                  <a:pt x="3515288" y="1398948"/>
                  <a:pt x="3982452" y="1383631"/>
                </a:cubicBezTo>
                <a:lnTo>
                  <a:pt x="4283242" y="1371600"/>
                </a:lnTo>
                <a:cubicBezTo>
                  <a:pt x="4380008" y="1347407"/>
                  <a:pt x="4335195" y="1353310"/>
                  <a:pt x="4499810" y="1371600"/>
                </a:cubicBezTo>
                <a:cubicBezTo>
                  <a:pt x="4516245" y="1373426"/>
                  <a:pt x="4531593" y="1381117"/>
                  <a:pt x="4547936" y="1383631"/>
                </a:cubicBezTo>
                <a:cubicBezTo>
                  <a:pt x="4795638" y="1421739"/>
                  <a:pt x="4553550" y="1375130"/>
                  <a:pt x="4716379" y="1407694"/>
                </a:cubicBezTo>
                <a:lnTo>
                  <a:pt x="5438273" y="1395663"/>
                </a:lnTo>
                <a:cubicBezTo>
                  <a:pt x="5466619" y="1394817"/>
                  <a:pt x="5494482" y="1388054"/>
                  <a:pt x="5522494" y="1383631"/>
                </a:cubicBezTo>
                <a:cubicBezTo>
                  <a:pt x="5570687" y="1376022"/>
                  <a:pt x="5618573" y="1366468"/>
                  <a:pt x="5666873" y="1359568"/>
                </a:cubicBezTo>
                <a:cubicBezTo>
                  <a:pt x="5694947" y="1355557"/>
                  <a:pt x="5722741" y="1348097"/>
                  <a:pt x="5751094" y="1347536"/>
                </a:cubicBezTo>
                <a:lnTo>
                  <a:pt x="6882063" y="1335505"/>
                </a:lnTo>
                <a:cubicBezTo>
                  <a:pt x="6898105" y="1331494"/>
                  <a:pt x="6914047" y="1327060"/>
                  <a:pt x="6930189" y="1323473"/>
                </a:cubicBezTo>
                <a:cubicBezTo>
                  <a:pt x="7067659" y="1292924"/>
                  <a:pt x="6921104" y="1328753"/>
                  <a:pt x="7038473" y="1299410"/>
                </a:cubicBezTo>
                <a:cubicBezTo>
                  <a:pt x="7114109" y="1248987"/>
                  <a:pt x="7031100" y="1302170"/>
                  <a:pt x="7122694" y="1251284"/>
                </a:cubicBezTo>
                <a:cubicBezTo>
                  <a:pt x="7143136" y="1239927"/>
                  <a:pt x="7161936" y="1225647"/>
                  <a:pt x="7182852" y="1215189"/>
                </a:cubicBezTo>
                <a:cubicBezTo>
                  <a:pt x="7194196" y="1209517"/>
                  <a:pt x="7207860" y="1209316"/>
                  <a:pt x="7218947" y="1203157"/>
                </a:cubicBezTo>
                <a:cubicBezTo>
                  <a:pt x="7244228" y="1189112"/>
                  <a:pt x="7270686" y="1175481"/>
                  <a:pt x="7291136" y="1155031"/>
                </a:cubicBezTo>
                <a:lnTo>
                  <a:pt x="7351294" y="1094873"/>
                </a:lnTo>
                <a:cubicBezTo>
                  <a:pt x="7355305" y="1082842"/>
                  <a:pt x="7363326" y="1071461"/>
                  <a:pt x="7363326" y="1058779"/>
                </a:cubicBezTo>
                <a:cubicBezTo>
                  <a:pt x="7363326" y="1014773"/>
                  <a:pt x="7360615" y="942429"/>
                  <a:pt x="7327231" y="902368"/>
                </a:cubicBezTo>
                <a:cubicBezTo>
                  <a:pt x="7317974" y="891259"/>
                  <a:pt x="7302245" y="887562"/>
                  <a:pt x="7291136" y="878305"/>
                </a:cubicBezTo>
                <a:cubicBezTo>
                  <a:pt x="7231053" y="828235"/>
                  <a:pt x="7282381" y="851322"/>
                  <a:pt x="7218947" y="830179"/>
                </a:cubicBezTo>
                <a:cubicBezTo>
                  <a:pt x="7206915" y="822158"/>
                  <a:pt x="7195786" y="812582"/>
                  <a:pt x="7182852" y="806115"/>
                </a:cubicBezTo>
                <a:cubicBezTo>
                  <a:pt x="7171508" y="800443"/>
                  <a:pt x="7156660" y="802007"/>
                  <a:pt x="7146757" y="794084"/>
                </a:cubicBezTo>
                <a:cubicBezTo>
                  <a:pt x="7135465" y="785051"/>
                  <a:pt x="7133803" y="767246"/>
                  <a:pt x="7122694" y="757989"/>
                </a:cubicBezTo>
                <a:cubicBezTo>
                  <a:pt x="7108916" y="746507"/>
                  <a:pt x="7090140" y="742824"/>
                  <a:pt x="7074568" y="733926"/>
                </a:cubicBezTo>
                <a:cubicBezTo>
                  <a:pt x="7030141" y="708539"/>
                  <a:pt x="7043231" y="705632"/>
                  <a:pt x="6990347" y="685800"/>
                </a:cubicBezTo>
                <a:cubicBezTo>
                  <a:pt x="6974864" y="679994"/>
                  <a:pt x="6958363" y="677355"/>
                  <a:pt x="6942221" y="673768"/>
                </a:cubicBezTo>
                <a:cubicBezTo>
                  <a:pt x="6891765" y="662555"/>
                  <a:pt x="6862124" y="658413"/>
                  <a:pt x="6809873" y="649705"/>
                </a:cubicBezTo>
                <a:cubicBezTo>
                  <a:pt x="6592556" y="577262"/>
                  <a:pt x="6764559" y="630109"/>
                  <a:pt x="6196263" y="649705"/>
                </a:cubicBezTo>
                <a:cubicBezTo>
                  <a:pt x="6155982" y="651094"/>
                  <a:pt x="6116187" y="659437"/>
                  <a:pt x="6075947" y="661736"/>
                </a:cubicBezTo>
                <a:cubicBezTo>
                  <a:pt x="5975767" y="667461"/>
                  <a:pt x="5875397" y="669211"/>
                  <a:pt x="5775157" y="673768"/>
                </a:cubicBezTo>
                <a:lnTo>
                  <a:pt x="5546557" y="685800"/>
                </a:lnTo>
                <a:cubicBezTo>
                  <a:pt x="5534526" y="693821"/>
                  <a:pt x="5523396" y="703396"/>
                  <a:pt x="5510463" y="709863"/>
                </a:cubicBezTo>
                <a:cubicBezTo>
                  <a:pt x="5499119" y="715535"/>
                  <a:pt x="5486604" y="718557"/>
                  <a:pt x="5474368" y="721894"/>
                </a:cubicBezTo>
                <a:cubicBezTo>
                  <a:pt x="5278263" y="775376"/>
                  <a:pt x="5315222" y="751610"/>
                  <a:pt x="4993105" y="757989"/>
                </a:cubicBezTo>
                <a:lnTo>
                  <a:pt x="4162926" y="770021"/>
                </a:lnTo>
                <a:cubicBezTo>
                  <a:pt x="4150894" y="778042"/>
                  <a:pt x="4141266" y="793235"/>
                  <a:pt x="4126831" y="794084"/>
                </a:cubicBezTo>
                <a:cubicBezTo>
                  <a:pt x="4070638" y="797389"/>
                  <a:pt x="4014335" y="788268"/>
                  <a:pt x="3958389" y="782052"/>
                </a:cubicBezTo>
                <a:cubicBezTo>
                  <a:pt x="3941954" y="780226"/>
                  <a:pt x="3926375" y="773739"/>
                  <a:pt x="3910263" y="770021"/>
                </a:cubicBezTo>
                <a:cubicBezTo>
                  <a:pt x="3874235" y="761707"/>
                  <a:pt x="3838583" y="751186"/>
                  <a:pt x="3801979" y="745957"/>
                </a:cubicBezTo>
                <a:cubicBezTo>
                  <a:pt x="3754171" y="739127"/>
                  <a:pt x="3705726" y="737936"/>
                  <a:pt x="3657600" y="733926"/>
                </a:cubicBezTo>
                <a:cubicBezTo>
                  <a:pt x="3618426" y="724132"/>
                  <a:pt x="3525387" y="700424"/>
                  <a:pt x="3501189" y="697831"/>
                </a:cubicBezTo>
                <a:cubicBezTo>
                  <a:pt x="3425318" y="689702"/>
                  <a:pt x="3348789" y="689810"/>
                  <a:pt x="3272589" y="685800"/>
                </a:cubicBezTo>
                <a:cubicBezTo>
                  <a:pt x="3155376" y="662357"/>
                  <a:pt x="3226745" y="673910"/>
                  <a:pt x="3031957" y="661736"/>
                </a:cubicBezTo>
                <a:lnTo>
                  <a:pt x="2827421" y="649705"/>
                </a:lnTo>
                <a:cubicBezTo>
                  <a:pt x="2799347" y="645694"/>
                  <a:pt x="2771101" y="642746"/>
                  <a:pt x="2743200" y="637673"/>
                </a:cubicBezTo>
                <a:cubicBezTo>
                  <a:pt x="2726931" y="634715"/>
                  <a:pt x="2711242" y="629107"/>
                  <a:pt x="2695073" y="625642"/>
                </a:cubicBezTo>
                <a:cubicBezTo>
                  <a:pt x="2655081" y="617073"/>
                  <a:pt x="2614435" y="611499"/>
                  <a:pt x="2574757" y="601579"/>
                </a:cubicBezTo>
                <a:cubicBezTo>
                  <a:pt x="2506792" y="584587"/>
                  <a:pt x="2542846" y="592790"/>
                  <a:pt x="2466473" y="577515"/>
                </a:cubicBezTo>
                <a:lnTo>
                  <a:pt x="1961147" y="589547"/>
                </a:lnTo>
                <a:cubicBezTo>
                  <a:pt x="1944627" y="590265"/>
                  <a:pt x="1929274" y="598532"/>
                  <a:pt x="1913021" y="601579"/>
                </a:cubicBezTo>
                <a:cubicBezTo>
                  <a:pt x="1865067" y="610571"/>
                  <a:pt x="1817155" y="620444"/>
                  <a:pt x="1768642" y="625642"/>
                </a:cubicBezTo>
                <a:cubicBezTo>
                  <a:pt x="1704714" y="632491"/>
                  <a:pt x="1640305" y="633663"/>
                  <a:pt x="1576136" y="637673"/>
                </a:cubicBezTo>
                <a:cubicBezTo>
                  <a:pt x="1489523" y="659327"/>
                  <a:pt x="1532456" y="651214"/>
                  <a:pt x="1395663" y="661736"/>
                </a:cubicBezTo>
                <a:cubicBezTo>
                  <a:pt x="1335549" y="666360"/>
                  <a:pt x="1275347" y="669757"/>
                  <a:pt x="1215189" y="673768"/>
                </a:cubicBezTo>
                <a:cubicBezTo>
                  <a:pt x="1103405" y="701715"/>
                  <a:pt x="1242374" y="668331"/>
                  <a:pt x="1094873" y="697831"/>
                </a:cubicBezTo>
                <a:cubicBezTo>
                  <a:pt x="1078658" y="701074"/>
                  <a:pt x="1062789" y="705852"/>
                  <a:pt x="1046747" y="709863"/>
                </a:cubicBezTo>
                <a:lnTo>
                  <a:pt x="348915" y="697831"/>
                </a:lnTo>
                <a:cubicBezTo>
                  <a:pt x="248692" y="694794"/>
                  <a:pt x="279959" y="691880"/>
                  <a:pt x="216568" y="673768"/>
                </a:cubicBezTo>
                <a:cubicBezTo>
                  <a:pt x="200669" y="669225"/>
                  <a:pt x="184280" y="666488"/>
                  <a:pt x="168442" y="661736"/>
                </a:cubicBezTo>
                <a:cubicBezTo>
                  <a:pt x="144147" y="654447"/>
                  <a:pt x="96252" y="637673"/>
                  <a:pt x="96252" y="637673"/>
                </a:cubicBezTo>
                <a:cubicBezTo>
                  <a:pt x="84220" y="625642"/>
                  <a:pt x="73228" y="612472"/>
                  <a:pt x="60157" y="601579"/>
                </a:cubicBezTo>
                <a:cubicBezTo>
                  <a:pt x="49048" y="592322"/>
                  <a:pt x="31727" y="589777"/>
                  <a:pt x="24063" y="577515"/>
                </a:cubicBezTo>
                <a:cubicBezTo>
                  <a:pt x="10620" y="556006"/>
                  <a:pt x="0" y="505326"/>
                  <a:pt x="0" y="505326"/>
                </a:cubicBezTo>
                <a:cubicBezTo>
                  <a:pt x="4010" y="441158"/>
                  <a:pt x="5300" y="376761"/>
                  <a:pt x="12031" y="312821"/>
                </a:cubicBezTo>
                <a:cubicBezTo>
                  <a:pt x="13359" y="300208"/>
                  <a:pt x="16140" y="286629"/>
                  <a:pt x="24063" y="276726"/>
                </a:cubicBezTo>
                <a:cubicBezTo>
                  <a:pt x="33096" y="265435"/>
                  <a:pt x="49275" y="262185"/>
                  <a:pt x="60157" y="252663"/>
                </a:cubicBezTo>
                <a:cubicBezTo>
                  <a:pt x="81499" y="233989"/>
                  <a:pt x="100262" y="212558"/>
                  <a:pt x="120315" y="192505"/>
                </a:cubicBezTo>
                <a:cubicBezTo>
                  <a:pt x="140314" y="172507"/>
                  <a:pt x="153157" y="156520"/>
                  <a:pt x="180473" y="144379"/>
                </a:cubicBezTo>
                <a:cubicBezTo>
                  <a:pt x="203652" y="134077"/>
                  <a:pt x="252663" y="120315"/>
                  <a:pt x="252663" y="120315"/>
                </a:cubicBezTo>
                <a:lnTo>
                  <a:pt x="878305" y="132347"/>
                </a:lnTo>
                <a:cubicBezTo>
                  <a:pt x="914602" y="133537"/>
                  <a:pt x="950766" y="138409"/>
                  <a:pt x="986589" y="144379"/>
                </a:cubicBezTo>
                <a:cubicBezTo>
                  <a:pt x="999099" y="146464"/>
                  <a:pt x="1010032" y="155537"/>
                  <a:pt x="1022684" y="156410"/>
                </a:cubicBezTo>
                <a:cubicBezTo>
                  <a:pt x="1126787" y="163589"/>
                  <a:pt x="1231231" y="164431"/>
                  <a:pt x="1335505" y="168442"/>
                </a:cubicBezTo>
                <a:cubicBezTo>
                  <a:pt x="1399673" y="164431"/>
                  <a:pt x="1463759" y="158752"/>
                  <a:pt x="1528010" y="156410"/>
                </a:cubicBezTo>
                <a:lnTo>
                  <a:pt x="3645568" y="84221"/>
                </a:lnTo>
                <a:cubicBezTo>
                  <a:pt x="3660014" y="83575"/>
                  <a:pt x="3668237" y="65528"/>
                  <a:pt x="3681663" y="60157"/>
                </a:cubicBezTo>
                <a:cubicBezTo>
                  <a:pt x="3708772" y="49313"/>
                  <a:pt x="3736832" y="38999"/>
                  <a:pt x="3765884" y="36094"/>
                </a:cubicBezTo>
                <a:cubicBezTo>
                  <a:pt x="3857755" y="26907"/>
                  <a:pt x="3950368" y="28073"/>
                  <a:pt x="4042610" y="24063"/>
                </a:cubicBezTo>
                <a:cubicBezTo>
                  <a:pt x="4066673" y="20052"/>
                  <a:pt x="4090986" y="17323"/>
                  <a:pt x="4114800" y="12031"/>
                </a:cubicBezTo>
                <a:cubicBezTo>
                  <a:pt x="4127180" y="9280"/>
                  <a:pt x="4138212" y="0"/>
                  <a:pt x="4150894" y="0"/>
                </a:cubicBezTo>
                <a:cubicBezTo>
                  <a:pt x="4239217" y="0"/>
                  <a:pt x="4327357" y="8021"/>
                  <a:pt x="4415589" y="12031"/>
                </a:cubicBezTo>
                <a:cubicBezTo>
                  <a:pt x="4427621" y="16042"/>
                  <a:pt x="4439001" y="24063"/>
                  <a:pt x="4451684" y="24063"/>
                </a:cubicBezTo>
                <a:cubicBezTo>
                  <a:pt x="4576075" y="24063"/>
                  <a:pt x="4700272" y="12031"/>
                  <a:pt x="4824663" y="12031"/>
                </a:cubicBezTo>
                <a:cubicBezTo>
                  <a:pt x="4993153" y="12031"/>
                  <a:pt x="5161547" y="20052"/>
                  <a:pt x="5329989" y="24063"/>
                </a:cubicBezTo>
                <a:cubicBezTo>
                  <a:pt x="5398168" y="28073"/>
                  <a:pt x="5466537" y="29619"/>
                  <a:pt x="5534526" y="36094"/>
                </a:cubicBezTo>
                <a:cubicBezTo>
                  <a:pt x="5550987" y="37662"/>
                  <a:pt x="5566752" y="43583"/>
                  <a:pt x="5582652" y="48126"/>
                </a:cubicBezTo>
                <a:cubicBezTo>
                  <a:pt x="5594846" y="51610"/>
                  <a:pt x="5606128" y="58895"/>
                  <a:pt x="5618747" y="60157"/>
                </a:cubicBezTo>
                <a:cubicBezTo>
                  <a:pt x="5829756" y="81258"/>
                  <a:pt x="6445505" y="83503"/>
                  <a:pt x="6485021" y="84221"/>
                </a:cubicBezTo>
                <a:lnTo>
                  <a:pt x="6689557" y="108284"/>
                </a:lnTo>
                <a:cubicBezTo>
                  <a:pt x="6702035" y="110553"/>
                  <a:pt x="6713174" y="118046"/>
                  <a:pt x="6725652" y="120315"/>
                </a:cubicBezTo>
                <a:cubicBezTo>
                  <a:pt x="6805509" y="134834"/>
                  <a:pt x="6812079" y="132347"/>
                  <a:pt x="6882063" y="132347"/>
                </a:cubicBezTo>
              </a:path>
            </a:pathLst>
          </a:custGeom>
          <a:noFill/>
          <a:ln w="44450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8" name="Gruppieren 17"/>
          <p:cNvGrpSpPr/>
          <p:nvPr/>
        </p:nvGrpSpPr>
        <p:grpSpPr>
          <a:xfrm>
            <a:off x="3801976" y="2110706"/>
            <a:ext cx="2872960" cy="2497378"/>
            <a:chOff x="4066674" y="2645211"/>
            <a:chExt cx="2767295" cy="2347894"/>
          </a:xfrm>
        </p:grpSpPr>
        <p:sp>
          <p:nvSpPr>
            <p:cNvPr id="15" name="Freihandform 14"/>
            <p:cNvSpPr/>
            <p:nvPr/>
          </p:nvSpPr>
          <p:spPr>
            <a:xfrm>
              <a:off x="4066674" y="3560359"/>
              <a:ext cx="2093494" cy="1432746"/>
            </a:xfrm>
            <a:custGeom>
              <a:avLst/>
              <a:gdLst>
                <a:gd name="connsiteX0" fmla="*/ 2093494 w 2093494"/>
                <a:gd name="connsiteY0" fmla="*/ 1432746 h 1432746"/>
                <a:gd name="connsiteX1" fmla="*/ 1768642 w 2093494"/>
                <a:gd name="connsiteY1" fmla="*/ 1360557 h 1432746"/>
                <a:gd name="connsiteX2" fmla="*/ 1672389 w 2093494"/>
                <a:gd name="connsiteY2" fmla="*/ 1312430 h 1432746"/>
                <a:gd name="connsiteX3" fmla="*/ 1588168 w 2093494"/>
                <a:gd name="connsiteY3" fmla="*/ 1276336 h 1432746"/>
                <a:gd name="connsiteX4" fmla="*/ 1467852 w 2093494"/>
                <a:gd name="connsiteY4" fmla="*/ 1204146 h 1432746"/>
                <a:gd name="connsiteX5" fmla="*/ 1239252 w 2093494"/>
                <a:gd name="connsiteY5" fmla="*/ 1143988 h 1432746"/>
                <a:gd name="connsiteX6" fmla="*/ 1082842 w 2093494"/>
                <a:gd name="connsiteY6" fmla="*/ 1083830 h 1432746"/>
                <a:gd name="connsiteX7" fmla="*/ 962526 w 2093494"/>
                <a:gd name="connsiteY7" fmla="*/ 1035704 h 1432746"/>
                <a:gd name="connsiteX8" fmla="*/ 745958 w 2093494"/>
                <a:gd name="connsiteY8" fmla="*/ 963515 h 1432746"/>
                <a:gd name="connsiteX9" fmla="*/ 685800 w 2093494"/>
                <a:gd name="connsiteY9" fmla="*/ 939452 h 1432746"/>
                <a:gd name="connsiteX10" fmla="*/ 589547 w 2093494"/>
                <a:gd name="connsiteY10" fmla="*/ 915388 h 1432746"/>
                <a:gd name="connsiteX11" fmla="*/ 529389 w 2093494"/>
                <a:gd name="connsiteY11" fmla="*/ 855230 h 1432746"/>
                <a:gd name="connsiteX12" fmla="*/ 433137 w 2093494"/>
                <a:gd name="connsiteY12" fmla="*/ 746946 h 1432746"/>
                <a:gd name="connsiteX13" fmla="*/ 348915 w 2093494"/>
                <a:gd name="connsiteY13" fmla="*/ 638662 h 1432746"/>
                <a:gd name="connsiteX14" fmla="*/ 324852 w 2093494"/>
                <a:gd name="connsiteY14" fmla="*/ 566473 h 1432746"/>
                <a:gd name="connsiteX15" fmla="*/ 300789 w 2093494"/>
                <a:gd name="connsiteY15" fmla="*/ 542409 h 1432746"/>
                <a:gd name="connsiteX16" fmla="*/ 276726 w 2093494"/>
                <a:gd name="connsiteY16" fmla="*/ 506315 h 1432746"/>
                <a:gd name="connsiteX17" fmla="*/ 168442 w 2093494"/>
                <a:gd name="connsiteY17" fmla="*/ 349904 h 1432746"/>
                <a:gd name="connsiteX18" fmla="*/ 132347 w 2093494"/>
                <a:gd name="connsiteY18" fmla="*/ 265683 h 1432746"/>
                <a:gd name="connsiteX19" fmla="*/ 120315 w 2093494"/>
                <a:gd name="connsiteY19" fmla="*/ 205525 h 1432746"/>
                <a:gd name="connsiteX20" fmla="*/ 84221 w 2093494"/>
                <a:gd name="connsiteY20" fmla="*/ 145367 h 1432746"/>
                <a:gd name="connsiteX21" fmla="*/ 48126 w 2093494"/>
                <a:gd name="connsiteY21" fmla="*/ 61146 h 1432746"/>
                <a:gd name="connsiteX22" fmla="*/ 12031 w 2093494"/>
                <a:gd name="connsiteY22" fmla="*/ 988 h 1432746"/>
                <a:gd name="connsiteX23" fmla="*/ 0 w 2093494"/>
                <a:gd name="connsiteY23" fmla="*/ 988 h 143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93494" h="1432746">
                  <a:moveTo>
                    <a:pt x="2093494" y="1432746"/>
                  </a:moveTo>
                  <a:cubicBezTo>
                    <a:pt x="1985210" y="1408683"/>
                    <a:pt x="1875299" y="1391031"/>
                    <a:pt x="1768642" y="1360557"/>
                  </a:cubicBezTo>
                  <a:cubicBezTo>
                    <a:pt x="1734151" y="1350702"/>
                    <a:pt x="1704895" y="1327599"/>
                    <a:pt x="1672389" y="1312430"/>
                  </a:cubicBezTo>
                  <a:cubicBezTo>
                    <a:pt x="1644711" y="1299514"/>
                    <a:pt x="1615162" y="1290627"/>
                    <a:pt x="1588168" y="1276336"/>
                  </a:cubicBezTo>
                  <a:cubicBezTo>
                    <a:pt x="1546833" y="1254453"/>
                    <a:pt x="1511140" y="1221855"/>
                    <a:pt x="1467852" y="1204146"/>
                  </a:cubicBezTo>
                  <a:cubicBezTo>
                    <a:pt x="1394924" y="1174312"/>
                    <a:pt x="1312411" y="1173252"/>
                    <a:pt x="1239252" y="1143988"/>
                  </a:cubicBezTo>
                  <a:cubicBezTo>
                    <a:pt x="1067440" y="1075262"/>
                    <a:pt x="1210823" y="1109427"/>
                    <a:pt x="1082842" y="1083830"/>
                  </a:cubicBezTo>
                  <a:cubicBezTo>
                    <a:pt x="995206" y="1040013"/>
                    <a:pt x="1075520" y="1077333"/>
                    <a:pt x="962526" y="1035704"/>
                  </a:cubicBezTo>
                  <a:cubicBezTo>
                    <a:pt x="770155" y="964830"/>
                    <a:pt x="867068" y="987736"/>
                    <a:pt x="745958" y="963515"/>
                  </a:cubicBezTo>
                  <a:cubicBezTo>
                    <a:pt x="725905" y="955494"/>
                    <a:pt x="706442" y="945804"/>
                    <a:pt x="685800" y="939452"/>
                  </a:cubicBezTo>
                  <a:cubicBezTo>
                    <a:pt x="654191" y="929726"/>
                    <a:pt x="618666" y="931067"/>
                    <a:pt x="589547" y="915388"/>
                  </a:cubicBezTo>
                  <a:cubicBezTo>
                    <a:pt x="564578" y="901943"/>
                    <a:pt x="549442" y="875283"/>
                    <a:pt x="529389" y="855230"/>
                  </a:cubicBezTo>
                  <a:cubicBezTo>
                    <a:pt x="471140" y="796981"/>
                    <a:pt x="504196" y="832219"/>
                    <a:pt x="433137" y="746946"/>
                  </a:cubicBezTo>
                  <a:cubicBezTo>
                    <a:pt x="361530" y="567933"/>
                    <a:pt x="471128" y="813250"/>
                    <a:pt x="348915" y="638662"/>
                  </a:cubicBezTo>
                  <a:cubicBezTo>
                    <a:pt x="334369" y="617883"/>
                    <a:pt x="336195" y="589160"/>
                    <a:pt x="324852" y="566473"/>
                  </a:cubicBezTo>
                  <a:cubicBezTo>
                    <a:pt x="319779" y="556327"/>
                    <a:pt x="307875" y="551267"/>
                    <a:pt x="300789" y="542409"/>
                  </a:cubicBezTo>
                  <a:cubicBezTo>
                    <a:pt x="291756" y="531118"/>
                    <a:pt x="285131" y="518082"/>
                    <a:pt x="276726" y="506315"/>
                  </a:cubicBezTo>
                  <a:cubicBezTo>
                    <a:pt x="239794" y="454611"/>
                    <a:pt x="197258" y="407536"/>
                    <a:pt x="168442" y="349904"/>
                  </a:cubicBezTo>
                  <a:cubicBezTo>
                    <a:pt x="151226" y="315472"/>
                    <a:pt x="141199" y="301089"/>
                    <a:pt x="132347" y="265683"/>
                  </a:cubicBezTo>
                  <a:cubicBezTo>
                    <a:pt x="127387" y="245844"/>
                    <a:pt x="127910" y="224512"/>
                    <a:pt x="120315" y="205525"/>
                  </a:cubicBezTo>
                  <a:cubicBezTo>
                    <a:pt x="111630" y="183812"/>
                    <a:pt x="96252" y="165420"/>
                    <a:pt x="84221" y="145367"/>
                  </a:cubicBezTo>
                  <a:cubicBezTo>
                    <a:pt x="59181" y="45209"/>
                    <a:pt x="89670" y="144233"/>
                    <a:pt x="48126" y="61146"/>
                  </a:cubicBezTo>
                  <a:cubicBezTo>
                    <a:pt x="30026" y="24946"/>
                    <a:pt x="47280" y="24489"/>
                    <a:pt x="12031" y="988"/>
                  </a:cubicBezTo>
                  <a:cubicBezTo>
                    <a:pt x="8694" y="-1237"/>
                    <a:pt x="4010" y="988"/>
                    <a:pt x="0" y="988"/>
                  </a:cubicBezTo>
                </a:path>
              </a:pathLst>
            </a:custGeom>
            <a:noFill/>
            <a:ln w="50800">
              <a:solidFill>
                <a:srgbClr val="7030A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Freihandform 15"/>
            <p:cNvSpPr/>
            <p:nvPr/>
          </p:nvSpPr>
          <p:spPr>
            <a:xfrm>
              <a:off x="5209665" y="3284621"/>
              <a:ext cx="938472" cy="1612232"/>
            </a:xfrm>
            <a:custGeom>
              <a:avLst/>
              <a:gdLst>
                <a:gd name="connsiteX0" fmla="*/ 938472 w 938472"/>
                <a:gd name="connsiteY0" fmla="*/ 1612232 h 1612232"/>
                <a:gd name="connsiteX1" fmla="*/ 24072 w 938472"/>
                <a:gd name="connsiteY1" fmla="*/ 108284 h 1612232"/>
                <a:gd name="connsiteX2" fmla="*/ 12040 w 938472"/>
                <a:gd name="connsiteY2" fmla="*/ 72190 h 1612232"/>
                <a:gd name="connsiteX3" fmla="*/ 9 w 938472"/>
                <a:gd name="connsiteY3" fmla="*/ 0 h 161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8472" h="1612232">
                  <a:moveTo>
                    <a:pt x="938472" y="1612232"/>
                  </a:moveTo>
                  <a:lnTo>
                    <a:pt x="24072" y="108284"/>
                  </a:lnTo>
                  <a:cubicBezTo>
                    <a:pt x="17535" y="97417"/>
                    <a:pt x="15116" y="84494"/>
                    <a:pt x="12040" y="72190"/>
                  </a:cubicBezTo>
                  <a:cubicBezTo>
                    <a:pt x="-778" y="20920"/>
                    <a:pt x="9" y="29967"/>
                    <a:pt x="9" y="0"/>
                  </a:cubicBezTo>
                </a:path>
              </a:pathLst>
            </a:custGeom>
            <a:noFill/>
            <a:ln w="50800">
              <a:solidFill>
                <a:srgbClr val="7030A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Freihandform 16"/>
            <p:cNvSpPr/>
            <p:nvPr/>
          </p:nvSpPr>
          <p:spPr>
            <a:xfrm>
              <a:off x="6208295" y="2645211"/>
              <a:ext cx="625674" cy="2311800"/>
            </a:xfrm>
            <a:custGeom>
              <a:avLst/>
              <a:gdLst>
                <a:gd name="connsiteX0" fmla="*/ 0 w 625674"/>
                <a:gd name="connsiteY0" fmla="*/ 2311800 h 2311800"/>
                <a:gd name="connsiteX1" fmla="*/ 252663 w 625674"/>
                <a:gd name="connsiteY1" fmla="*/ 627378 h 2311800"/>
                <a:gd name="connsiteX2" fmla="*/ 288758 w 625674"/>
                <a:gd name="connsiteY2" fmla="*/ 543157 h 2311800"/>
                <a:gd name="connsiteX3" fmla="*/ 348916 w 625674"/>
                <a:gd name="connsiteY3" fmla="*/ 386747 h 2311800"/>
                <a:gd name="connsiteX4" fmla="*/ 372979 w 625674"/>
                <a:gd name="connsiteY4" fmla="*/ 326589 h 2311800"/>
                <a:gd name="connsiteX5" fmla="*/ 397042 w 625674"/>
                <a:gd name="connsiteY5" fmla="*/ 278463 h 2311800"/>
                <a:gd name="connsiteX6" fmla="*/ 457200 w 625674"/>
                <a:gd name="connsiteY6" fmla="*/ 194242 h 2311800"/>
                <a:gd name="connsiteX7" fmla="*/ 529389 w 625674"/>
                <a:gd name="connsiteY7" fmla="*/ 122052 h 2311800"/>
                <a:gd name="connsiteX8" fmla="*/ 613610 w 625674"/>
                <a:gd name="connsiteY8" fmla="*/ 37831 h 2311800"/>
                <a:gd name="connsiteX9" fmla="*/ 625642 w 625674"/>
                <a:gd name="connsiteY9" fmla="*/ 13768 h 231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5674" h="2311800">
                  <a:moveTo>
                    <a:pt x="0" y="2311800"/>
                  </a:moveTo>
                  <a:cubicBezTo>
                    <a:pt x="84221" y="1750326"/>
                    <a:pt x="166918" y="1188621"/>
                    <a:pt x="252663" y="627378"/>
                  </a:cubicBezTo>
                  <a:cubicBezTo>
                    <a:pt x="260363" y="576981"/>
                    <a:pt x="262376" y="582729"/>
                    <a:pt x="288758" y="543157"/>
                  </a:cubicBezTo>
                  <a:cubicBezTo>
                    <a:pt x="314449" y="466083"/>
                    <a:pt x="296077" y="518844"/>
                    <a:pt x="348916" y="386747"/>
                  </a:cubicBezTo>
                  <a:cubicBezTo>
                    <a:pt x="356937" y="366694"/>
                    <a:pt x="363320" y="345906"/>
                    <a:pt x="372979" y="326589"/>
                  </a:cubicBezTo>
                  <a:cubicBezTo>
                    <a:pt x="381000" y="310547"/>
                    <a:pt x="390381" y="295116"/>
                    <a:pt x="397042" y="278463"/>
                  </a:cubicBezTo>
                  <a:cubicBezTo>
                    <a:pt x="431594" y="192082"/>
                    <a:pt x="393802" y="215373"/>
                    <a:pt x="457200" y="194242"/>
                  </a:cubicBezTo>
                  <a:cubicBezTo>
                    <a:pt x="513907" y="109180"/>
                    <a:pt x="439850" y="211591"/>
                    <a:pt x="529389" y="122052"/>
                  </a:cubicBezTo>
                  <a:cubicBezTo>
                    <a:pt x="641684" y="9757"/>
                    <a:pt x="485274" y="134084"/>
                    <a:pt x="613610" y="37831"/>
                  </a:cubicBezTo>
                  <a:cubicBezTo>
                    <a:pt x="626910" y="-2069"/>
                    <a:pt x="625642" y="-10947"/>
                    <a:pt x="625642" y="13768"/>
                  </a:cubicBezTo>
                </a:path>
              </a:pathLst>
            </a:custGeom>
            <a:noFill/>
            <a:ln w="50800">
              <a:solidFill>
                <a:srgbClr val="7030A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4247144" y="1573787"/>
            <a:ext cx="1773720" cy="1446129"/>
            <a:chOff x="4511842" y="2045368"/>
            <a:chExt cx="1708484" cy="1359569"/>
          </a:xfrm>
        </p:grpSpPr>
        <p:sp>
          <p:nvSpPr>
            <p:cNvPr id="19" name="Freihandform 18"/>
            <p:cNvSpPr/>
            <p:nvPr/>
          </p:nvSpPr>
          <p:spPr>
            <a:xfrm>
              <a:off x="4511842" y="2045368"/>
              <a:ext cx="1419726" cy="914400"/>
            </a:xfrm>
            <a:custGeom>
              <a:avLst/>
              <a:gdLst>
                <a:gd name="connsiteX0" fmla="*/ 1419726 w 1419726"/>
                <a:gd name="connsiteY0" fmla="*/ 0 h 914400"/>
                <a:gd name="connsiteX1" fmla="*/ 1323474 w 1419726"/>
                <a:gd name="connsiteY1" fmla="*/ 12032 h 914400"/>
                <a:gd name="connsiteX2" fmla="*/ 1275347 w 1419726"/>
                <a:gd name="connsiteY2" fmla="*/ 36095 h 914400"/>
                <a:gd name="connsiteX3" fmla="*/ 1215190 w 1419726"/>
                <a:gd name="connsiteY3" fmla="*/ 48127 h 914400"/>
                <a:gd name="connsiteX4" fmla="*/ 1130969 w 1419726"/>
                <a:gd name="connsiteY4" fmla="*/ 72190 h 914400"/>
                <a:gd name="connsiteX5" fmla="*/ 986590 w 1419726"/>
                <a:gd name="connsiteY5" fmla="*/ 96253 h 914400"/>
                <a:gd name="connsiteX6" fmla="*/ 854242 w 1419726"/>
                <a:gd name="connsiteY6" fmla="*/ 120316 h 914400"/>
                <a:gd name="connsiteX7" fmla="*/ 770021 w 1419726"/>
                <a:gd name="connsiteY7" fmla="*/ 156411 h 914400"/>
                <a:gd name="connsiteX8" fmla="*/ 733926 w 1419726"/>
                <a:gd name="connsiteY8" fmla="*/ 180474 h 914400"/>
                <a:gd name="connsiteX9" fmla="*/ 685800 w 1419726"/>
                <a:gd name="connsiteY9" fmla="*/ 192506 h 914400"/>
                <a:gd name="connsiteX10" fmla="*/ 613611 w 1419726"/>
                <a:gd name="connsiteY10" fmla="*/ 240632 h 914400"/>
                <a:gd name="connsiteX11" fmla="*/ 577516 w 1419726"/>
                <a:gd name="connsiteY11" fmla="*/ 264695 h 914400"/>
                <a:gd name="connsiteX12" fmla="*/ 505326 w 1419726"/>
                <a:gd name="connsiteY12" fmla="*/ 336885 h 914400"/>
                <a:gd name="connsiteX13" fmla="*/ 469232 w 1419726"/>
                <a:gd name="connsiteY13" fmla="*/ 372979 h 914400"/>
                <a:gd name="connsiteX14" fmla="*/ 348916 w 1419726"/>
                <a:gd name="connsiteY14" fmla="*/ 469232 h 914400"/>
                <a:gd name="connsiteX15" fmla="*/ 312821 w 1419726"/>
                <a:gd name="connsiteY15" fmla="*/ 481264 h 914400"/>
                <a:gd name="connsiteX16" fmla="*/ 168442 w 1419726"/>
                <a:gd name="connsiteY16" fmla="*/ 601579 h 914400"/>
                <a:gd name="connsiteX17" fmla="*/ 132347 w 1419726"/>
                <a:gd name="connsiteY17" fmla="*/ 673769 h 914400"/>
                <a:gd name="connsiteX18" fmla="*/ 84221 w 1419726"/>
                <a:gd name="connsiteY18" fmla="*/ 770021 h 914400"/>
                <a:gd name="connsiteX19" fmla="*/ 72190 w 1419726"/>
                <a:gd name="connsiteY19" fmla="*/ 806116 h 914400"/>
                <a:gd name="connsiteX20" fmla="*/ 24063 w 1419726"/>
                <a:gd name="connsiteY20" fmla="*/ 878306 h 914400"/>
                <a:gd name="connsiteX21" fmla="*/ 0 w 1419726"/>
                <a:gd name="connsiteY21" fmla="*/ 91440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19726" h="914400">
                  <a:moveTo>
                    <a:pt x="1419726" y="0"/>
                  </a:moveTo>
                  <a:cubicBezTo>
                    <a:pt x="1387642" y="4011"/>
                    <a:pt x="1354842" y="4190"/>
                    <a:pt x="1323474" y="12032"/>
                  </a:cubicBezTo>
                  <a:cubicBezTo>
                    <a:pt x="1306074" y="16382"/>
                    <a:pt x="1292362" y="30423"/>
                    <a:pt x="1275347" y="36095"/>
                  </a:cubicBezTo>
                  <a:cubicBezTo>
                    <a:pt x="1255947" y="42562"/>
                    <a:pt x="1235029" y="43167"/>
                    <a:pt x="1215190" y="48127"/>
                  </a:cubicBezTo>
                  <a:cubicBezTo>
                    <a:pt x="1140734" y="66741"/>
                    <a:pt x="1220962" y="55316"/>
                    <a:pt x="1130969" y="72190"/>
                  </a:cubicBezTo>
                  <a:cubicBezTo>
                    <a:pt x="1083015" y="81182"/>
                    <a:pt x="1034890" y="89353"/>
                    <a:pt x="986590" y="96253"/>
                  </a:cubicBezTo>
                  <a:cubicBezTo>
                    <a:pt x="952776" y="101084"/>
                    <a:pt x="890944" y="106970"/>
                    <a:pt x="854242" y="120316"/>
                  </a:cubicBezTo>
                  <a:cubicBezTo>
                    <a:pt x="825538" y="130754"/>
                    <a:pt x="797340" y="142752"/>
                    <a:pt x="770021" y="156411"/>
                  </a:cubicBezTo>
                  <a:cubicBezTo>
                    <a:pt x="757087" y="162878"/>
                    <a:pt x="747217" y="174778"/>
                    <a:pt x="733926" y="180474"/>
                  </a:cubicBezTo>
                  <a:cubicBezTo>
                    <a:pt x="718727" y="186988"/>
                    <a:pt x="701842" y="188495"/>
                    <a:pt x="685800" y="192506"/>
                  </a:cubicBezTo>
                  <a:lnTo>
                    <a:pt x="613611" y="240632"/>
                  </a:lnTo>
                  <a:cubicBezTo>
                    <a:pt x="601579" y="248653"/>
                    <a:pt x="587741" y="254470"/>
                    <a:pt x="577516" y="264695"/>
                  </a:cubicBezTo>
                  <a:lnTo>
                    <a:pt x="505326" y="336885"/>
                  </a:lnTo>
                  <a:lnTo>
                    <a:pt x="469232" y="372979"/>
                  </a:lnTo>
                  <a:cubicBezTo>
                    <a:pt x="435428" y="406784"/>
                    <a:pt x="388424" y="456062"/>
                    <a:pt x="348916" y="469232"/>
                  </a:cubicBezTo>
                  <a:cubicBezTo>
                    <a:pt x="336884" y="473243"/>
                    <a:pt x="323908" y="475105"/>
                    <a:pt x="312821" y="481264"/>
                  </a:cubicBezTo>
                  <a:cubicBezTo>
                    <a:pt x="265822" y="507375"/>
                    <a:pt x="198122" y="557058"/>
                    <a:pt x="168442" y="601579"/>
                  </a:cubicBezTo>
                  <a:cubicBezTo>
                    <a:pt x="115708" y="680681"/>
                    <a:pt x="167928" y="595491"/>
                    <a:pt x="132347" y="673769"/>
                  </a:cubicBezTo>
                  <a:cubicBezTo>
                    <a:pt x="117503" y="706425"/>
                    <a:pt x="95564" y="735991"/>
                    <a:pt x="84221" y="770021"/>
                  </a:cubicBezTo>
                  <a:cubicBezTo>
                    <a:pt x="80211" y="782053"/>
                    <a:pt x="78349" y="795030"/>
                    <a:pt x="72190" y="806116"/>
                  </a:cubicBezTo>
                  <a:cubicBezTo>
                    <a:pt x="58145" y="831397"/>
                    <a:pt x="40105" y="854243"/>
                    <a:pt x="24063" y="878306"/>
                  </a:cubicBezTo>
                  <a:lnTo>
                    <a:pt x="0" y="914400"/>
                  </a:lnTo>
                </a:path>
              </a:pathLst>
            </a:custGeom>
            <a:noFill/>
            <a:ln w="50800">
              <a:solidFill>
                <a:srgbClr val="FFC00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Freihandform 19"/>
            <p:cNvSpPr/>
            <p:nvPr/>
          </p:nvSpPr>
          <p:spPr>
            <a:xfrm>
              <a:off x="5738360" y="2069432"/>
              <a:ext cx="241335" cy="1335505"/>
            </a:xfrm>
            <a:custGeom>
              <a:avLst/>
              <a:gdLst>
                <a:gd name="connsiteX0" fmla="*/ 241335 w 241335"/>
                <a:gd name="connsiteY0" fmla="*/ 0 h 1335505"/>
                <a:gd name="connsiteX1" fmla="*/ 12735 w 241335"/>
                <a:gd name="connsiteY1" fmla="*/ 1251284 h 1335505"/>
                <a:gd name="connsiteX2" fmla="*/ 703 w 241335"/>
                <a:gd name="connsiteY2" fmla="*/ 1335505 h 1335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335" h="1335505">
                  <a:moveTo>
                    <a:pt x="241335" y="0"/>
                  </a:moveTo>
                  <a:cubicBezTo>
                    <a:pt x="165135" y="417095"/>
                    <a:pt x="90638" y="834504"/>
                    <a:pt x="12735" y="1251284"/>
                  </a:cubicBezTo>
                  <a:cubicBezTo>
                    <a:pt x="-4370" y="1342796"/>
                    <a:pt x="703" y="1223850"/>
                    <a:pt x="703" y="1335505"/>
                  </a:cubicBezTo>
                </a:path>
              </a:pathLst>
            </a:custGeom>
            <a:noFill/>
            <a:ln w="50800">
              <a:solidFill>
                <a:srgbClr val="FFC00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Freihandform 20"/>
            <p:cNvSpPr/>
            <p:nvPr/>
          </p:nvSpPr>
          <p:spPr>
            <a:xfrm>
              <a:off x="6075947" y="2057400"/>
              <a:ext cx="144379" cy="938463"/>
            </a:xfrm>
            <a:custGeom>
              <a:avLst/>
              <a:gdLst>
                <a:gd name="connsiteX0" fmla="*/ 0 w 144379"/>
                <a:gd name="connsiteY0" fmla="*/ 0 h 938463"/>
                <a:gd name="connsiteX1" fmla="*/ 108285 w 144379"/>
                <a:gd name="connsiteY1" fmla="*/ 878305 h 938463"/>
                <a:gd name="connsiteX2" fmla="*/ 144379 w 144379"/>
                <a:gd name="connsiteY2" fmla="*/ 938463 h 93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379" h="938463">
                  <a:moveTo>
                    <a:pt x="0" y="0"/>
                  </a:moveTo>
                  <a:cubicBezTo>
                    <a:pt x="36095" y="292768"/>
                    <a:pt x="69803" y="585841"/>
                    <a:pt x="108285" y="878305"/>
                  </a:cubicBezTo>
                  <a:cubicBezTo>
                    <a:pt x="113018" y="914277"/>
                    <a:pt x="121084" y="915168"/>
                    <a:pt x="144379" y="938463"/>
                  </a:cubicBezTo>
                </a:path>
              </a:pathLst>
            </a:custGeom>
            <a:noFill/>
            <a:ln w="50800">
              <a:solidFill>
                <a:srgbClr val="FFC00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80441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 animBg="1"/>
    </p:bldLst>
  </p:timing>
</p:sld>
</file>

<file path=ppt/theme/theme1.xml><?xml version="1.0" encoding="utf-8"?>
<a:theme xmlns:a="http://schemas.openxmlformats.org/drawingml/2006/main" name="140715_Powerpointvorlage_i9">
  <a:themeElements>
    <a:clrScheme name="RWTH_Design">
      <a:dk1>
        <a:sysClr val="windowText" lastClr="000000"/>
      </a:dk1>
      <a:lt1>
        <a:sysClr val="window" lastClr="FFFFFF"/>
      </a:lt1>
      <a:dk2>
        <a:srgbClr val="00549F"/>
      </a:dk2>
      <a:lt2>
        <a:srgbClr val="8EBAE5"/>
      </a:lt2>
      <a:accent1>
        <a:srgbClr val="006165"/>
      </a:accent1>
      <a:accent2>
        <a:srgbClr val="0098A1"/>
      </a:accent2>
      <a:accent3>
        <a:srgbClr val="57AB27"/>
      </a:accent3>
      <a:accent4>
        <a:srgbClr val="BDCD00"/>
      </a:accent4>
      <a:accent5>
        <a:srgbClr val="F6A800"/>
      </a:accent5>
      <a:accent6>
        <a:srgbClr val="CC071E"/>
      </a:accent6>
      <a:hlink>
        <a:srgbClr val="612158"/>
      </a:hlink>
      <a:folHlink>
        <a:srgbClr val="7A6FA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 anchor="b" anchorCtr="0"/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_RWTH_i9.potm" id="{6BF66ED4-A705-416A-8380-279599895D72}" vid="{134773EC-C6FD-4B00-9FB2-38D171F592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1099</Words>
  <Application>Microsoft Office PowerPoint</Application>
  <PresentationFormat>Breitbild</PresentationFormat>
  <Paragraphs>152</Paragraphs>
  <Slides>15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Symbol</vt:lpstr>
      <vt:lpstr>Wingdings</vt:lpstr>
      <vt:lpstr>140715_Powerpointvorlage_i9</vt:lpstr>
      <vt:lpstr>Rare Pattern Mining</vt:lpstr>
      <vt:lpstr>Significance of Low-support Patterns</vt:lpstr>
      <vt:lpstr>Low-support patterns in medical datasets</vt:lpstr>
      <vt:lpstr>Low-support patterns in vehicle accidents datasets</vt:lpstr>
      <vt:lpstr>Low-support patterns for synthetic dataset generation with real data</vt:lpstr>
      <vt:lpstr>Existing approaches (selected)</vt:lpstr>
      <vt:lpstr>Power set lattice of itemsets (Hasse diagram)</vt:lpstr>
      <vt:lpstr>Sparse and dense datasets</vt:lpstr>
      <vt:lpstr>Traversal orders for the power set lattice</vt:lpstr>
      <vt:lpstr>Traversal orders: Some observations</vt:lpstr>
      <vt:lpstr>Traversal orders: What is the best for real datasets?</vt:lpstr>
      <vt:lpstr>RaCloMiner – Bi-directional traversal</vt:lpstr>
      <vt:lpstr>Experimental setting</vt:lpstr>
      <vt:lpstr>Experimental results for dense datasets</vt:lpstr>
      <vt:lpstr>Experimental results for sparse datasets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Seidl</dc:creator>
  <cp:lastModifiedBy>Seidl, Thomas</cp:lastModifiedBy>
  <cp:revision>622</cp:revision>
  <cp:lastPrinted>2018-11-22T20:58:58Z</cp:lastPrinted>
  <dcterms:created xsi:type="dcterms:W3CDTF">2014-11-24T09:04:54Z</dcterms:created>
  <dcterms:modified xsi:type="dcterms:W3CDTF">2023-01-24T22:06:23Z</dcterms:modified>
</cp:coreProperties>
</file>