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emf" ContentType="image/x-emf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32.xml" ContentType="application/vnd.openxmlformats-officedocument.presentationml.slide+xml"/>
  <Override PartName="/ppt/slides/slide129.xml" ContentType="application/vnd.openxmlformats-officedocument.presentationml.slide+xml"/>
  <Override PartName="/ppt/slides/slide125.xml" ContentType="application/vnd.openxmlformats-officedocument.presentationml.slide+xml"/>
  <Override PartName="/ppt/slides/slide124.xml" ContentType="application/vnd.openxmlformats-officedocument.presentationml.slide+xml"/>
  <Override PartName="/ppt/slides/slide123.xml" ContentType="application/vnd.openxmlformats-officedocument.presentationml.slide+xml"/>
  <Override PartName="/ppt/slides/slide119.xml" ContentType="application/vnd.openxmlformats-officedocument.presentationml.slide+xml"/>
  <Override PartName="/ppt/slides/slide114.xml" ContentType="application/vnd.openxmlformats-officedocument.presentationml.slide+xml"/>
  <Override PartName="/ppt/slides/slide113.xml" ContentType="application/vnd.openxmlformats-officedocument.presentationml.slide+xml"/>
  <Override PartName="/ppt/slides/slide110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108.xml" ContentType="application/vnd.openxmlformats-officedocument.presentationml.slide+xml"/>
  <Override PartName="/ppt/slides/slide107.xml" ContentType="application/vnd.openxmlformats-officedocument.presentationml.slide+xml"/>
  <Override PartName="/ppt/slides/slide102.xml" ContentType="application/vnd.openxmlformats-officedocument.presentationml.slide+xml"/>
  <Override PartName="/ppt/slides/slide100.xml" ContentType="application/vnd.openxmlformats-officedocument.presentationml.slide+xml"/>
  <Override PartName="/ppt/slides/slide99.xml" ContentType="application/vnd.openxmlformats-officedocument.presentationml.slide+xml"/>
  <Override PartName="/ppt/slides/slide98.xml" ContentType="application/vnd.openxmlformats-officedocument.presentationml.slide+xml"/>
  <Override PartName="/ppt/slides/slide97.xml" ContentType="application/vnd.openxmlformats-officedocument.presentationml.slide+xml"/>
  <Override PartName="/ppt/slides/slide96.xml" ContentType="application/vnd.openxmlformats-officedocument.presentationml.slide+xml"/>
  <Override PartName="/ppt/slides/slide93.xml" ContentType="application/vnd.openxmlformats-officedocument.presentationml.slide+xml"/>
  <Override PartName="/ppt/slides/slide91.xml" ContentType="application/vnd.openxmlformats-officedocument.presentationml.slide+xml"/>
  <Override PartName="/ppt/slides/slide89.xml" ContentType="application/vnd.openxmlformats-officedocument.presentationml.slide+xml"/>
  <Override PartName="/ppt/slides/slide87.xml" ContentType="application/vnd.openxmlformats-officedocument.presentationml.slide+xml"/>
  <Override PartName="/ppt/slides/slide86.xml" ContentType="application/vnd.openxmlformats-officedocument.presentationml.slide+xml"/>
  <Override PartName="/ppt/slides/slide85.xml" ContentType="application/vnd.openxmlformats-officedocument.presentationml.slide+xml"/>
  <Override PartName="/ppt/slides/slide83.xml" ContentType="application/vnd.openxmlformats-officedocument.presentationml.slide+xml"/>
  <Override PartName="/ppt/slides/slide95.xml" ContentType="application/vnd.openxmlformats-officedocument.presentationml.slide+xml"/>
  <Override PartName="/ppt/slides/slide81.xml" ContentType="application/vnd.openxmlformats-officedocument.presentationml.slide+xml"/>
  <Override PartName="/ppt/slides/slide80.xml" ContentType="application/vnd.openxmlformats-officedocument.presentationml.slide+xml"/>
  <Override PartName="/ppt/slides/slide112.xml" ContentType="application/vnd.openxmlformats-officedocument.presentationml.slide+xml"/>
  <Override PartName="/ppt/slides/slide79.xml" ContentType="application/vnd.openxmlformats-officedocument.presentationml.slide+xml"/>
  <Override PartName="/ppt/slides/slide76.xml" ContentType="application/vnd.openxmlformats-officedocument.presentationml.slide+xml"/>
  <Override PartName="/ppt/slides/slide75.xml" ContentType="application/vnd.openxmlformats-officedocument.presentationml.slide+xml"/>
  <Override PartName="/ppt/slides/slide72.xml" ContentType="application/vnd.openxmlformats-officedocument.presentationml.slide+xml"/>
  <Override PartName="/ppt/slides/slide70.xml" ContentType="application/vnd.openxmlformats-officedocument.presentationml.slide+xml"/>
  <Override PartName="/ppt/slides/slide67.xml" ContentType="application/vnd.openxmlformats-officedocument.presentationml.slide+xml"/>
  <Override PartName="/ppt/slides/slide66.xml" ContentType="application/vnd.openxmlformats-officedocument.presentationml.slide+xml"/>
  <Override PartName="/ppt/slides/slide65.xml" ContentType="application/vnd.openxmlformats-officedocument.presentationml.slide+xml"/>
  <Override PartName="/ppt/slides/slide63.xml" ContentType="application/vnd.openxmlformats-officedocument.presentationml.slide+xml"/>
  <Override PartName="/ppt/slides/slide120.xml" ContentType="application/vnd.openxmlformats-officedocument.presentationml.slide+xml"/>
  <Override PartName="/ppt/slides/slide62.xml" ContentType="application/vnd.openxmlformats-officedocument.presentationml.slide+xml"/>
  <Override PartName="/ppt/slides/slide61.xml" ContentType="application/vnd.openxmlformats-officedocument.presentationml.slide+xml"/>
  <Override PartName="/ppt/slides/slide60.xml" ContentType="application/vnd.openxmlformats-officedocument.presentationml.slide+xml"/>
  <Override PartName="/ppt/slides/slide59.xml" ContentType="application/vnd.openxmlformats-officedocument.presentationml.slide+xml"/>
  <Override PartName="/ppt/slides/slide58.xml" ContentType="application/vnd.openxmlformats-officedocument.presentationml.slide+xml"/>
  <Override PartName="/ppt/slides/slide118.xml" ContentType="application/vnd.openxmlformats-officedocument.presentationml.slide+xml"/>
  <Override PartName="/ppt/slides/slide56.xml" ContentType="application/vnd.openxmlformats-officedocument.presentationml.slide+xml"/>
  <Override PartName="/ppt/slides/slide55.xml" ContentType="application/vnd.openxmlformats-officedocument.presentationml.slide+xml"/>
  <Override PartName="/ppt/slides/slide104.xml" ContentType="application/vnd.openxmlformats-officedocument.presentationml.slide+xml"/>
  <Override PartName="/ppt/slides/slide52.xml" ContentType="application/vnd.openxmlformats-officedocument.presentationml.slide+xml"/>
  <Override PartName="/ppt/slides/slide130.xml" ContentType="application/vnd.openxmlformats-officedocument.presentationml.slide+xml"/>
  <Override PartName="/ppt/slides/slide51.xml" ContentType="application/vnd.openxmlformats-officedocument.presentationml.slide+xml"/>
  <Override PartName="/ppt/slides/slide50.xml" ContentType="application/vnd.openxmlformats-officedocument.presentationml.slide+xml"/>
  <Override PartName="/ppt/slides/slide101.xml" ContentType="application/vnd.openxmlformats-officedocument.presentationml.slide+xml"/>
  <Override PartName="/ppt/slides/slide82.xml" ContentType="application/vnd.openxmlformats-officedocument.presentationml.slide+xml"/>
  <Override PartName="/ppt/slides/slide45.xml" ContentType="application/vnd.openxmlformats-officedocument.presentationml.slide+xml"/>
  <Override PartName="/ppt/slides/slide117.xml" ContentType="application/vnd.openxmlformats-officedocument.presentationml.slide+xml"/>
  <Override PartName="/ppt/slides/slide115.xml" ContentType="application/vnd.openxmlformats-officedocument.presentationml.slide+xml"/>
  <Override PartName="/ppt/slides/slide39.xml" ContentType="application/vnd.openxmlformats-officedocument.presentationml.slide+xml"/>
  <Override PartName="/ppt/slides/slide37.xml" ContentType="application/vnd.openxmlformats-officedocument.presentationml.slide+xml"/>
  <Override PartName="/ppt/slides/slide111.xml" ContentType="application/vnd.openxmlformats-officedocument.presentationml.slide+xml"/>
  <Override PartName="/ppt/slides/slide36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78.xml" ContentType="application/vnd.openxmlformats-officedocument.presentationml.slide+xml"/>
  <Override PartName="/ppt/slides/slide73.xml" ContentType="application/vnd.openxmlformats-officedocument.presentationml.slide+xml"/>
  <Override PartName="/ppt/slides/slide24.xml" ContentType="application/vnd.openxmlformats-officedocument.presentationml.slide+xml"/>
  <Override PartName="/ppt/slides/slide22.xml" ContentType="application/vnd.openxmlformats-officedocument.presentationml.slide+xml"/>
  <Override PartName="/ppt/slides/slide20.xml" ContentType="application/vnd.openxmlformats-officedocument.presentationml.slide+xml"/>
  <Override PartName="/ppt/slides/slide116.xml" ContentType="application/vnd.openxmlformats-officedocument.presentationml.slide+xml"/>
  <Override PartName="/ppt/slides/slide19.xml" ContentType="application/vnd.openxmlformats-officedocument.presentationml.slide+xml"/>
  <Override PartName="/ppt/slides/slide106.xml" ContentType="application/vnd.openxmlformats-officedocument.presentationml.slide+xml"/>
  <Override PartName="/ppt/slides/slide17.xml" ContentType="application/vnd.openxmlformats-officedocument.presentationml.slide+xml"/>
  <Override PartName="/ppt/slides/slide42.xml" ContentType="application/vnd.openxmlformats-officedocument.presentationml.slide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s/slide126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03.xml" ContentType="application/vnd.openxmlformats-officedocument.presentationml.slide+xml"/>
  <Override PartName="/ppt/slides/slide94.xml" ContentType="application/vnd.openxmlformats-officedocument.presentationml.slide+xml"/>
  <Override PartName="/ppt/slides/slide44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5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slides/slide8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8.xml" ContentType="application/vnd.openxmlformats-officedocument.presentationml.slide+xml"/>
  <Override PartName="/ppt/slides/slide109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slides/slide121.xml" ContentType="application/vnd.openxmlformats-officedocument.presentationml.slide+xml"/>
  <Override PartName="/ppt/diagrams/quickStyle13.xml" ContentType="application/vnd.openxmlformats-officedocument.drawingml.diagramQuickStyle+xml"/>
  <Override PartName="/ppt/slides/slide34.xml" ContentType="application/vnd.openxmlformats-officedocument.presentationml.slide+xml"/>
  <Override PartName="/ppt/diagrams/colors13.xml" ContentType="application/vnd.openxmlformats-officedocument.drawingml.diagramColors+xml"/>
  <Override PartName="/ppt/slideLayouts/slideLayout4.xml" ContentType="application/vnd.openxmlformats-officedocument.presentationml.slideLayout+xml"/>
  <Override PartName="/ppt/diagrams/data13.xml" ContentType="application/vnd.openxmlformats-officedocument.drawingml.diagramData+xml"/>
  <Override PartName="/ppt/diagrams/drawing13.xml" ContentType="application/vnd.openxmlformats-officedocument.drawingml.diagramDrawing+xml"/>
  <Override PartName="/ppt/slides/slide43.xml" ContentType="application/vnd.openxmlformats-officedocument.presentationml.slide+xml"/>
  <Override PartName="/ppt/diagrams/quickStyle12.xml" ContentType="application/vnd.openxmlformats-officedocument.drawingml.diagramQuickStyle+xml"/>
  <Override PartName="/ppt/diagrams/data12.xml" ContentType="application/vnd.openxmlformats-officedocument.drawingml.diagramData+xml"/>
  <Override PartName="/ppt/slides/slide16.xml" ContentType="application/vnd.openxmlformats-officedocument.presentationml.slide+xml"/>
  <Override PartName="/ppt/diagrams/layout10.xml" ContentType="application/vnd.openxmlformats-officedocument.drawingml.diagramLayout+xml"/>
  <Override PartName="/ppt/diagrams/data10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diagrams/colors9.xml" ContentType="application/vnd.openxmlformats-officedocument.drawingml.diagramColors+xml"/>
  <Override PartName="/ppt/slides/slide9.xml" ContentType="application/vnd.openxmlformats-officedocument.presentationml.slide+xml"/>
  <Override PartName="/ppt/diagrams/drawing10.xml" ContentType="application/vnd.openxmlformats-officedocument.drawingml.diagramDrawing+xml"/>
  <Override PartName="/ppt/diagrams/data9.xml" ContentType="application/vnd.openxmlformats-officedocument.drawingml.diagramData+xml"/>
  <Override PartName="/ppt/diagrams/drawing9.xml" ContentType="application/vnd.openxmlformats-officedocument.drawingml.diagramDrawing+xml"/>
  <Override PartName="/ppt/slides/slide53.xml" ContentType="application/vnd.openxmlformats-officedocument.presentationml.slide+xml"/>
  <Override PartName="/ppt/diagrams/layout11.xml" ContentType="application/vnd.openxmlformats-officedocument.drawingml.diagramLayout+xml"/>
  <Override PartName="/ppt/slides/slide28.xml" ContentType="application/vnd.openxmlformats-officedocument.presentationml.slide+xml"/>
  <Override PartName="/ppt/theme/theme1.xml" ContentType="application/vnd.openxmlformats-officedocument.theme+xml"/>
  <Override PartName="/ppt/diagrams/quickStyle8.xml" ContentType="application/vnd.openxmlformats-officedocument.drawingml.diagramQuickStyle+xml"/>
  <Override PartName="/ppt/diagrams/layout8.xml" ContentType="application/vnd.openxmlformats-officedocument.drawingml.diagramLayout+xml"/>
  <Override PartName="/ppt/slides/slide35.xml" ContentType="application/vnd.openxmlformats-officedocument.presentationml.slide+xml"/>
  <Override PartName="/ppt/diagrams/quickStyle10.xml" ContentType="application/vnd.openxmlformats-officedocument.drawingml.diagramQuickStyle+xml"/>
  <Override PartName="/ppt/diagrams/data8.xml" ContentType="application/vnd.openxmlformats-officedocument.drawingml.diagramData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diagrams/quickStyle11.xml" ContentType="application/vnd.openxmlformats-officedocument.drawingml.diagramQuickStyle+xml"/>
  <Override PartName="/ppt/diagrams/drawing8.xml" ContentType="application/vnd.openxmlformats-officedocument.drawingml.diagramDrawing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slides/slide74.xml" ContentType="application/vnd.openxmlformats-officedocument.presentationml.slide+xml"/>
  <Override PartName="/ppt/diagrams/quickStyle7.xml" ContentType="application/vnd.openxmlformats-officedocument.drawingml.diagramQuickStyle+xml"/>
  <Override PartName="/ppt/slides/slide64.xml" ContentType="application/vnd.openxmlformats-officedocument.presentationml.slide+xml"/>
  <Override PartName="/ppt/diagrams/layout7.xml" ContentType="application/vnd.openxmlformats-officedocument.drawingml.diagramLayout+xml"/>
  <Override PartName="/ppt/slides/slide68.xml" ContentType="application/vnd.openxmlformats-officedocument.presentationml.slide+xml"/>
  <Override PartName="/ppt/diagrams/colors8.xml" ContentType="application/vnd.openxmlformats-officedocument.drawingml.diagramColors+xml"/>
  <Override PartName="/ppt/diagrams/colors7.xml" ContentType="application/vnd.openxmlformats-officedocument.drawingml.diagramColors+xml"/>
  <Override PartName="/ppt/diagrams/drawing7.xml" ContentType="application/vnd.openxmlformats-officedocument.drawingml.diagramDrawing+xml"/>
  <Override PartName="/ppt/diagrams/data6.xml" ContentType="application/vnd.openxmlformats-officedocument.drawingml.diagramData+xml"/>
  <Override PartName="/ppt/slides/slide8.xml" ContentType="application/vnd.openxmlformats-officedocument.presentationml.slide+xml"/>
  <Override PartName="/ppt/slides/slide33.xml" ContentType="application/vnd.openxmlformats-officedocument.presentationml.slide+xml"/>
  <Override PartName="/ppt/slides/slide127.xml" ContentType="application/vnd.openxmlformats-officedocument.presentationml.slide+xml"/>
  <Override PartName="/ppt/diagrams/layout6.xml" ContentType="application/vnd.openxmlformats-officedocument.drawingml.diagramLayout+xml"/>
  <Override PartName="/ppt/diagrams/quickStyle5.xml" ContentType="application/vnd.openxmlformats-officedocument.drawingml.diagramQuickStyle+xml"/>
  <Override PartName="/ppt/slideLayouts/slideLayout3.xml" ContentType="application/vnd.openxmlformats-officedocument.presentationml.slideLayout+xml"/>
  <Override PartName="/ppt/diagrams/colors5.xml" ContentType="application/vnd.openxmlformats-officedocument.drawingml.diagramColors+xml"/>
  <Override PartName="/ppt/diagrams/layout4.xml" ContentType="application/vnd.openxmlformats-officedocument.drawingml.diagramLayout+xml"/>
  <Override PartName="/ppt/diagrams/drawing5.xml" ContentType="application/vnd.openxmlformats-officedocument.drawingml.diagramDrawing+xml"/>
  <Override PartName="/ppt/diagrams/quickStyle9.xml" ContentType="application/vnd.openxmlformats-officedocument.drawingml.diagramQuickStyle+xml"/>
  <Override PartName="/ppt/slides/slide18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105.xml" ContentType="application/vnd.openxmlformats-officedocument.presentationml.slide+xml"/>
  <Override PartName="/ppt/diagrams/colors4.xml" ContentType="application/vnd.openxmlformats-officedocument.drawingml.diagramColors+xml"/>
  <Override PartName="/ppt/diagrams/colors6.xml" ContentType="application/vnd.openxmlformats-officedocument.drawingml.diagramColors+xml"/>
  <Override PartName="/ppt/diagrams/data7.xml" ContentType="application/vnd.openxmlformats-officedocument.drawingml.diagramData+xml"/>
  <Override PartName="/ppt/slides/slide122.xml" ContentType="application/vnd.openxmlformats-officedocument.presentationml.slide+xml"/>
  <Override PartName="/ppt/slides/slide71.xml" ContentType="application/vnd.openxmlformats-officedocument.presentationml.slide+xml"/>
  <Override PartName="/ppt/diagrams/drawing12.xml" ContentType="application/vnd.openxmlformats-officedocument.drawingml.diagramDrawing+xml"/>
  <Override PartName="/ppt/slides/slide128.xml" ContentType="application/vnd.openxmlformats-officedocument.presentationml.slide+xml"/>
  <Override PartName="/ppt/slides/slide92.xml" ContentType="application/vnd.openxmlformats-officedocument.presentationml.slide+xml"/>
  <Override PartName="/ppt/diagrams/quickStyle4.xml" ContentType="application/vnd.openxmlformats-officedocument.drawingml.diagramQuickStyle+xml"/>
  <Override PartName="/ppt/diagrams/layout5.xml" ContentType="application/vnd.openxmlformats-officedocument.drawingml.diagramLayout+xml"/>
  <Override PartName="/ppt/diagrams/data4.xml" ContentType="application/vnd.openxmlformats-officedocument.drawingml.diagramData+xml"/>
  <Override PartName="/ppt/diagrams/drawing6.xml" ContentType="application/vnd.openxmlformats-officedocument.drawingml.diagramDrawing+xml"/>
  <Override PartName="/ppt/diagrams/layout3.xml" ContentType="application/vnd.openxmlformats-officedocument.drawingml.diagramLayout+xml"/>
  <Override PartName="/ppt/diagrams/data3.xml" ContentType="application/vnd.openxmlformats-officedocument.drawingml.diagramData+xml"/>
  <Override PartName="/ppt/slides/slide77.xml" ContentType="application/vnd.openxmlformats-officedocument.presentationml.slide+xml"/>
  <Override PartName="/ppt/diagrams/drawing11.xml" ContentType="application/vnd.openxmlformats-officedocument.drawingml.diagramDrawing+xml"/>
  <Override PartName="/ppt/slides/slide84.xml" ContentType="application/vnd.openxmlformats-officedocument.presentationml.slide+xml"/>
  <Override PartName="/ppt/diagrams/layout9.xml" ContentType="application/vnd.openxmlformats-officedocument.drawingml.diagramLayout+xml"/>
  <Override PartName="/ppt/slides/slide23.xml" ContentType="application/vnd.openxmlformats-officedocument.presentationml.slide+xml"/>
  <Override PartName="/ppt/slides/slide46.xml" ContentType="application/vnd.openxmlformats-officedocument.presentationml.slide+xml"/>
  <Override PartName="/ppt/slides/slide131.xml" ContentType="application/vnd.openxmlformats-officedocument.presentationml.slide+xml"/>
  <Override PartName="/ppt/diagrams/drawing3.xml" ContentType="application/vnd.openxmlformats-officedocument.drawingml.diagramDrawing+xml"/>
  <Override PartName="/ppt/diagrams/data11.xml" ContentType="application/vnd.openxmlformats-officedocument.drawingml.diagramData+xml"/>
  <Override PartName="/ppt/diagrams/quickStyle2.xml" ContentType="application/vnd.openxmlformats-officedocument.drawingml.diagramQuickStyle+xml"/>
  <Override PartName="/ppt/diagrams/quickStyle6.xml" ContentType="application/vnd.openxmlformats-officedocument.drawingml.diagramQuickStyle+xml"/>
  <Override PartName="/ppt/diagrams/colors3.xml" ContentType="application/vnd.openxmlformats-officedocument.drawingml.diagramColors+xml"/>
  <Override PartName="/ppt/diagrams/colors2.xml" ContentType="application/vnd.openxmlformats-officedocument.drawingml.diagramColors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Override PartName="/ppt/slides/slide27.xml" ContentType="application/vnd.openxmlformats-officedocument.presentationml.slide+xml"/>
  <Override PartName="/ppt/slides/slide4.xml" ContentType="application/vnd.openxmlformats-officedocument.presentationml.slide+xml"/>
  <Override PartName="/ppt/diagrams/data2.xml" ContentType="application/vnd.openxmlformats-officedocument.drawingml.diagramData+xml"/>
  <Override PartName="/ppt/diagrams/quickStyle1.xml" ContentType="application/vnd.openxmlformats-officedocument.drawingml.diagramQuickStyle+xml"/>
  <Override PartName="/ppt/viewProps.xml" ContentType="application/vnd.openxmlformats-officedocument.presentationml.viewProps+xml"/>
  <Override PartName="/ppt/diagrams/drawing2.xml" ContentType="application/vnd.openxmlformats-officedocument.drawingml.diagramDrawing+xml"/>
  <Override PartName="/ppt/diagrams/layout2.xml" ContentType="application/vnd.openxmlformats-officedocument.drawingml.diagramLayout+xml"/>
  <Override PartName="/ppt/diagrams/colors10.xml" ContentType="application/vnd.openxmlformats-officedocument.drawingml.diagramColors+xml"/>
  <Override PartName="/ppt/slides/slide90.xml" ContentType="application/vnd.openxmlformats-officedocument.presentationml.slide+xml"/>
  <Override PartName="/ppt/diagrams/data5.xml" ContentType="application/vnd.openxmlformats-officedocument.drawingml.diagramData+xml"/>
  <Override PartName="/ppt/notesMasters/notesMaster1.xml" ContentType="application/vnd.openxmlformats-officedocument.presentationml.notesMaster+xml"/>
  <Override PartName="/ppt/diagrams/layout1.xml" ContentType="application/vnd.openxmlformats-officedocument.drawingml.diagramLayout+xml"/>
  <Override PartName="/ppt/diagrams/quickStyle3.xml" ContentType="application/vnd.openxmlformats-officedocument.drawingml.diagramQuickStyle+xml"/>
  <Override PartName="/ppt/diagrams/colors11.xml" ContentType="application/vnd.openxmlformats-officedocument.drawingml.diagramCol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4.xml" ContentType="application/vnd.openxmlformats-officedocument.drawingml.diagramDrawing+xml"/>
  <Override PartName="/ppt/slides/slide69.xml" ContentType="application/vnd.openxmlformats-officedocument.presentationml.slide+xml"/>
  <Override PartName="/ppt/diagrams/drawing1.xml" ContentType="application/vnd.openxmlformats-officedocument.drawingml.diagramDrawing+xml"/>
  <Override PartName="/ppt/slides/slide21.xml" ContentType="application/vnd.openxmlformats-officedocument.presentationml.slide+xml"/>
  <Override PartName="/ppt/slides/slide57.xml" ContentType="application/vnd.openxmlformats-officedocument.presentationml.slide+xml"/>
  <Override PartName="/ppt/slides/slide7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firstSlideNum="500" saveSubsetFonts="1" showSpecialPlsOnTitleSld="0">
  <p:sldMasterIdLst>
    <p:sldMasterId id="2147483648" r:id="rId1"/>
  </p:sldMasterIdLst>
  <p:notesMasterIdLst>
    <p:notesMasterId r:id="rId136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</p:sldIdLst>
  <p:sldSz cx="12192000" cy="6858000"/>
  <p:notesSz cx="12192000" cy="6858000"/>
  <p:defaultTextStyle>
    <a:defPPr>
      <a:defRPr lang="de-DE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slide" Target="slides/slide55.xml"/><Relationship Id="rId59" Type="http://schemas.openxmlformats.org/officeDocument/2006/relationships/slide" Target="slides/slide56.xml"/><Relationship Id="rId60" Type="http://schemas.openxmlformats.org/officeDocument/2006/relationships/slide" Target="slides/slide57.xml"/><Relationship Id="rId61" Type="http://schemas.openxmlformats.org/officeDocument/2006/relationships/slide" Target="slides/slide58.xml"/><Relationship Id="rId62" Type="http://schemas.openxmlformats.org/officeDocument/2006/relationships/slide" Target="slides/slide59.xml"/><Relationship Id="rId63" Type="http://schemas.openxmlformats.org/officeDocument/2006/relationships/slide" Target="slides/slide60.xml"/><Relationship Id="rId64" Type="http://schemas.openxmlformats.org/officeDocument/2006/relationships/slide" Target="slides/slide61.xml"/><Relationship Id="rId65" Type="http://schemas.openxmlformats.org/officeDocument/2006/relationships/slide" Target="slides/slide62.xml"/><Relationship Id="rId66" Type="http://schemas.openxmlformats.org/officeDocument/2006/relationships/slide" Target="slides/slide63.xml"/><Relationship Id="rId67" Type="http://schemas.openxmlformats.org/officeDocument/2006/relationships/slide" Target="slides/slide64.xml"/><Relationship Id="rId68" Type="http://schemas.openxmlformats.org/officeDocument/2006/relationships/slide" Target="slides/slide65.xml"/><Relationship Id="rId69" Type="http://schemas.openxmlformats.org/officeDocument/2006/relationships/slide" Target="slides/slide66.xml"/><Relationship Id="rId70" Type="http://schemas.openxmlformats.org/officeDocument/2006/relationships/slide" Target="slides/slide67.xml"/><Relationship Id="rId71" Type="http://schemas.openxmlformats.org/officeDocument/2006/relationships/slide" Target="slides/slide68.xml"/><Relationship Id="rId72" Type="http://schemas.openxmlformats.org/officeDocument/2006/relationships/slide" Target="slides/slide69.xml"/><Relationship Id="rId73" Type="http://schemas.openxmlformats.org/officeDocument/2006/relationships/slide" Target="slides/slide70.xml"/><Relationship Id="rId74" Type="http://schemas.openxmlformats.org/officeDocument/2006/relationships/slide" Target="slides/slide71.xml"/><Relationship Id="rId75" Type="http://schemas.openxmlformats.org/officeDocument/2006/relationships/slide" Target="slides/slide72.xml"/><Relationship Id="rId76" Type="http://schemas.openxmlformats.org/officeDocument/2006/relationships/slide" Target="slides/slide73.xml"/><Relationship Id="rId77" Type="http://schemas.openxmlformats.org/officeDocument/2006/relationships/slide" Target="slides/slide74.xml"/><Relationship Id="rId78" Type="http://schemas.openxmlformats.org/officeDocument/2006/relationships/slide" Target="slides/slide75.xml"/><Relationship Id="rId79" Type="http://schemas.openxmlformats.org/officeDocument/2006/relationships/slide" Target="slides/slide76.xml"/><Relationship Id="rId80" Type="http://schemas.openxmlformats.org/officeDocument/2006/relationships/slide" Target="slides/slide77.xml"/><Relationship Id="rId81" Type="http://schemas.openxmlformats.org/officeDocument/2006/relationships/slide" Target="slides/slide78.xml"/><Relationship Id="rId82" Type="http://schemas.openxmlformats.org/officeDocument/2006/relationships/slide" Target="slides/slide79.xml"/><Relationship Id="rId83" Type="http://schemas.openxmlformats.org/officeDocument/2006/relationships/slide" Target="slides/slide80.xml"/><Relationship Id="rId84" Type="http://schemas.openxmlformats.org/officeDocument/2006/relationships/slide" Target="slides/slide81.xml"/><Relationship Id="rId85" Type="http://schemas.openxmlformats.org/officeDocument/2006/relationships/slide" Target="slides/slide82.xml"/><Relationship Id="rId86" Type="http://schemas.openxmlformats.org/officeDocument/2006/relationships/slide" Target="slides/slide83.xml"/><Relationship Id="rId87" Type="http://schemas.openxmlformats.org/officeDocument/2006/relationships/slide" Target="slides/slide84.xml"/><Relationship Id="rId88" Type="http://schemas.openxmlformats.org/officeDocument/2006/relationships/slide" Target="slides/slide85.xml"/><Relationship Id="rId89" Type="http://schemas.openxmlformats.org/officeDocument/2006/relationships/slide" Target="slides/slide86.xml"/><Relationship Id="rId90" Type="http://schemas.openxmlformats.org/officeDocument/2006/relationships/slide" Target="slides/slide87.xml"/><Relationship Id="rId91" Type="http://schemas.openxmlformats.org/officeDocument/2006/relationships/slide" Target="slides/slide88.xml"/><Relationship Id="rId92" Type="http://schemas.openxmlformats.org/officeDocument/2006/relationships/slide" Target="slides/slide89.xml"/><Relationship Id="rId93" Type="http://schemas.openxmlformats.org/officeDocument/2006/relationships/slide" Target="slides/slide90.xml"/><Relationship Id="rId94" Type="http://schemas.openxmlformats.org/officeDocument/2006/relationships/slide" Target="slides/slide91.xml"/><Relationship Id="rId95" Type="http://schemas.openxmlformats.org/officeDocument/2006/relationships/slide" Target="slides/slide92.xml"/><Relationship Id="rId96" Type="http://schemas.openxmlformats.org/officeDocument/2006/relationships/slide" Target="slides/slide93.xml"/><Relationship Id="rId97" Type="http://schemas.openxmlformats.org/officeDocument/2006/relationships/slide" Target="slides/slide94.xml"/><Relationship Id="rId98" Type="http://schemas.openxmlformats.org/officeDocument/2006/relationships/slide" Target="slides/slide95.xml"/><Relationship Id="rId99" Type="http://schemas.openxmlformats.org/officeDocument/2006/relationships/slide" Target="slides/slide96.xml"/><Relationship Id="rId100" Type="http://schemas.openxmlformats.org/officeDocument/2006/relationships/slide" Target="slides/slide97.xml"/><Relationship Id="rId101" Type="http://schemas.openxmlformats.org/officeDocument/2006/relationships/slide" Target="slides/slide98.xml"/><Relationship Id="rId102" Type="http://schemas.openxmlformats.org/officeDocument/2006/relationships/slide" Target="slides/slide99.xml"/><Relationship Id="rId103" Type="http://schemas.openxmlformats.org/officeDocument/2006/relationships/slide" Target="slides/slide100.xml"/><Relationship Id="rId104" Type="http://schemas.openxmlformats.org/officeDocument/2006/relationships/slide" Target="slides/slide101.xml"/><Relationship Id="rId105" Type="http://schemas.openxmlformats.org/officeDocument/2006/relationships/slide" Target="slides/slide102.xml"/><Relationship Id="rId106" Type="http://schemas.openxmlformats.org/officeDocument/2006/relationships/slide" Target="slides/slide103.xml"/><Relationship Id="rId107" Type="http://schemas.openxmlformats.org/officeDocument/2006/relationships/slide" Target="slides/slide104.xml"/><Relationship Id="rId108" Type="http://schemas.openxmlformats.org/officeDocument/2006/relationships/slide" Target="slides/slide105.xml"/><Relationship Id="rId109" Type="http://schemas.openxmlformats.org/officeDocument/2006/relationships/slide" Target="slides/slide106.xml"/><Relationship Id="rId110" Type="http://schemas.openxmlformats.org/officeDocument/2006/relationships/slide" Target="slides/slide107.xml"/><Relationship Id="rId111" Type="http://schemas.openxmlformats.org/officeDocument/2006/relationships/slide" Target="slides/slide108.xml"/><Relationship Id="rId112" Type="http://schemas.openxmlformats.org/officeDocument/2006/relationships/slide" Target="slides/slide109.xml"/><Relationship Id="rId113" Type="http://schemas.openxmlformats.org/officeDocument/2006/relationships/slide" Target="slides/slide110.xml"/><Relationship Id="rId114" Type="http://schemas.openxmlformats.org/officeDocument/2006/relationships/slide" Target="slides/slide111.xml"/><Relationship Id="rId115" Type="http://schemas.openxmlformats.org/officeDocument/2006/relationships/slide" Target="slides/slide112.xml"/><Relationship Id="rId116" Type="http://schemas.openxmlformats.org/officeDocument/2006/relationships/slide" Target="slides/slide113.xml"/><Relationship Id="rId117" Type="http://schemas.openxmlformats.org/officeDocument/2006/relationships/slide" Target="slides/slide114.xml"/><Relationship Id="rId118" Type="http://schemas.openxmlformats.org/officeDocument/2006/relationships/slide" Target="slides/slide115.xml"/><Relationship Id="rId119" Type="http://schemas.openxmlformats.org/officeDocument/2006/relationships/slide" Target="slides/slide116.xml"/><Relationship Id="rId120" Type="http://schemas.openxmlformats.org/officeDocument/2006/relationships/slide" Target="slides/slide117.xml"/><Relationship Id="rId121" Type="http://schemas.openxmlformats.org/officeDocument/2006/relationships/slide" Target="slides/slide118.xml"/><Relationship Id="rId122" Type="http://schemas.openxmlformats.org/officeDocument/2006/relationships/slide" Target="slides/slide119.xml"/><Relationship Id="rId123" Type="http://schemas.openxmlformats.org/officeDocument/2006/relationships/slide" Target="slides/slide120.xml"/><Relationship Id="rId124" Type="http://schemas.openxmlformats.org/officeDocument/2006/relationships/slide" Target="slides/slide121.xml"/><Relationship Id="rId125" Type="http://schemas.openxmlformats.org/officeDocument/2006/relationships/slide" Target="slides/slide122.xml"/><Relationship Id="rId126" Type="http://schemas.openxmlformats.org/officeDocument/2006/relationships/slide" Target="slides/slide123.xml"/><Relationship Id="rId127" Type="http://schemas.openxmlformats.org/officeDocument/2006/relationships/slide" Target="slides/slide124.xml"/><Relationship Id="rId128" Type="http://schemas.openxmlformats.org/officeDocument/2006/relationships/slide" Target="slides/slide125.xml"/><Relationship Id="rId129" Type="http://schemas.openxmlformats.org/officeDocument/2006/relationships/slide" Target="slides/slide126.xml"/><Relationship Id="rId130" Type="http://schemas.openxmlformats.org/officeDocument/2006/relationships/slide" Target="slides/slide127.xml"/><Relationship Id="rId131" Type="http://schemas.openxmlformats.org/officeDocument/2006/relationships/slide" Target="slides/slide128.xml"/><Relationship Id="rId132" Type="http://schemas.openxmlformats.org/officeDocument/2006/relationships/slide" Target="slides/slide129.xml"/><Relationship Id="rId133" Type="http://schemas.openxmlformats.org/officeDocument/2006/relationships/slide" Target="slides/slide130.xml"/><Relationship Id="rId134" Type="http://schemas.openxmlformats.org/officeDocument/2006/relationships/slide" Target="slides/slide131.xml"/><Relationship Id="rId135" Type="http://schemas.openxmlformats.org/officeDocument/2006/relationships/slide" Target="slides/slide132.xml"/><Relationship Id="rId136" Type="http://schemas.openxmlformats.org/officeDocument/2006/relationships/notesMaster" Target="notesMasters/notesMaster1.xml"/><Relationship Id="rId137" Type="http://schemas.openxmlformats.org/officeDocument/2006/relationships/presProps" Target="presProps.xml" /><Relationship Id="rId138" Type="http://schemas.openxmlformats.org/officeDocument/2006/relationships/tableStyles" Target="tableStyles.xml" /><Relationship Id="rId139" Type="http://schemas.openxmlformats.org/officeDocument/2006/relationships/viewProps" Target="viewProps.xml" /></Relationships>
</file>

<file path=ppt/diagrams/_rels/data1.xml.rels><?xml version="1.0" encoding="UTF-8" standalone="yes"?><Relationships xmlns="http://schemas.openxmlformats.org/package/2006/relationships"><Relationship Id="rId1" Type="http://schemas.microsoft.com/office/2007/relationships/diagramDrawing" Target="../diagrams/drawing1.xml" /></Relationships>
</file>

<file path=ppt/diagrams/_rels/data10.xml.rels><?xml version="1.0" encoding="UTF-8" standalone="yes"?><Relationships xmlns="http://schemas.openxmlformats.org/package/2006/relationships"><Relationship Id="rId1" Type="http://schemas.microsoft.com/office/2007/relationships/diagramDrawing" Target="../diagrams/drawing10.xml" /></Relationships>
</file>

<file path=ppt/diagrams/_rels/data11.xml.rels><?xml version="1.0" encoding="UTF-8" standalone="yes"?><Relationships xmlns="http://schemas.openxmlformats.org/package/2006/relationships"><Relationship Id="rId1" Type="http://schemas.microsoft.com/office/2007/relationships/diagramDrawing" Target="../diagrams/drawing11.xml" /></Relationships>
</file>

<file path=ppt/diagrams/_rels/data12.xml.rels><?xml version="1.0" encoding="UTF-8" standalone="yes"?><Relationships xmlns="http://schemas.openxmlformats.org/package/2006/relationships"><Relationship Id="rId1" Type="http://schemas.microsoft.com/office/2007/relationships/diagramDrawing" Target="../diagrams/drawing12.xml" /></Relationships>
</file>

<file path=ppt/diagrams/_rels/data13.xml.rels><?xml version="1.0" encoding="UTF-8" standalone="yes"?><Relationships xmlns="http://schemas.openxmlformats.org/package/2006/relationships"><Relationship Id="rId1" Type="http://schemas.microsoft.com/office/2007/relationships/diagramDrawing" Target="../diagrams/drawing13.xml" /></Relationships>
</file>

<file path=ppt/diagrams/_rels/data2.xml.rels><?xml version="1.0" encoding="UTF-8" standalone="yes"?><Relationships xmlns="http://schemas.openxmlformats.org/package/2006/relationships"><Relationship Id="rId1" Type="http://schemas.openxmlformats.org/officeDocument/2006/relationships/hyperlink" Target="https://en.wikipedia.org/wiki/Process_(disambiguation)" TargetMode="External"/><Relationship Id="rId2" Type="http://schemas.openxmlformats.org/officeDocument/2006/relationships/hyperlink" Target="https://de.wikipedia.org/wiki/Prozess_(Begriffskl&#228;rung)" TargetMode="External"/><Relationship Id="rId3" Type="http://schemas.microsoft.com/office/2007/relationships/diagramDrawing" Target="../diagrams/drawing2.xml" /></Relationships>
</file>

<file path=ppt/diagrams/_rels/data3.xml.rels><?xml version="1.0" encoding="UTF-8" standalone="yes"?><Relationships xmlns="http://schemas.openxmlformats.org/package/2006/relationships"><Relationship Id="rId1" Type="http://schemas.microsoft.com/office/2007/relationships/diagramDrawing" Target="../diagrams/drawing3.xml" /></Relationships>
</file>

<file path=ppt/diagrams/_rels/data4.xml.rels><?xml version="1.0" encoding="UTF-8" standalone="yes"?><Relationships xmlns="http://schemas.openxmlformats.org/package/2006/relationships"><Relationship Id="rId1" Type="http://schemas.microsoft.com/office/2007/relationships/diagramDrawing" Target="../diagrams/drawing4.xml" /></Relationships>
</file>

<file path=ppt/diagrams/_rels/data5.xml.rels><?xml version="1.0" encoding="UTF-8" standalone="yes"?><Relationships xmlns="http://schemas.openxmlformats.org/package/2006/relationships"><Relationship Id="rId1" Type="http://schemas.microsoft.com/office/2007/relationships/diagramDrawing" Target="../diagrams/drawing5.xml" /></Relationships>
</file>

<file path=ppt/diagrams/_rels/data6.xml.rels><?xml version="1.0" encoding="UTF-8" standalone="yes"?><Relationships xmlns="http://schemas.openxmlformats.org/package/2006/relationships"><Relationship Id="rId1" Type="http://schemas.microsoft.com/office/2007/relationships/diagramDrawing" Target="../diagrams/drawing6.xml" /></Relationships>
</file>

<file path=ppt/diagrams/_rels/data7.xml.rels><?xml version="1.0" encoding="UTF-8" standalone="yes"?><Relationships xmlns="http://schemas.openxmlformats.org/package/2006/relationships"><Relationship Id="rId1" Type="http://schemas.microsoft.com/office/2007/relationships/diagramDrawing" Target="../diagrams/drawing7.xml" /></Relationships>
</file>

<file path=ppt/diagrams/_rels/data8.xml.rels><?xml version="1.0" encoding="UTF-8" standalone="yes"?><Relationships xmlns="http://schemas.openxmlformats.org/package/2006/relationships"><Relationship Id="rId1" Type="http://schemas.microsoft.com/office/2007/relationships/diagramDrawing" Target="../diagrams/drawing8.xml" /></Relationships>
</file>

<file path=ppt/diagrams/_rels/data9.xml.rels><?xml version="1.0" encoding="UTF-8" standalone="yes"?><Relationships xmlns="http://schemas.openxmlformats.org/package/2006/relationships"><Relationship Id="rId1" Type="http://schemas.microsoft.com/office/2007/relationships/diagramDrawing" Target="../diagrams/drawing9.xml" /></Relationships>
</file>

<file path=ppt/diagrams/_rels/drawing1.xml.rels><?xml version="1.0" encoding="UTF-8" standalone="yes"?><Relationships xmlns="http://schemas.openxmlformats.org/package/2006/relationships"></Relationships>
</file>

<file path=ppt/diagrams/_rels/drawing10.xml.rels><?xml version="1.0" encoding="UTF-8" standalone="yes"?><Relationships xmlns="http://schemas.openxmlformats.org/package/2006/relationships"></Relationships>
</file>

<file path=ppt/diagrams/_rels/drawing11.xml.rels><?xml version="1.0" encoding="UTF-8" standalone="yes"?><Relationships xmlns="http://schemas.openxmlformats.org/package/2006/relationships"></Relationships>
</file>

<file path=ppt/diagrams/_rels/drawing12.xml.rels><?xml version="1.0" encoding="UTF-8" standalone="yes"?><Relationships xmlns="http://schemas.openxmlformats.org/package/2006/relationships"></Relationships>
</file>

<file path=ppt/diagrams/_rels/drawing13.xml.rels><?xml version="1.0" encoding="UTF-8" standalone="yes"?><Relationships xmlns="http://schemas.openxmlformats.org/package/2006/relationships"></Relationships>
</file>

<file path=ppt/diagrams/_rels/drawing2.xml.rels><?xml version="1.0" encoding="UTF-8" standalone="yes"?><Relationships xmlns="http://schemas.openxmlformats.org/package/2006/relationships"><Relationship Id="rId1" Type="http://schemas.openxmlformats.org/officeDocument/2006/relationships/hyperlink" Target="https://en.wikipedia.org/wiki/Process_(disambiguation)" TargetMode="External"/><Relationship Id="rId2" Type="http://schemas.openxmlformats.org/officeDocument/2006/relationships/hyperlink" Target="https://de.wikipedia.org/wiki/Prozess_(Begriffskl&#228;rung)" TargetMode="External"/></Relationships>
</file>

<file path=ppt/diagrams/_rels/drawing3.xml.rels><?xml version="1.0" encoding="UTF-8" standalone="yes"?><Relationships xmlns="http://schemas.openxmlformats.org/package/2006/relationships"></Relationships>
</file>

<file path=ppt/diagrams/_rels/drawing4.xml.rels><?xml version="1.0" encoding="UTF-8" standalone="yes"?><Relationships xmlns="http://schemas.openxmlformats.org/package/2006/relationships"></Relationships>
</file>

<file path=ppt/diagrams/_rels/drawing5.xml.rels><?xml version="1.0" encoding="UTF-8" standalone="yes"?><Relationships xmlns="http://schemas.openxmlformats.org/package/2006/relationships"></Relationships>
</file>

<file path=ppt/diagrams/_rels/drawing6.xml.rels><?xml version="1.0" encoding="UTF-8" standalone="yes"?><Relationships xmlns="http://schemas.openxmlformats.org/package/2006/relationships"></Relationships>
</file>

<file path=ppt/diagrams/_rels/drawing7.xml.rels><?xml version="1.0" encoding="UTF-8" standalone="yes"?><Relationships xmlns="http://schemas.openxmlformats.org/package/2006/relationships"></Relationships>
</file>

<file path=ppt/diagrams/_rels/drawing8.xml.rels><?xml version="1.0" encoding="UTF-8" standalone="yes"?><Relationships xmlns="http://schemas.openxmlformats.org/package/2006/relationships"></Relationships>
</file>

<file path=ppt/diagrams/_rels/drawing9.xml.rels><?xml version="1.0" encoding="UTF-8" standalone="yes"?><Relationships xmlns="http://schemas.openxmlformats.org/package/2006/relationships"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6162D36E-90D7-4252-8CBA-09CF16F17608}" type="doc">
      <dgm:prSet loTypeId="urn:microsoft.com/office/officeart/2005/8/layout/lProcess2" loCatId="list" qsTypeId="urn:microsoft.com/office/officeart/2005/8/quickstyle/simple1" qsCatId="simple" csTypeId="urn:microsoft.com/office/officeart/2005/8/colors/colorful5" csCatId="colorful" phldr="1"/>
      <dgm:spPr bwMode="auto"/>
      <dgm:t>
        <a:bodyPr/>
        <a:lstStyle/>
        <a:p>
          <a:pPr>
            <a:defRPr/>
          </a:pPr>
          <a:endParaRPr lang="de-DE"/>
        </a:p>
      </dgm:t>
    </dgm:pt>
    <dgm:pt modelId="{E38A64D7-3E34-4E44-AB8D-87EDE0FBD379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Laws</a:t>
          </a:r>
          <a:endParaRPr lang="de-DE"/>
        </a:p>
      </dgm:t>
    </dgm:pt>
    <dgm:pt modelId="{70A24985-C5D0-4655-A3E1-9F33D98CD183}" type="parTrans" cxnId="{D86F139B-F58F-40E2-A289-2A51B7C6A20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0261988-C972-4894-BCEB-48C1D02C56F3}" type="sibTrans" cxnId="{D86F139B-F58F-40E2-A289-2A51B7C6A20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D8DE48A-BDAC-4AB7-B32A-484466195B5E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legal procedures</a:t>
          </a:r>
          <a:endParaRPr lang="de-DE"/>
        </a:p>
      </dgm:t>
    </dgm:pt>
    <dgm:pt modelId="{E7AB49B1-628F-44A6-9E9B-6F73C7E32987}" type="parTrans" cxnId="{65A482E3-6351-4FB1-973D-BBCB669C364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3BFC11A-EF37-4303-8714-7043E1AEA1FC}" type="sibTrans" cxnId="{65A482E3-6351-4FB1-973D-BBCB669C364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C96323A-1CB5-4E18-ACB9-DA79040D9242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Business</a:t>
          </a:r>
          <a:endParaRPr/>
        </a:p>
      </dgm:t>
    </dgm:pt>
    <dgm:pt modelId="{6DBBC278-CE59-49CC-885C-171B47B73E82}" type="parTrans" cxnId="{1DFD2FA8-008C-4C95-AFAB-E6B9E8FCF76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F9D0833-1728-4F9B-8E21-F667C04ABFCB}" type="sibTrans" cxnId="{1DFD2FA8-008C-4C95-AFAB-E6B9E8FCF76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ED87E0B-1CDA-4E68-887F-102EC7BDEF7E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negotiations</a:t>
          </a:r>
          <a:endParaRPr lang="de-DE"/>
        </a:p>
      </dgm:t>
    </dgm:pt>
    <dgm:pt modelId="{EDCD678F-CF9A-490F-8489-368BC2F48837}" type="parTrans" cxnId="{30E4DC61-B3AD-47E6-82E7-3552CF534C2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DBDACFF-2AA9-40CD-9A6A-8FB3E89A009C}" type="sibTrans" cxnId="{30E4DC61-B3AD-47E6-82E7-3552CF534C2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6A49EBD-336C-4EA5-8610-2BD8F93AC278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Life </a:t>
          </a:r>
          <a:r>
            <a:rPr lang="de-DE" b="0" i="0" u="none"/>
            <a:t>sciences</a:t>
          </a:r>
          <a:endParaRPr lang="de-DE" b="0" i="0" u="none"/>
        </a:p>
      </dgm:t>
    </dgm:pt>
    <dgm:pt modelId="{D2EF11AE-B286-4756-B8D4-C88ACBCC58F1}" type="parTrans" cxnId="{F8D6149A-C0B1-4331-8F6F-D6FA45AB152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74C21D4-70A3-4A0A-84EE-7DB6622E33D8}" type="sibTrans" cxnId="{F8D6149A-C0B1-4331-8F6F-D6FA45AB152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E826B25-8193-4FBC-8AB6-7CA783C5FF6B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metabolism</a:t>
          </a:r>
          <a:endParaRPr lang="de-DE" b="0" i="0" u="none"/>
        </a:p>
      </dgm:t>
    </dgm:pt>
    <dgm:pt modelId="{7BE002B3-1F0D-4C20-89B1-4235E47C0AC3}" type="parTrans" cxnId="{27192B55-3662-4047-A2D9-48701F7ECA7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E15F2F1-247A-4016-8A4C-CFDAECEAF26E}" type="sibTrans" cxnId="{27192B55-3662-4047-A2D9-48701F7ECA7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3D2B869-B97E-4595-9559-2B040DBB74D0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Medicine</a:t>
          </a:r>
          <a:endParaRPr lang="de-DE" b="0" i="0" u="none"/>
        </a:p>
      </dgm:t>
    </dgm:pt>
    <dgm:pt modelId="{924549A5-653C-4696-97C6-92050609ED5B}" type="parTrans" cxnId="{3AD2CCB1-040C-4D32-81C4-44857637607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4CFB1AB-4F28-484D-8CDA-34494E2BCE89}" type="sibTrans" cxnId="{3AD2CCB1-040C-4D32-81C4-44857637607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BDD3F50-D576-46A2-9E02-2D6F54043489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programs in execution</a:t>
          </a:r>
          <a:endParaRPr lang="de-DE" b="0" i="0" u="none"/>
        </a:p>
      </dgm:t>
    </dgm:pt>
    <dgm:pt modelId="{5936D360-D1C7-4141-AB05-63FE9DA82786}" type="parTrans" cxnId="{4AAAD1E3-A96E-4318-B4F4-4CA92826E18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2FFDCDD-9087-4619-BDF3-370D4D7A3CE1}" type="sibTrans" cxnId="{4AAAD1E3-A96E-4318-B4F4-4CA92826E18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C40E607-67A4-475E-9FFF-4B8031DD3D51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Manufacturing</a:t>
          </a:r>
          <a:endParaRPr/>
        </a:p>
      </dgm:t>
    </dgm:pt>
    <dgm:pt modelId="{ACA7A0CD-FCFD-447C-9E9D-9E2A5E929CA7}" type="parTrans" cxnId="{C5D30453-2008-4222-A35D-1145442F478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3FAB309-5191-4D56-AACE-6E3F0253FEA1}" type="sibTrans" cxnId="{C5D30453-2008-4222-A35D-1145442F478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9F0C927-559D-405D-B5F7-6FED1FDA94B9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machining</a:t>
          </a:r>
          <a:endParaRPr lang="de-DE" b="0" i="0" u="none"/>
        </a:p>
      </dgm:t>
    </dgm:pt>
    <dgm:pt modelId="{A1CD1F30-92E3-474D-997F-230AFE5D4370}" type="parTrans" cxnId="{17691688-947E-4809-9EBB-1B779B27D97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A5C4CA3-8EF2-49CA-95DE-9259196FE0A9}" type="sibTrans" cxnId="{17691688-947E-4809-9EBB-1B779B27D97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3774C5A-27A0-4F4B-A402-42B99C316718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Process</a:t>
          </a:r>
          <a:r>
            <a:rPr lang="de-DE" b="0" i="0" u="none"/>
            <a:t> </a:t>
          </a:r>
          <a:r>
            <a:rPr lang="de-DE" b="0" i="0" u="none"/>
            <a:t>engineering</a:t>
          </a:r>
          <a:endParaRPr lang="de-DE" b="0" i="0" u="none"/>
        </a:p>
      </dgm:t>
    </dgm:pt>
    <dgm:pt modelId="{DDD8263D-671C-4402-89C2-C5FF2DA3B0A6}" type="parTrans" cxnId="{57846795-3CE9-4B27-A066-C356DF18AF0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F069E56-27AD-498A-A890-61FEDFB1971C}" type="sibTrans" cxnId="{57846795-3CE9-4B27-A066-C356DF18AF0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0CA21A8-5515-455B-9F68-AF20C7569B4A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chemical processes</a:t>
          </a:r>
          <a:endParaRPr lang="de-DE" b="0" i="0" u="none"/>
        </a:p>
      </dgm:t>
    </dgm:pt>
    <dgm:pt modelId="{A4B91BDF-1A70-4105-A0AA-854EA106E56E}" type="parTrans" cxnId="{3C8E65D2-B259-44E5-BABA-C732CC21AA11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54EE1BF-11F5-457F-9945-B5931AE24F6B}" type="sibTrans" cxnId="{3C8E65D2-B259-44E5-BABA-C732CC21AA11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82EDF44-8CBB-4A57-A8A9-D34E4441E716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criminal trials</a:t>
          </a:r>
          <a:endParaRPr lang="de-DE"/>
        </a:p>
      </dgm:t>
    </dgm:pt>
    <dgm:pt modelId="{10B86393-3F21-4C81-87A1-A1B1818E52DB}" type="parTrans" cxnId="{B8D44E62-56AD-434C-82D7-169E2052943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9AC31D0-8FA1-44F1-AC7C-15636C435419}" type="sibTrans" cxnId="{B8D44E62-56AD-434C-82D7-169E2052943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93E1CDE-7B97-4D27-B8DB-48EAAE8FB2C9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civil litigations</a:t>
          </a:r>
          <a:endParaRPr lang="de-DE"/>
        </a:p>
      </dgm:t>
    </dgm:pt>
    <dgm:pt modelId="{7D34B4FE-2FF3-4239-969C-5A89F8A4A555}" type="parTrans" cxnId="{2551D526-24F1-41F3-8CCD-744AA6CA278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0A93E25-14DF-4AD5-846B-DC92BD8B3E47}" type="sibTrans" cxnId="{2551D526-24F1-41F3-8CCD-744AA6CA278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D5FF476-ADED-45B6-BA14-AC8934AA27D2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orders</a:t>
          </a:r>
          <a:endParaRPr lang="de-DE"/>
        </a:p>
      </dgm:t>
    </dgm:pt>
    <dgm:pt modelId="{04D18BA8-5245-44A0-89DF-D79D26E35F62}" type="parTrans" cxnId="{1A1C8DEF-B21E-4246-8D2B-2150486CEE8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7A47C80-465B-4239-A19E-3D3F539EE25F}" type="sibTrans" cxnId="{1A1C8DEF-B21E-4246-8D2B-2150486CEE8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2CE2B47-2D07-48B1-964D-13E6133B1461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logistics</a:t>
          </a:r>
          <a:endParaRPr lang="de-DE"/>
        </a:p>
      </dgm:t>
    </dgm:pt>
    <dgm:pt modelId="{5FC4167F-63BE-46EA-B006-29AEFDA44B3C}" type="parTrans" cxnId="{2C385B90-2D6D-42AF-AE9C-022B49A0CA0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DA0A7DE-F178-4722-8134-7AD697D7C469}" type="sibTrans" cxnId="{2C385B90-2D6D-42AF-AE9C-022B49A0CA0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4306227-1550-4DFD-B762-D6A460E5997B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(mainly continuous)</a:t>
          </a:r>
          <a:endParaRPr lang="de-DE" b="0" i="0" u="none"/>
        </a:p>
      </dgm:t>
    </dgm:pt>
    <dgm:pt modelId="{DB2DC29B-5CEB-4A81-9CEB-7E414C3509B2}" type="parTrans" cxnId="{161B205B-418F-4247-B18C-BB6F66CA090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B0F16D4-C3BF-4094-A5A3-DF019E70C94D}" type="sibTrans" cxnId="{161B205B-418F-4247-B18C-BB6F66CA090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FA19A45-68AA-46E2-A366-98A69352EC26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material technology</a:t>
          </a:r>
          <a:endParaRPr lang="de-DE" b="0" i="0" u="none"/>
        </a:p>
      </dgm:t>
    </dgm:pt>
    <dgm:pt modelId="{5980EB20-432F-403F-B84D-81B78813C045}" type="parTrans" cxnId="{DA43F023-4944-40F6-8F1B-12A4522E5D1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BB40B32-FB0C-4FCA-A5BE-827FC9E87BB9}" type="sibTrans" cxnId="{DA43F023-4944-40F6-8F1B-12A4522E5D1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9D8C2BE-D318-4AF1-BF17-A735AF1FECDA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thermal treatments</a:t>
          </a:r>
          <a:endParaRPr lang="de-DE" b="0" i="0" u="none"/>
        </a:p>
      </dgm:t>
    </dgm:pt>
    <dgm:pt modelId="{94F9591B-DEAF-4CAA-80DF-38DD511939F9}" type="parTrans" cxnId="{E6A2D8C3-3866-41DE-91D9-E925411DFD2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FED2B81-7B77-4217-BAFB-06F0C13FB7C9}" type="sibTrans" cxnId="{E6A2D8C3-3866-41DE-91D9-E925411DFD2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2353A2F-8DDD-478F-A55D-C5B27372EB12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(event-</a:t>
          </a:r>
          <a:r>
            <a:rPr lang="de-DE" b="0" i="0" u="none"/>
            <a:t>based</a:t>
          </a:r>
          <a:r>
            <a:rPr lang="de-DE" b="0" i="0" u="none"/>
            <a:t>)</a:t>
          </a:r>
          <a:endParaRPr/>
        </a:p>
      </dgm:t>
    </dgm:pt>
    <dgm:pt modelId="{276E019F-2318-48DE-84A5-6642C6F4BE8F}" type="parTrans" cxnId="{1BC7771D-F4EA-4E26-9C67-56E5BA270FF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B23D0FB-FBE9-4F54-8F6C-B219E529D21F}" type="sibTrans" cxnId="{1BC7771D-F4EA-4E26-9C67-56E5BA270FF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3C5A44D-FC68-4B6D-AEBA-4482EC7C962F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packaging</a:t>
          </a:r>
          <a:endParaRPr lang="de-DE" b="0" i="0" u="none"/>
        </a:p>
      </dgm:t>
    </dgm:pt>
    <dgm:pt modelId="{616B7821-A0CA-403E-9E68-DF15CDDA3022}" type="parTrans" cxnId="{23778D9A-036B-4CF7-8BD8-ED527959CE5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35951E3-439C-40D0-B644-4A8D3F719AC6}" type="sibTrans" cxnId="{23778D9A-036B-4CF7-8BD8-ED527959CE5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3A1A107-7C4A-4A80-84E2-DE74790E72CC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assembly</a:t>
          </a:r>
          <a:endParaRPr lang="de-DE" b="0" i="0" u="none"/>
        </a:p>
      </dgm:t>
    </dgm:pt>
    <dgm:pt modelId="{6A5CD8AF-EB5E-4221-A6D1-3E43E277A2D2}" type="parTrans" cxnId="{091FC2DE-FD2A-4444-A976-2B39F02C5B1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8B4FD1D-55A2-4FC2-97AA-BD9CC9911693}" type="sibTrans" cxnId="{091FC2DE-FD2A-4444-A976-2B39F02C5B1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4DC1444-3405-4F4F-BCDE-5F82E3B258CA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user </a:t>
          </a:r>
          <a:r>
            <a:rPr lang="en-US" b="0" i="0" u="none"/>
            <a:t>processes</a:t>
          </a:r>
          <a:endParaRPr lang="de-DE" b="0" i="0" u="none"/>
        </a:p>
      </dgm:t>
    </dgm:pt>
    <dgm:pt modelId="{34770A1E-1EDE-4854-AF3A-997ECC46DEFF}" type="parTrans" cxnId="{CDDC73F4-8DBE-459D-A810-EDF27B03B53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5D47C30-AA15-4C7F-B792-CBEC33F5D4EA}" type="sibTrans" cxnId="{CDDC73F4-8DBE-459D-A810-EDF27B03B53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5E62EED-AD79-447B-BA62-09BEB9877292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system </a:t>
          </a:r>
          <a:r>
            <a:rPr lang="en-US" b="0" i="0" u="none"/>
            <a:t>processes</a:t>
          </a:r>
          <a:endParaRPr lang="de-DE" b="0" i="0" u="none"/>
        </a:p>
      </dgm:t>
    </dgm:pt>
    <dgm:pt modelId="{9C8F27EF-C3DA-404B-930A-DC07DB973D1A}" type="parTrans" cxnId="{35D4132D-3E61-44BF-8CD4-11F3720D045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F081194-E800-40BD-9EDE-DFF79FFFF269}" type="sibTrans" cxnId="{35D4132D-3E61-44BF-8CD4-11F3720D045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39B7B91-7272-4C89-AAC7-D0D6A452B321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immune </a:t>
          </a:r>
          <a:r>
            <a:rPr lang="en-US" b="0" i="0" u="none"/>
            <a:t>response</a:t>
          </a:r>
          <a:endParaRPr lang="de-DE" b="0" i="0" u="none"/>
        </a:p>
      </dgm:t>
    </dgm:pt>
    <dgm:pt modelId="{41B43297-4D55-4D0F-9CA6-272D95D639FB}" type="parTrans" cxnId="{CEAE0242-713F-41E4-9219-F2C64A6B474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1688FB6-B0C8-44B5-8FF1-AB68C866DFF2}" type="sibTrans" cxnId="{CEAE0242-713F-41E4-9219-F2C64A6B474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375A20E-EC51-45E9-AB17-B4868E7D7556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regulation</a:t>
          </a:r>
          <a:endParaRPr lang="de-DE" b="0" i="0" u="none"/>
        </a:p>
      </dgm:t>
    </dgm:pt>
    <dgm:pt modelId="{9F0562E9-3E51-41D9-83A7-C687F138032E}" type="parTrans" cxnId="{FB7F3465-2316-4739-BDAA-39AEC1BE328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3226541-86DE-4426-BACF-C9EFAAAFEE2E}" type="sibTrans" cxnId="{FB7F3465-2316-4739-BDAA-39AEC1BE328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2B3866E-C2D4-4390-A860-AAB01382522A}">
      <dgm:prSet phldrT="[Text]"/>
      <dgm:spPr bwMode="auto"/>
      <dgm:t>
        <a:bodyPr/>
        <a:lstStyle/>
        <a:p>
          <a:pPr>
            <a:defRPr/>
          </a:pPr>
          <a:r>
            <a:rPr lang="en-US" b="0" i="0" u="none"/>
            <a:t>growth</a:t>
          </a:r>
          <a:endParaRPr lang="de-DE" b="0" i="0" u="none"/>
        </a:p>
      </dgm:t>
    </dgm:pt>
    <dgm:pt modelId="{3C9CD271-E42F-4716-B99D-88C70413633B}" type="parTrans" cxnId="{CBADE576-74B0-4552-868B-A4A25795F5D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A51B82B-AF8B-4CB8-91EF-654CF99F26CC}" type="sibTrans" cxnId="{CBADE576-74B0-4552-868B-A4A25795F5D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E20B062-8D7F-4BCA-B6C1-E62935B4F3DE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anamnesis</a:t>
          </a:r>
          <a:endParaRPr lang="de-DE"/>
        </a:p>
      </dgm:t>
    </dgm:pt>
    <dgm:pt modelId="{A2CBAAA5-AC39-4BA5-8583-03F376F6C341}" type="parTrans" cxnId="{05779820-86FB-4CE5-8142-55F287788C8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BF69491-B441-4ECC-A873-9CF74B15C250}" type="sibTrans" cxnId="{05779820-86FB-4CE5-8142-55F287788C8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2C0B80C-0D23-4F68-A2B2-41B49199C050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diagnosis</a:t>
          </a:r>
          <a:endParaRPr lang="de-DE"/>
        </a:p>
      </dgm:t>
    </dgm:pt>
    <dgm:pt modelId="{4607AE69-8627-4096-99C2-FCCF8605580A}" type="parTrans" cxnId="{AC552061-BB2D-4435-BE8B-1417E961A3F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1A0616F-281B-43DE-A3F8-66E0E866352B}" type="sibTrans" cxnId="{AC552061-BB2D-4435-BE8B-1417E961A3F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024EB77-F468-48FE-BF57-30A67082BED6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intervention</a:t>
          </a:r>
          <a:endParaRPr lang="de-DE"/>
        </a:p>
      </dgm:t>
    </dgm:pt>
    <dgm:pt modelId="{70688560-218F-4324-8904-8853FC648BFE}" type="parTrans" cxnId="{9E5EC55B-06FC-40AE-A4EE-B558100B2B4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28184C6-32E7-4A7D-82C6-E033E73101B8}" type="sibTrans" cxnId="{9E5EC55B-06FC-40AE-A4EE-B558100B2B4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F8339D7-1C9C-4E1F-81D1-56626AC08F2E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evaluation</a:t>
          </a:r>
          <a:endParaRPr lang="de-DE"/>
        </a:p>
      </dgm:t>
    </dgm:pt>
    <dgm:pt modelId="{BDA282AF-F0C1-4D51-983C-DF7EB27E07BE}" type="parTrans" cxnId="{9254EF31-188E-48AB-9DC7-995778DCCCD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CE8238D-74C5-4D4E-A787-0FE688B9DD3A}" type="sibTrans" cxnId="{9254EF31-188E-48AB-9DC7-995778DCCCD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3212259-9454-4911-BC78-DDCB2881B7D0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IT </a:t>
          </a:r>
          <a:r>
            <a:rPr lang="de-DE" b="0" i="0" u="none"/>
            <a:t>/ OS</a:t>
          </a:r>
          <a:endParaRPr lang="de-DE"/>
        </a:p>
      </dgm:t>
    </dgm:pt>
    <dgm:pt modelId="{79522F9B-D70A-4E00-AB1C-D534AB81BADB}" type="parTrans" cxnId="{86E6C8F1-C5D5-48CC-9ABE-65713FBCFBC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62DA1D6-8E84-44C0-B043-35470125A1A0}" type="sibTrans" cxnId="{86E6C8F1-C5D5-48CC-9ABE-65713FBCFBC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2F6DCC4-5D94-4182-8A75-C108AED1BD5F}" type="pres">
      <dgm:prSet presAssocID="{6162D36E-90D7-4252-8CBA-09CF16F17608}" presName="theList" presStyleCnt="0">
        <dgm:presLayoutVars>
          <dgm:dir val="norm"/>
          <dgm:animLvl val="lvl"/>
          <dgm:resizeHandles val="exact"/>
        </dgm:presLayoutVars>
      </dgm:prSet>
      <dgm:spPr bwMode="auto"/>
    </dgm:pt>
    <dgm:pt modelId="{FA2AF181-7DA9-4C93-87EC-182CB4356A0E}" type="pres">
      <dgm:prSet presAssocID="{E38A64D7-3E34-4E44-AB8D-87EDE0FBD379}" presName="compNode" presStyleCnt="0"/>
      <dgm:spPr bwMode="auto"/>
    </dgm:pt>
    <dgm:pt modelId="{FEF6003B-E7F0-433B-8219-AAA04B2CE1A9}" type="pres">
      <dgm:prSet presAssocID="{E38A64D7-3E34-4E44-AB8D-87EDE0FBD379}" presName="aNode" presStyleLbl="bgShp" presStyleIdx="0" presStyleCnt="7"/>
      <dgm:spPr bwMode="auto"/>
    </dgm:pt>
    <dgm:pt modelId="{553BB730-27D8-4405-A19F-8A130DDBBD70}" type="pres">
      <dgm:prSet presAssocID="{E38A64D7-3E34-4E44-AB8D-87EDE0FBD379}" presName="textNode" presStyleLbl="bgShp" presStyleIdx="0" presStyleCnt="7"/>
      <dgm:spPr bwMode="auto"/>
    </dgm:pt>
    <dgm:pt modelId="{EF8F214D-F4DA-45B2-BD6F-5BA3D73ADBF7}" type="pres">
      <dgm:prSet presAssocID="{E38A64D7-3E34-4E44-AB8D-87EDE0FBD379}" presName="compChildNode" presStyleCnt="0"/>
      <dgm:spPr bwMode="auto"/>
    </dgm:pt>
    <dgm:pt modelId="{27286A4E-246C-4425-BE4E-0B45D714BF61}" type="pres">
      <dgm:prSet presAssocID="{E38A64D7-3E34-4E44-AB8D-87EDE0FBD379}" presName="theInnerList" presStyleCnt="0"/>
      <dgm:spPr bwMode="auto"/>
    </dgm:pt>
    <dgm:pt modelId="{953DD83A-C0E3-4604-89B4-3448303F58C9}" type="pres">
      <dgm:prSet presAssocID="{FD8DE48A-BDAC-4AB7-B32A-484466195B5E}" presName="childNode" presStyleLbl="node1" presStyleIdx="0" presStyleCnt="25">
        <dgm:presLayoutVars>
          <dgm:bulletEnabled val="1"/>
        </dgm:presLayoutVars>
      </dgm:prSet>
      <dgm:spPr bwMode="auto"/>
    </dgm:pt>
    <dgm:pt modelId="{7F6F362E-031D-471C-8E4D-930AE5051472}" type="pres">
      <dgm:prSet presAssocID="{FD8DE48A-BDAC-4AB7-B32A-484466195B5E}" presName="aSpace2" presStyleCnt="0"/>
      <dgm:spPr bwMode="auto"/>
    </dgm:pt>
    <dgm:pt modelId="{22F59BE5-F214-41FB-A864-28313D126708}" type="pres">
      <dgm:prSet presAssocID="{B82EDF44-8CBB-4A57-A8A9-D34E4441E716}" presName="childNode" presStyleLbl="node1" presStyleIdx="1" presStyleCnt="25">
        <dgm:presLayoutVars>
          <dgm:bulletEnabled val="1"/>
        </dgm:presLayoutVars>
      </dgm:prSet>
      <dgm:spPr bwMode="auto"/>
    </dgm:pt>
    <dgm:pt modelId="{B775DA3F-5CB2-4A4D-B7B5-6B09E960FD4A}" type="pres">
      <dgm:prSet presAssocID="{B82EDF44-8CBB-4A57-A8A9-D34E4441E716}" presName="aSpace2" presStyleCnt="0"/>
      <dgm:spPr bwMode="auto"/>
    </dgm:pt>
    <dgm:pt modelId="{ABF0A439-FB5F-4433-BECD-AB1EAA0D7143}" type="pres">
      <dgm:prSet presAssocID="{D93E1CDE-7B97-4D27-B8DB-48EAAE8FB2C9}" presName="childNode" presStyleLbl="node1" presStyleIdx="2" presStyleCnt="25">
        <dgm:presLayoutVars>
          <dgm:bulletEnabled val="1"/>
        </dgm:presLayoutVars>
      </dgm:prSet>
      <dgm:spPr bwMode="auto"/>
    </dgm:pt>
    <dgm:pt modelId="{C6A2D7FB-D3BB-4760-A9AE-D0A45358C269}" type="pres">
      <dgm:prSet presAssocID="{E38A64D7-3E34-4E44-AB8D-87EDE0FBD379}" presName="aSpace" presStyleCnt="0"/>
      <dgm:spPr bwMode="auto"/>
    </dgm:pt>
    <dgm:pt modelId="{9D1BDF37-FFDB-48C7-9E48-818F2728B439}" type="pres">
      <dgm:prSet presAssocID="{8C96323A-1CB5-4E18-ACB9-DA79040D9242}" presName="compNode" presStyleCnt="0"/>
      <dgm:spPr bwMode="auto"/>
    </dgm:pt>
    <dgm:pt modelId="{4F214978-8F7F-437F-9345-863E27C17260}" type="pres">
      <dgm:prSet presAssocID="{8C96323A-1CB5-4E18-ACB9-DA79040D9242}" presName="aNode" presStyleLbl="bgShp" presStyleIdx="1" presStyleCnt="7"/>
      <dgm:spPr bwMode="auto"/>
    </dgm:pt>
    <dgm:pt modelId="{281D3711-91F8-46CD-8A80-FB75CABF0183}" type="pres">
      <dgm:prSet presAssocID="{8C96323A-1CB5-4E18-ACB9-DA79040D9242}" presName="textNode" presStyleLbl="bgShp" presStyleIdx="1" presStyleCnt="7"/>
      <dgm:spPr bwMode="auto"/>
    </dgm:pt>
    <dgm:pt modelId="{B5A3FCA4-83E4-4A39-88C3-F892A8DD0ED4}" type="pres">
      <dgm:prSet presAssocID="{8C96323A-1CB5-4E18-ACB9-DA79040D9242}" presName="compChildNode" presStyleCnt="0"/>
      <dgm:spPr bwMode="auto"/>
    </dgm:pt>
    <dgm:pt modelId="{B2E0B319-6FE9-4DC5-9EA3-8109D12C4082}" type="pres">
      <dgm:prSet presAssocID="{8C96323A-1CB5-4E18-ACB9-DA79040D9242}" presName="theInnerList" presStyleCnt="0"/>
      <dgm:spPr bwMode="auto"/>
    </dgm:pt>
    <dgm:pt modelId="{2644774B-5888-47E9-96B5-E94EFEA4AAD1}" type="pres">
      <dgm:prSet presAssocID="{EED87E0B-1CDA-4E68-887F-102EC7BDEF7E}" presName="childNode" presStyleLbl="node1" presStyleIdx="3" presStyleCnt="25">
        <dgm:presLayoutVars>
          <dgm:bulletEnabled val="1"/>
        </dgm:presLayoutVars>
      </dgm:prSet>
      <dgm:spPr bwMode="auto"/>
    </dgm:pt>
    <dgm:pt modelId="{C829079A-D5D0-4F6E-A674-E643542FACC2}" type="pres">
      <dgm:prSet presAssocID="{EED87E0B-1CDA-4E68-887F-102EC7BDEF7E}" presName="aSpace2" presStyleCnt="0"/>
      <dgm:spPr bwMode="auto"/>
    </dgm:pt>
    <dgm:pt modelId="{8689453B-DA0E-4EF7-97C6-8CB4C0F098E4}" type="pres">
      <dgm:prSet presAssocID="{1D5FF476-ADED-45B6-BA14-AC8934AA27D2}" presName="childNode" presStyleLbl="node1" presStyleIdx="4" presStyleCnt="25">
        <dgm:presLayoutVars>
          <dgm:bulletEnabled val="1"/>
        </dgm:presLayoutVars>
      </dgm:prSet>
      <dgm:spPr bwMode="auto"/>
    </dgm:pt>
    <dgm:pt modelId="{7ACAB562-ED07-4B84-AF7A-97CE04F90530}" type="pres">
      <dgm:prSet presAssocID="{1D5FF476-ADED-45B6-BA14-AC8934AA27D2}" presName="aSpace2" presStyleCnt="0"/>
      <dgm:spPr bwMode="auto"/>
    </dgm:pt>
    <dgm:pt modelId="{27CFE0A9-4FC9-4FEC-AE82-5CD44B410063}" type="pres">
      <dgm:prSet presAssocID="{B2CE2B47-2D07-48B1-964D-13E6133B1461}" presName="childNode" presStyleLbl="node1" presStyleIdx="5" presStyleCnt="25">
        <dgm:presLayoutVars>
          <dgm:bulletEnabled val="1"/>
        </dgm:presLayoutVars>
      </dgm:prSet>
      <dgm:spPr bwMode="auto"/>
    </dgm:pt>
    <dgm:pt modelId="{3FB03CD1-1E8C-409F-9BA5-9059C865BFDD}" type="pres">
      <dgm:prSet presAssocID="{8C96323A-1CB5-4E18-ACB9-DA79040D9242}" presName="aSpace" presStyleCnt="0"/>
      <dgm:spPr bwMode="auto"/>
    </dgm:pt>
    <dgm:pt modelId="{6E0FEFB8-0E07-4E7E-9391-BA9413C741B7}" type="pres">
      <dgm:prSet presAssocID="{D6A49EBD-336C-4EA5-8610-2BD8F93AC278}" presName="compNode" presStyleCnt="0"/>
      <dgm:spPr bwMode="auto"/>
    </dgm:pt>
    <dgm:pt modelId="{C079D097-77BC-40FC-8B62-844A348E3C7B}" type="pres">
      <dgm:prSet presAssocID="{D6A49EBD-336C-4EA5-8610-2BD8F93AC278}" presName="aNode" presStyleLbl="bgShp" presStyleIdx="2" presStyleCnt="7"/>
      <dgm:spPr bwMode="auto"/>
    </dgm:pt>
    <dgm:pt modelId="{E433F068-DBE9-4424-AFC0-D545AC90F93B}" type="pres">
      <dgm:prSet presAssocID="{D6A49EBD-336C-4EA5-8610-2BD8F93AC278}" presName="textNode" presStyleLbl="bgShp" presStyleIdx="2" presStyleCnt="7"/>
      <dgm:spPr bwMode="auto"/>
    </dgm:pt>
    <dgm:pt modelId="{842117A9-38B9-4B8D-8DF5-F888705162B5}" type="pres">
      <dgm:prSet presAssocID="{D6A49EBD-336C-4EA5-8610-2BD8F93AC278}" presName="compChildNode" presStyleCnt="0"/>
      <dgm:spPr bwMode="auto"/>
    </dgm:pt>
    <dgm:pt modelId="{260D7A27-0935-48DE-8E6A-110FAE3B52F6}" type="pres">
      <dgm:prSet presAssocID="{D6A49EBD-336C-4EA5-8610-2BD8F93AC278}" presName="theInnerList" presStyleCnt="0"/>
      <dgm:spPr bwMode="auto"/>
    </dgm:pt>
    <dgm:pt modelId="{240F6ECB-DCD4-4C3C-86F2-481447502841}" type="pres">
      <dgm:prSet presAssocID="{9E826B25-8193-4FBC-8AB6-7CA783C5FF6B}" presName="childNode" presStyleLbl="node1" presStyleIdx="6" presStyleCnt="25">
        <dgm:presLayoutVars>
          <dgm:bulletEnabled val="1"/>
        </dgm:presLayoutVars>
      </dgm:prSet>
      <dgm:spPr bwMode="auto"/>
    </dgm:pt>
    <dgm:pt modelId="{9D0AAEAD-8E01-49E3-A83B-F566B0F1B55E}" type="pres">
      <dgm:prSet presAssocID="{9E826B25-8193-4FBC-8AB6-7CA783C5FF6B}" presName="aSpace2" presStyleCnt="0"/>
      <dgm:spPr bwMode="auto"/>
    </dgm:pt>
    <dgm:pt modelId="{38268B10-7A07-44EE-89B3-BCE394D4714B}" type="pres">
      <dgm:prSet presAssocID="{22B3866E-C2D4-4390-A860-AAB01382522A}" presName="childNode" presStyleLbl="node1" presStyleIdx="7" presStyleCnt="25">
        <dgm:presLayoutVars>
          <dgm:bulletEnabled val="1"/>
        </dgm:presLayoutVars>
      </dgm:prSet>
      <dgm:spPr bwMode="auto"/>
    </dgm:pt>
    <dgm:pt modelId="{666488E8-081B-4C8A-B142-1F9F7BDA165F}" type="pres">
      <dgm:prSet presAssocID="{22B3866E-C2D4-4390-A860-AAB01382522A}" presName="aSpace2" presStyleCnt="0"/>
      <dgm:spPr bwMode="auto"/>
    </dgm:pt>
    <dgm:pt modelId="{E84E2416-FAC6-410D-9F02-968CAAA43FB3}" type="pres">
      <dgm:prSet presAssocID="{8375A20E-EC51-45E9-AB17-B4868E7D7556}" presName="childNode" presStyleLbl="node1" presStyleIdx="8" presStyleCnt="25">
        <dgm:presLayoutVars>
          <dgm:bulletEnabled val="1"/>
        </dgm:presLayoutVars>
      </dgm:prSet>
      <dgm:spPr bwMode="auto"/>
    </dgm:pt>
    <dgm:pt modelId="{83F8F638-D66A-4E40-9EDB-435EE7F2C3D1}" type="pres">
      <dgm:prSet presAssocID="{8375A20E-EC51-45E9-AB17-B4868E7D7556}" presName="aSpace2" presStyleCnt="0"/>
      <dgm:spPr bwMode="auto"/>
    </dgm:pt>
    <dgm:pt modelId="{1B0B8EEA-F13A-4CDB-9671-BEAA20B06B35}" type="pres">
      <dgm:prSet presAssocID="{539B7B91-7272-4C89-AAC7-D0D6A452B321}" presName="childNode" presStyleLbl="node1" presStyleIdx="9" presStyleCnt="25">
        <dgm:presLayoutVars>
          <dgm:bulletEnabled val="1"/>
        </dgm:presLayoutVars>
      </dgm:prSet>
      <dgm:spPr bwMode="auto"/>
    </dgm:pt>
    <dgm:pt modelId="{5194FFDA-7B49-462F-9545-A1749B9C1C19}" type="pres">
      <dgm:prSet presAssocID="{D6A49EBD-336C-4EA5-8610-2BD8F93AC278}" presName="aSpace" presStyleCnt="0"/>
      <dgm:spPr bwMode="auto"/>
    </dgm:pt>
    <dgm:pt modelId="{E947D3D0-1EAC-4A78-8F34-29A48D64ED13}" type="pres">
      <dgm:prSet presAssocID="{A3D2B869-B97E-4595-9559-2B040DBB74D0}" presName="compNode" presStyleCnt="0"/>
      <dgm:spPr bwMode="auto"/>
    </dgm:pt>
    <dgm:pt modelId="{C8BABAA4-1026-4E47-BF73-C1B265F8220D}" type="pres">
      <dgm:prSet presAssocID="{A3D2B869-B97E-4595-9559-2B040DBB74D0}" presName="aNode" presStyleLbl="bgShp" presStyleIdx="3" presStyleCnt="7"/>
      <dgm:spPr bwMode="auto"/>
    </dgm:pt>
    <dgm:pt modelId="{87F77EFB-99DB-4783-AE10-329765C39B5B}" type="pres">
      <dgm:prSet presAssocID="{A3D2B869-B97E-4595-9559-2B040DBB74D0}" presName="textNode" presStyleLbl="bgShp" presStyleIdx="3" presStyleCnt="7"/>
      <dgm:spPr bwMode="auto"/>
    </dgm:pt>
    <dgm:pt modelId="{FDE17144-02AB-4CD4-87C6-D51776A7EF1D}" type="pres">
      <dgm:prSet presAssocID="{A3D2B869-B97E-4595-9559-2B040DBB74D0}" presName="compChildNode" presStyleCnt="0"/>
      <dgm:spPr bwMode="auto"/>
    </dgm:pt>
    <dgm:pt modelId="{96388B42-B66B-45BC-B543-7E2330917010}" type="pres">
      <dgm:prSet presAssocID="{A3D2B869-B97E-4595-9559-2B040DBB74D0}" presName="theInnerList" presStyleCnt="0"/>
      <dgm:spPr bwMode="auto"/>
    </dgm:pt>
    <dgm:pt modelId="{76F10F04-54F2-40C4-9290-20DA875B3B84}" type="pres">
      <dgm:prSet presAssocID="{7E20B062-8D7F-4BCA-B6C1-E62935B4F3DE}" presName="childNode" presStyleLbl="node1" presStyleIdx="10" presStyleCnt="25">
        <dgm:presLayoutVars>
          <dgm:bulletEnabled val="1"/>
        </dgm:presLayoutVars>
      </dgm:prSet>
      <dgm:spPr bwMode="auto"/>
    </dgm:pt>
    <dgm:pt modelId="{FF3A06B0-C1A4-4FEC-BEB9-560FBD657130}" type="pres">
      <dgm:prSet presAssocID="{7E20B062-8D7F-4BCA-B6C1-E62935B4F3DE}" presName="aSpace2" presStyleCnt="0"/>
      <dgm:spPr bwMode="auto"/>
    </dgm:pt>
    <dgm:pt modelId="{48871E71-86BE-4581-A17A-84B96A731F6E}" type="pres">
      <dgm:prSet presAssocID="{92C0B80C-0D23-4F68-A2B2-41B49199C050}" presName="childNode" presStyleLbl="node1" presStyleIdx="11" presStyleCnt="25">
        <dgm:presLayoutVars>
          <dgm:bulletEnabled val="1"/>
        </dgm:presLayoutVars>
      </dgm:prSet>
      <dgm:spPr bwMode="auto"/>
    </dgm:pt>
    <dgm:pt modelId="{42427F34-3C76-48CD-8215-BDAE0309831E}" type="pres">
      <dgm:prSet presAssocID="{92C0B80C-0D23-4F68-A2B2-41B49199C050}" presName="aSpace2" presStyleCnt="0"/>
      <dgm:spPr bwMode="auto"/>
    </dgm:pt>
    <dgm:pt modelId="{E2FE66C3-1B5D-472E-A5B1-8B2B6CD044EF}" type="pres">
      <dgm:prSet presAssocID="{7024EB77-F468-48FE-BF57-30A67082BED6}" presName="childNode" presStyleLbl="node1" presStyleIdx="12" presStyleCnt="25">
        <dgm:presLayoutVars>
          <dgm:bulletEnabled val="1"/>
        </dgm:presLayoutVars>
      </dgm:prSet>
      <dgm:spPr bwMode="auto"/>
    </dgm:pt>
    <dgm:pt modelId="{7995F3C5-1E7F-4FCC-A2A2-0D07F0F82D66}" type="pres">
      <dgm:prSet presAssocID="{7024EB77-F468-48FE-BF57-30A67082BED6}" presName="aSpace2" presStyleCnt="0"/>
      <dgm:spPr bwMode="auto"/>
    </dgm:pt>
    <dgm:pt modelId="{7FB9A1F4-00FD-4EAA-BF83-97B893341415}" type="pres">
      <dgm:prSet presAssocID="{EF8339D7-1C9C-4E1F-81D1-56626AC08F2E}" presName="childNode" presStyleLbl="node1" presStyleIdx="13" presStyleCnt="25">
        <dgm:presLayoutVars>
          <dgm:bulletEnabled val="1"/>
        </dgm:presLayoutVars>
      </dgm:prSet>
      <dgm:spPr bwMode="auto"/>
    </dgm:pt>
    <dgm:pt modelId="{91FAC44A-C2BF-4A65-AF88-A3B2FA8B16B0}" type="pres">
      <dgm:prSet presAssocID="{A3D2B869-B97E-4595-9559-2B040DBB74D0}" presName="aSpace" presStyleCnt="0"/>
      <dgm:spPr bwMode="auto"/>
    </dgm:pt>
    <dgm:pt modelId="{DEB82AD8-CA54-4186-889B-05A71BEB6526}" type="pres">
      <dgm:prSet presAssocID="{53212259-9454-4911-BC78-DDCB2881B7D0}" presName="compNode" presStyleCnt="0"/>
      <dgm:spPr bwMode="auto"/>
    </dgm:pt>
    <dgm:pt modelId="{E6EE61E0-409D-4D0C-9A5B-53ADDCE94F01}" type="pres">
      <dgm:prSet presAssocID="{53212259-9454-4911-BC78-DDCB2881B7D0}" presName="aNode" presStyleLbl="bgShp" presStyleIdx="4" presStyleCnt="7"/>
      <dgm:spPr bwMode="auto"/>
    </dgm:pt>
    <dgm:pt modelId="{0F9F3F52-FF64-4E70-97FA-D40489633781}" type="pres">
      <dgm:prSet presAssocID="{53212259-9454-4911-BC78-DDCB2881B7D0}" presName="textNode" presStyleLbl="bgShp" presStyleIdx="4" presStyleCnt="7"/>
      <dgm:spPr bwMode="auto"/>
    </dgm:pt>
    <dgm:pt modelId="{FB2F751C-46F8-4571-88E4-854D3B2598F8}" type="pres">
      <dgm:prSet presAssocID="{53212259-9454-4911-BC78-DDCB2881B7D0}" presName="compChildNode" presStyleCnt="0"/>
      <dgm:spPr bwMode="auto"/>
    </dgm:pt>
    <dgm:pt modelId="{AB3D9E59-C72D-4B6C-9CB1-17DC7EDB5988}" type="pres">
      <dgm:prSet presAssocID="{53212259-9454-4911-BC78-DDCB2881B7D0}" presName="theInnerList" presStyleCnt="0"/>
      <dgm:spPr bwMode="auto"/>
    </dgm:pt>
    <dgm:pt modelId="{404535D6-C0DD-4465-A2DE-BB1D3EC33805}" type="pres">
      <dgm:prSet presAssocID="{9BDD3F50-D576-46A2-9E02-2D6F54043489}" presName="childNode" presStyleLbl="node1" presStyleIdx="14" presStyleCnt="25">
        <dgm:presLayoutVars>
          <dgm:bulletEnabled val="1"/>
        </dgm:presLayoutVars>
      </dgm:prSet>
      <dgm:spPr bwMode="auto"/>
    </dgm:pt>
    <dgm:pt modelId="{26F63A21-77CE-4CB3-8252-39F6A3F26DF6}" type="pres">
      <dgm:prSet presAssocID="{9BDD3F50-D576-46A2-9E02-2D6F54043489}" presName="aSpace2" presStyleCnt="0"/>
      <dgm:spPr bwMode="auto"/>
    </dgm:pt>
    <dgm:pt modelId="{14CC2946-0D50-425E-8937-4014F3583CFD}" type="pres">
      <dgm:prSet presAssocID="{95E62EED-AD79-447B-BA62-09BEB9877292}" presName="childNode" presStyleLbl="node1" presStyleIdx="15" presStyleCnt="25">
        <dgm:presLayoutVars>
          <dgm:bulletEnabled val="1"/>
        </dgm:presLayoutVars>
      </dgm:prSet>
      <dgm:spPr bwMode="auto"/>
    </dgm:pt>
    <dgm:pt modelId="{C90017F6-3641-4386-BCE9-886616079CF8}" type="pres">
      <dgm:prSet presAssocID="{95E62EED-AD79-447B-BA62-09BEB9877292}" presName="aSpace2" presStyleCnt="0"/>
      <dgm:spPr bwMode="auto"/>
    </dgm:pt>
    <dgm:pt modelId="{AAE1CB41-ED4D-436A-909F-082961A15861}" type="pres">
      <dgm:prSet presAssocID="{C4DC1444-3405-4F4F-BCDE-5F82E3B258CA}" presName="childNode" presStyleLbl="node1" presStyleIdx="16" presStyleCnt="25">
        <dgm:presLayoutVars>
          <dgm:bulletEnabled val="1"/>
        </dgm:presLayoutVars>
      </dgm:prSet>
      <dgm:spPr bwMode="auto"/>
    </dgm:pt>
    <dgm:pt modelId="{56D65FBB-2656-4E1E-872E-C1AD15A1716D}" type="pres">
      <dgm:prSet presAssocID="{53212259-9454-4911-BC78-DDCB2881B7D0}" presName="aSpace" presStyleCnt="0"/>
      <dgm:spPr bwMode="auto"/>
    </dgm:pt>
    <dgm:pt modelId="{41AF07C3-ED8F-4A7B-A2D4-4CEB5505B92E}" type="pres">
      <dgm:prSet presAssocID="{6C40E607-67A4-475E-9FFF-4B8031DD3D51}" presName="compNode" presStyleCnt="0"/>
      <dgm:spPr bwMode="auto"/>
    </dgm:pt>
    <dgm:pt modelId="{F088DE7A-C7BE-4638-8192-B352E01C6E7E}" type="pres">
      <dgm:prSet presAssocID="{6C40E607-67A4-475E-9FFF-4B8031DD3D51}" presName="aNode" presStyleLbl="bgShp" presStyleIdx="5" presStyleCnt="7"/>
      <dgm:spPr bwMode="auto"/>
    </dgm:pt>
    <dgm:pt modelId="{3F665B9C-9E3A-4518-A7D6-666D119E2478}" type="pres">
      <dgm:prSet presAssocID="{6C40E607-67A4-475E-9FFF-4B8031DD3D51}" presName="textNode" presStyleLbl="bgShp" presStyleIdx="5" presStyleCnt="7"/>
      <dgm:spPr bwMode="auto"/>
    </dgm:pt>
    <dgm:pt modelId="{502D520C-AED8-403D-A121-0ECA493EE365}" type="pres">
      <dgm:prSet presAssocID="{6C40E607-67A4-475E-9FFF-4B8031DD3D51}" presName="compChildNode" presStyleCnt="0"/>
      <dgm:spPr bwMode="auto"/>
    </dgm:pt>
    <dgm:pt modelId="{2F7E5F81-7810-4F95-A659-0D1292EE30AB}" type="pres">
      <dgm:prSet presAssocID="{6C40E607-67A4-475E-9FFF-4B8031DD3D51}" presName="theInnerList" presStyleCnt="0"/>
      <dgm:spPr bwMode="auto"/>
    </dgm:pt>
    <dgm:pt modelId="{6EDB0C47-569B-4B9D-92D8-9AB13A826A18}" type="pres">
      <dgm:prSet presAssocID="{09F0C927-559D-405D-B5F7-6FED1FDA94B9}" presName="childNode" presStyleLbl="node1" presStyleIdx="17" presStyleCnt="25">
        <dgm:presLayoutVars>
          <dgm:bulletEnabled val="1"/>
        </dgm:presLayoutVars>
      </dgm:prSet>
      <dgm:spPr bwMode="auto"/>
    </dgm:pt>
    <dgm:pt modelId="{1717DFFD-372E-405F-ADA4-D072B346BABD}" type="pres">
      <dgm:prSet presAssocID="{09F0C927-559D-405D-B5F7-6FED1FDA94B9}" presName="aSpace2" presStyleCnt="0"/>
      <dgm:spPr bwMode="auto"/>
    </dgm:pt>
    <dgm:pt modelId="{02EB2DCD-6F78-4119-801F-69C4CB2B9AA6}" type="pres">
      <dgm:prSet presAssocID="{53A1A107-7C4A-4A80-84E2-DE74790E72CC}" presName="childNode" presStyleLbl="node1" presStyleIdx="18" presStyleCnt="25">
        <dgm:presLayoutVars>
          <dgm:bulletEnabled val="1"/>
        </dgm:presLayoutVars>
      </dgm:prSet>
      <dgm:spPr bwMode="auto"/>
    </dgm:pt>
    <dgm:pt modelId="{F59C8F6E-0760-4431-BE41-56475AD74D61}" type="pres">
      <dgm:prSet presAssocID="{53A1A107-7C4A-4A80-84E2-DE74790E72CC}" presName="aSpace2" presStyleCnt="0"/>
      <dgm:spPr bwMode="auto"/>
    </dgm:pt>
    <dgm:pt modelId="{F1D6460C-044F-4547-B91E-998EE3225BE4}" type="pres">
      <dgm:prSet presAssocID="{53C5A44D-FC68-4B6D-AEBA-4482EC7C962F}" presName="childNode" presStyleLbl="node1" presStyleIdx="19" presStyleCnt="25">
        <dgm:presLayoutVars>
          <dgm:bulletEnabled val="1"/>
        </dgm:presLayoutVars>
      </dgm:prSet>
      <dgm:spPr bwMode="auto"/>
    </dgm:pt>
    <dgm:pt modelId="{608093E7-24FB-45BD-846F-8F204BE4923B}" type="pres">
      <dgm:prSet presAssocID="{53C5A44D-FC68-4B6D-AEBA-4482EC7C962F}" presName="aSpace2" presStyleCnt="0"/>
      <dgm:spPr bwMode="auto"/>
    </dgm:pt>
    <dgm:pt modelId="{E7D8589A-D8F4-4056-AA00-B735935F90E5}" type="pres">
      <dgm:prSet presAssocID="{72353A2F-8DDD-478F-A55D-C5B27372EB12}" presName="childNode" presStyleLbl="node1" presStyleIdx="20" presStyleCnt="25">
        <dgm:presLayoutVars>
          <dgm:bulletEnabled val="1"/>
        </dgm:presLayoutVars>
      </dgm:prSet>
      <dgm:spPr bwMode="auto"/>
    </dgm:pt>
    <dgm:pt modelId="{A1A0D9B3-FE48-436D-8140-40D2656E9242}" type="pres">
      <dgm:prSet presAssocID="{6C40E607-67A4-475E-9FFF-4B8031DD3D51}" presName="aSpace" presStyleCnt="0"/>
      <dgm:spPr bwMode="auto"/>
    </dgm:pt>
    <dgm:pt modelId="{8510AEF7-20FA-4BEF-A0EE-545AAE595B37}" type="pres">
      <dgm:prSet presAssocID="{23774C5A-27A0-4F4B-A402-42B99C316718}" presName="compNode" presStyleCnt="0"/>
      <dgm:spPr bwMode="auto"/>
    </dgm:pt>
    <dgm:pt modelId="{FD539493-15BC-4991-9AEC-BED4692909AA}" type="pres">
      <dgm:prSet presAssocID="{23774C5A-27A0-4F4B-A402-42B99C316718}" presName="aNode" presStyleLbl="bgShp" presStyleIdx="6" presStyleCnt="7"/>
      <dgm:spPr bwMode="auto"/>
    </dgm:pt>
    <dgm:pt modelId="{8E748B25-1A6E-4964-87CC-1DC26962D92C}" type="pres">
      <dgm:prSet presAssocID="{23774C5A-27A0-4F4B-A402-42B99C316718}" presName="textNode" presStyleLbl="bgShp" presStyleIdx="6" presStyleCnt="7"/>
      <dgm:spPr bwMode="auto"/>
    </dgm:pt>
    <dgm:pt modelId="{31EC85F0-866B-479A-936B-D02850DF8C13}" type="pres">
      <dgm:prSet presAssocID="{23774C5A-27A0-4F4B-A402-42B99C316718}" presName="compChildNode" presStyleCnt="0"/>
      <dgm:spPr bwMode="auto"/>
    </dgm:pt>
    <dgm:pt modelId="{D4955530-433B-4238-9E8F-8F54A2804972}" type="pres">
      <dgm:prSet presAssocID="{23774C5A-27A0-4F4B-A402-42B99C316718}" presName="theInnerList" presStyleCnt="0"/>
      <dgm:spPr bwMode="auto"/>
    </dgm:pt>
    <dgm:pt modelId="{A4DD0F65-820A-4D6B-B49E-3D489B65A36A}" type="pres">
      <dgm:prSet presAssocID="{E0CA21A8-5515-455B-9F68-AF20C7569B4A}" presName="childNode" presStyleLbl="node1" presStyleIdx="21" presStyleCnt="25">
        <dgm:presLayoutVars>
          <dgm:bulletEnabled val="1"/>
        </dgm:presLayoutVars>
      </dgm:prSet>
      <dgm:spPr bwMode="auto"/>
    </dgm:pt>
    <dgm:pt modelId="{0AF64E27-65D9-41C6-AC67-BF95C02F1940}" type="pres">
      <dgm:prSet presAssocID="{E0CA21A8-5515-455B-9F68-AF20C7569B4A}" presName="aSpace2" presStyleCnt="0"/>
      <dgm:spPr bwMode="auto"/>
    </dgm:pt>
    <dgm:pt modelId="{FCE6E214-C9BA-4CA9-B4CD-34BD821183D7}" type="pres">
      <dgm:prSet presAssocID="{F9D8C2BE-D318-4AF1-BF17-A735AF1FECDA}" presName="childNode" presStyleLbl="node1" presStyleIdx="22" presStyleCnt="25">
        <dgm:presLayoutVars>
          <dgm:bulletEnabled val="1"/>
        </dgm:presLayoutVars>
      </dgm:prSet>
      <dgm:spPr bwMode="auto"/>
    </dgm:pt>
    <dgm:pt modelId="{105B06A9-7F8C-4E4A-8F19-9AC8A33B0369}" type="pres">
      <dgm:prSet presAssocID="{F9D8C2BE-D318-4AF1-BF17-A735AF1FECDA}" presName="aSpace2" presStyleCnt="0"/>
      <dgm:spPr bwMode="auto"/>
    </dgm:pt>
    <dgm:pt modelId="{7634DE29-8209-4384-AF0F-FFE9A1211B16}" type="pres">
      <dgm:prSet presAssocID="{1FA19A45-68AA-46E2-A366-98A69352EC26}" presName="childNode" presStyleLbl="node1" presStyleIdx="23" presStyleCnt="25">
        <dgm:presLayoutVars>
          <dgm:bulletEnabled val="1"/>
        </dgm:presLayoutVars>
      </dgm:prSet>
      <dgm:spPr bwMode="auto"/>
    </dgm:pt>
    <dgm:pt modelId="{90204617-46F9-437A-9023-5BC2EE8B9AD7}" type="pres">
      <dgm:prSet presAssocID="{1FA19A45-68AA-46E2-A366-98A69352EC26}" presName="aSpace2" presStyleCnt="0"/>
      <dgm:spPr bwMode="auto"/>
    </dgm:pt>
    <dgm:pt modelId="{C83D84C3-65A8-41E0-943C-3A3A9BF24AC9}" type="pres">
      <dgm:prSet presAssocID="{D4306227-1550-4DFD-B762-D6A460E5997B}" presName="childNode" presStyleLbl="node1" presStyleIdx="24" presStyleCnt="25">
        <dgm:presLayoutVars>
          <dgm:bulletEnabled val="1"/>
        </dgm:presLayoutVars>
      </dgm:prSet>
      <dgm:spPr bwMode="auto"/>
    </dgm:pt>
  </dgm:ptLst>
  <dgm:cxnLst>
    <dgm:cxn modelId="{4FE34507-D679-4C73-B3FB-6C6A0FD66AA8}" type="presOf" srcId="{7024EB77-F468-48FE-BF57-30A67082BED6}" destId="{E2FE66C3-1B5D-472E-A5B1-8B2B6CD044EF}" srcOrd="0" destOrd="0" presId="urn:microsoft.com/office/officeart/2005/8/layout/lProcess2"/>
    <dgm:cxn modelId="{F8854C09-0DD5-475A-B2B0-F9F92AC5A812}" type="presOf" srcId="{72353A2F-8DDD-478F-A55D-C5B27372EB12}" destId="{E7D8589A-D8F4-4056-AA00-B735935F90E5}" srcOrd="0" destOrd="0" presId="urn:microsoft.com/office/officeart/2005/8/layout/lProcess2"/>
    <dgm:cxn modelId="{5BABB90F-44D7-40E9-A6A4-56C5B88A6265}" type="presOf" srcId="{FD8DE48A-BDAC-4AB7-B32A-484466195B5E}" destId="{953DD83A-C0E3-4604-89B4-3448303F58C9}" srcOrd="0" destOrd="0" presId="urn:microsoft.com/office/officeart/2005/8/layout/lProcess2"/>
    <dgm:cxn modelId="{D3391C15-660C-4EBC-87BD-5157A4AEDA73}" type="presOf" srcId="{23774C5A-27A0-4F4B-A402-42B99C316718}" destId="{8E748B25-1A6E-4964-87CC-1DC26962D92C}" srcOrd="1" destOrd="0" presId="urn:microsoft.com/office/officeart/2005/8/layout/lProcess2"/>
    <dgm:cxn modelId="{1931381A-1F79-4DDE-A0E2-474C1DD14749}" type="presOf" srcId="{53212259-9454-4911-BC78-DDCB2881B7D0}" destId="{E6EE61E0-409D-4D0C-9A5B-53ADDCE94F01}" srcOrd="0" destOrd="0" presId="urn:microsoft.com/office/officeart/2005/8/layout/lProcess2"/>
    <dgm:cxn modelId="{1BC7771D-F4EA-4E26-9C67-56E5BA270FFE}" srcId="{6C40E607-67A4-475E-9FFF-4B8031DD3D51}" destId="{72353A2F-8DDD-478F-A55D-C5B27372EB12}" srcOrd="3" destOrd="0" parTransId="{276E019F-2318-48DE-84A5-6642C6F4BE8F}" sibTransId="{0B23D0FB-FBE9-4F54-8F6C-B219E529D21F}"/>
    <dgm:cxn modelId="{05779820-86FB-4CE5-8142-55F287788C86}" srcId="{A3D2B869-B97E-4595-9559-2B040DBB74D0}" destId="{7E20B062-8D7F-4BCA-B6C1-E62935B4F3DE}" srcOrd="0" destOrd="0" parTransId="{A2CBAAA5-AC39-4BA5-8583-03F376F6C341}" sibTransId="{2BF69491-B441-4ECC-A873-9CF74B15C250}"/>
    <dgm:cxn modelId="{DA43F023-4944-40F6-8F1B-12A4522E5D1B}" srcId="{23774C5A-27A0-4F4B-A402-42B99C316718}" destId="{1FA19A45-68AA-46E2-A366-98A69352EC26}" srcOrd="2" destOrd="0" parTransId="{5980EB20-432F-403F-B84D-81B78813C045}" sibTransId="{4BB40B32-FB0C-4FCA-A5BE-827FC9E87BB9}"/>
    <dgm:cxn modelId="{2551D526-24F1-41F3-8CCD-744AA6CA278B}" srcId="{E38A64D7-3E34-4E44-AB8D-87EDE0FBD379}" destId="{D93E1CDE-7B97-4D27-B8DB-48EAAE8FB2C9}" srcOrd="2" destOrd="0" parTransId="{7D34B4FE-2FF3-4239-969C-5A89F8A4A555}" sibTransId="{00A93E25-14DF-4AD5-846B-DC92BD8B3E47}"/>
    <dgm:cxn modelId="{ED38C529-F376-41E3-BAE1-7BC306957E11}" type="presOf" srcId="{6C40E607-67A4-475E-9FFF-4B8031DD3D51}" destId="{3F665B9C-9E3A-4518-A7D6-666D119E2478}" srcOrd="1" destOrd="0" presId="urn:microsoft.com/office/officeart/2005/8/layout/lProcess2"/>
    <dgm:cxn modelId="{0E45322A-AAB9-483C-A62A-0FD3DA309535}" type="presOf" srcId="{6C40E607-67A4-475E-9FFF-4B8031DD3D51}" destId="{F088DE7A-C7BE-4638-8192-B352E01C6E7E}" srcOrd="0" destOrd="0" presId="urn:microsoft.com/office/officeart/2005/8/layout/lProcess2"/>
    <dgm:cxn modelId="{35D4132D-3E61-44BF-8CD4-11F3720D045A}" srcId="{53212259-9454-4911-BC78-DDCB2881B7D0}" destId="{95E62EED-AD79-447B-BA62-09BEB9877292}" srcOrd="1" destOrd="0" parTransId="{9C8F27EF-C3DA-404B-930A-DC07DB973D1A}" sibTransId="{5F081194-E800-40BD-9EDE-DFF79FFFF269}"/>
    <dgm:cxn modelId="{9254EF31-188E-48AB-9DC7-995778DCCCD8}" srcId="{A3D2B869-B97E-4595-9559-2B040DBB74D0}" destId="{EF8339D7-1C9C-4E1F-81D1-56626AC08F2E}" srcOrd="3" destOrd="0" parTransId="{BDA282AF-F0C1-4D51-983C-DF7EB27E07BE}" sibTransId="{7CE8238D-74C5-4D4E-A787-0FE688B9DD3A}"/>
    <dgm:cxn modelId="{6FEF3738-82CC-43D2-A510-28CBD56F9A90}" type="presOf" srcId="{A3D2B869-B97E-4595-9559-2B040DBB74D0}" destId="{87F77EFB-99DB-4783-AE10-329765C39B5B}" srcOrd="1" destOrd="0" presId="urn:microsoft.com/office/officeart/2005/8/layout/lProcess2"/>
    <dgm:cxn modelId="{0FEA6340-E7BA-4209-BE2C-8833B59C9F0A}" type="presOf" srcId="{9E826B25-8193-4FBC-8AB6-7CA783C5FF6B}" destId="{240F6ECB-DCD4-4C3C-86F2-481447502841}" srcOrd="0" destOrd="0" presId="urn:microsoft.com/office/officeart/2005/8/layout/lProcess2"/>
    <dgm:cxn modelId="{161B205B-418F-4247-B18C-BB6F66CA090C}" srcId="{23774C5A-27A0-4F4B-A402-42B99C316718}" destId="{D4306227-1550-4DFD-B762-D6A460E5997B}" srcOrd="3" destOrd="0" parTransId="{DB2DC29B-5CEB-4A81-9CEB-7E414C3509B2}" sibTransId="{DB0F16D4-C3BF-4094-A5A3-DF019E70C94D}"/>
    <dgm:cxn modelId="{9E5EC55B-06FC-40AE-A4EE-B558100B2B4F}" srcId="{A3D2B869-B97E-4595-9559-2B040DBB74D0}" destId="{7024EB77-F468-48FE-BF57-30A67082BED6}" srcOrd="2" destOrd="0" parTransId="{70688560-218F-4324-8904-8853FC648BFE}" sibTransId="{228184C6-32E7-4A7D-82C6-E033E73101B8}"/>
    <dgm:cxn modelId="{AC552061-BB2D-4435-BE8B-1417E961A3FA}" srcId="{A3D2B869-B97E-4595-9559-2B040DBB74D0}" destId="{92C0B80C-0D23-4F68-A2B2-41B49199C050}" srcOrd="1" destOrd="0" parTransId="{4607AE69-8627-4096-99C2-FCCF8605580A}" sibTransId="{61A0616F-281B-43DE-A3F8-66E0E866352B}"/>
    <dgm:cxn modelId="{30E4DC61-B3AD-47E6-82E7-3552CF534C23}" srcId="{8C96323A-1CB5-4E18-ACB9-DA79040D9242}" destId="{EED87E0B-1CDA-4E68-887F-102EC7BDEF7E}" srcOrd="0" destOrd="0" parTransId="{EDCD678F-CF9A-490F-8489-368BC2F48837}" sibTransId="{6DBDACFF-2AA9-40CD-9A6A-8FB3E89A009C}"/>
    <dgm:cxn modelId="{CEAE0242-713F-41E4-9219-F2C64A6B4749}" srcId="{D6A49EBD-336C-4EA5-8610-2BD8F93AC278}" destId="{539B7B91-7272-4C89-AAC7-D0D6A452B321}" srcOrd="3" destOrd="0" parTransId="{41B43297-4D55-4D0F-9CA6-272D95D639FB}" sibTransId="{61688FB6-B0C8-44B5-8FF1-AB68C866DFF2}"/>
    <dgm:cxn modelId="{B8D44E62-56AD-434C-82D7-169E20529437}" srcId="{E38A64D7-3E34-4E44-AB8D-87EDE0FBD379}" destId="{B82EDF44-8CBB-4A57-A8A9-D34E4441E716}" srcOrd="1" destOrd="0" parTransId="{10B86393-3F21-4C81-87A1-A1B1818E52DB}" sibTransId="{69AC31D0-8FA1-44F1-AC7C-15636C435419}"/>
    <dgm:cxn modelId="{FB7F3465-2316-4739-BDAA-39AEC1BE3288}" srcId="{D6A49EBD-336C-4EA5-8610-2BD8F93AC278}" destId="{8375A20E-EC51-45E9-AB17-B4868E7D7556}" srcOrd="2" destOrd="0" parTransId="{9F0562E9-3E51-41D9-83A7-C687F138032E}" sibTransId="{E3226541-86DE-4426-BACF-C9EFAAAFEE2E}"/>
    <dgm:cxn modelId="{98C41666-3DF7-4CF4-8507-984BC1C3C811}" type="presOf" srcId="{D6A49EBD-336C-4EA5-8610-2BD8F93AC278}" destId="{E433F068-DBE9-4424-AFC0-D545AC90F93B}" srcOrd="1" destOrd="0" presId="urn:microsoft.com/office/officeart/2005/8/layout/lProcess2"/>
    <dgm:cxn modelId="{D2D71667-7329-496D-8E20-6891E22E4C54}" type="presOf" srcId="{8375A20E-EC51-45E9-AB17-B4868E7D7556}" destId="{E84E2416-FAC6-410D-9F02-968CAAA43FB3}" srcOrd="0" destOrd="0" presId="urn:microsoft.com/office/officeart/2005/8/layout/lProcess2"/>
    <dgm:cxn modelId="{D39E2A48-839A-417A-8250-E287947893AB}" type="presOf" srcId="{C4DC1444-3405-4F4F-BCDE-5F82E3B258CA}" destId="{AAE1CB41-ED4D-436A-909F-082961A15861}" srcOrd="0" destOrd="0" presId="urn:microsoft.com/office/officeart/2005/8/layout/lProcess2"/>
    <dgm:cxn modelId="{B2073D69-8777-4001-B52E-B5133572B2BC}" type="presOf" srcId="{EED87E0B-1CDA-4E68-887F-102EC7BDEF7E}" destId="{2644774B-5888-47E9-96B5-E94EFEA4AAD1}" srcOrd="0" destOrd="0" presId="urn:microsoft.com/office/officeart/2005/8/layout/lProcess2"/>
    <dgm:cxn modelId="{535A6969-F2A3-4E29-BDF7-AC58F2F93706}" type="presOf" srcId="{53A1A107-7C4A-4A80-84E2-DE74790E72CC}" destId="{02EB2DCD-6F78-4119-801F-69C4CB2B9AA6}" srcOrd="0" destOrd="0" presId="urn:microsoft.com/office/officeart/2005/8/layout/lProcess2"/>
    <dgm:cxn modelId="{E6AAB64A-C177-4C15-991E-D9E476C12CDA}" type="presOf" srcId="{D4306227-1550-4DFD-B762-D6A460E5997B}" destId="{C83D84C3-65A8-41E0-943C-3A3A9BF24AC9}" srcOrd="0" destOrd="0" presId="urn:microsoft.com/office/officeart/2005/8/layout/lProcess2"/>
    <dgm:cxn modelId="{221A474D-4D1E-46A3-958D-37CA620E892A}" type="presOf" srcId="{09F0C927-559D-405D-B5F7-6FED1FDA94B9}" destId="{6EDB0C47-569B-4B9D-92D8-9AB13A826A18}" srcOrd="0" destOrd="0" presId="urn:microsoft.com/office/officeart/2005/8/layout/lProcess2"/>
    <dgm:cxn modelId="{F202DE4E-E269-4DDC-B7C4-6DAE2AEA0442}" type="presOf" srcId="{92C0B80C-0D23-4F68-A2B2-41B49199C050}" destId="{48871E71-86BE-4581-A17A-84B96A731F6E}" srcOrd="0" destOrd="0" presId="urn:microsoft.com/office/officeart/2005/8/layout/lProcess2"/>
    <dgm:cxn modelId="{6D593370-1F74-42A7-B082-675E06331631}" type="presOf" srcId="{E38A64D7-3E34-4E44-AB8D-87EDE0FBD379}" destId="{553BB730-27D8-4405-A19F-8A130DDBBD70}" srcOrd="1" destOrd="0" presId="urn:microsoft.com/office/officeart/2005/8/layout/lProcess2"/>
    <dgm:cxn modelId="{15274F70-F1CF-47D4-B59C-02FBF12FE067}" type="presOf" srcId="{E38A64D7-3E34-4E44-AB8D-87EDE0FBD379}" destId="{FEF6003B-E7F0-433B-8219-AAA04B2CE1A9}" srcOrd="0" destOrd="0" presId="urn:microsoft.com/office/officeart/2005/8/layout/lProcess2"/>
    <dgm:cxn modelId="{C5D30453-2008-4222-A35D-1145442F4789}" srcId="{6162D36E-90D7-4252-8CBA-09CF16F17608}" destId="{6C40E607-67A4-475E-9FFF-4B8031DD3D51}" srcOrd="5" destOrd="0" parTransId="{ACA7A0CD-FCFD-447C-9E9D-9E2A5E929CA7}" sibTransId="{33FAB309-5191-4D56-AACE-6E3F0253FEA1}"/>
    <dgm:cxn modelId="{09D44574-9AC9-4DDC-825E-D4D60F21B318}" type="presOf" srcId="{1D5FF476-ADED-45B6-BA14-AC8934AA27D2}" destId="{8689453B-DA0E-4EF7-97C6-8CB4C0F098E4}" srcOrd="0" destOrd="0" presId="urn:microsoft.com/office/officeart/2005/8/layout/lProcess2"/>
    <dgm:cxn modelId="{F5D25154-ABD9-43DF-BE13-DBFF284B4EB3}" type="presOf" srcId="{D6A49EBD-336C-4EA5-8610-2BD8F93AC278}" destId="{C079D097-77BC-40FC-8B62-844A348E3C7B}" srcOrd="0" destOrd="0" presId="urn:microsoft.com/office/officeart/2005/8/layout/lProcess2"/>
    <dgm:cxn modelId="{27192B55-3662-4047-A2D9-48701F7ECA72}" srcId="{D6A49EBD-336C-4EA5-8610-2BD8F93AC278}" destId="{9E826B25-8193-4FBC-8AB6-7CA783C5FF6B}" srcOrd="0" destOrd="0" parTransId="{7BE002B3-1F0D-4C20-89B1-4235E47C0AC3}" sibTransId="{2E15F2F1-247A-4016-8A4C-CFDAECEAF26E}"/>
    <dgm:cxn modelId="{45B94675-738F-4F67-9299-332B1A029FCE}" type="presOf" srcId="{53212259-9454-4911-BC78-DDCB2881B7D0}" destId="{0F9F3F52-FF64-4E70-97FA-D40489633781}" srcOrd="1" destOrd="0" presId="urn:microsoft.com/office/officeart/2005/8/layout/lProcess2"/>
    <dgm:cxn modelId="{0ED39156-797D-4D1C-A99D-D8A5021FBF01}" type="presOf" srcId="{8C96323A-1CB5-4E18-ACB9-DA79040D9242}" destId="{281D3711-91F8-46CD-8A80-FB75CABF0183}" srcOrd="1" destOrd="0" presId="urn:microsoft.com/office/officeart/2005/8/layout/lProcess2"/>
    <dgm:cxn modelId="{CBADE576-74B0-4552-868B-A4A25795F5DA}" srcId="{D6A49EBD-336C-4EA5-8610-2BD8F93AC278}" destId="{22B3866E-C2D4-4390-A860-AAB01382522A}" srcOrd="1" destOrd="0" parTransId="{3C9CD271-E42F-4716-B99D-88C70413633B}" sibTransId="{3A51B82B-AF8B-4CB8-91EF-654CF99F26CC}"/>
    <dgm:cxn modelId="{CF5B6459-57B3-48F3-9A33-916A12E03D65}" type="presOf" srcId="{6162D36E-90D7-4252-8CBA-09CF16F17608}" destId="{22F6DCC4-5D94-4182-8A75-C108AED1BD5F}" srcOrd="0" destOrd="0" presId="urn:microsoft.com/office/officeart/2005/8/layout/lProcess2"/>
    <dgm:cxn modelId="{C77BFA7E-07F1-40B0-8B39-EC3A9231D45A}" type="presOf" srcId="{8C96323A-1CB5-4E18-ACB9-DA79040D9242}" destId="{4F214978-8F7F-437F-9345-863E27C17260}" srcOrd="0" destOrd="0" presId="urn:microsoft.com/office/officeart/2005/8/layout/lProcess2"/>
    <dgm:cxn modelId="{17691688-947E-4809-9EBB-1B779B27D970}" srcId="{6C40E607-67A4-475E-9FFF-4B8031DD3D51}" destId="{09F0C927-559D-405D-B5F7-6FED1FDA94B9}" srcOrd="0" destOrd="0" parTransId="{A1CD1F30-92E3-474D-997F-230AFE5D4370}" sibTransId="{8A5C4CA3-8EF2-49CA-95DE-9259196FE0A9}"/>
    <dgm:cxn modelId="{8F63E68A-22FE-4194-BB28-B0FB07DF3A43}" type="presOf" srcId="{F9D8C2BE-D318-4AF1-BF17-A735AF1FECDA}" destId="{FCE6E214-C9BA-4CA9-B4CD-34BD821183D7}" srcOrd="0" destOrd="0" presId="urn:microsoft.com/office/officeart/2005/8/layout/lProcess2"/>
    <dgm:cxn modelId="{2C385B90-2D6D-42AF-AE9C-022B49A0CA0D}" srcId="{8C96323A-1CB5-4E18-ACB9-DA79040D9242}" destId="{B2CE2B47-2D07-48B1-964D-13E6133B1461}" srcOrd="2" destOrd="0" parTransId="{5FC4167F-63BE-46EA-B006-29AEFDA44B3C}" sibTransId="{FDA0A7DE-F178-4722-8134-7AD697D7C469}"/>
    <dgm:cxn modelId="{F47E8990-83E8-46ED-901B-B0845D7B9A8F}" type="presOf" srcId="{E0CA21A8-5515-455B-9F68-AF20C7569B4A}" destId="{A4DD0F65-820A-4D6B-B49E-3D489B65A36A}" srcOrd="0" destOrd="0" presId="urn:microsoft.com/office/officeart/2005/8/layout/lProcess2"/>
    <dgm:cxn modelId="{57846795-3CE9-4B27-A066-C356DF18AF00}" srcId="{6162D36E-90D7-4252-8CBA-09CF16F17608}" destId="{23774C5A-27A0-4F4B-A402-42B99C316718}" srcOrd="6" destOrd="0" parTransId="{DDD8263D-671C-4402-89C2-C5FF2DA3B0A6}" sibTransId="{9F069E56-27AD-498A-A890-61FEDFB1971C}"/>
    <dgm:cxn modelId="{F8D6149A-C0B1-4331-8F6F-D6FA45AB1523}" srcId="{6162D36E-90D7-4252-8CBA-09CF16F17608}" destId="{D6A49EBD-336C-4EA5-8610-2BD8F93AC278}" srcOrd="2" destOrd="0" parTransId="{D2EF11AE-B286-4756-B8D4-C88ACBCC58F1}" sibTransId="{C74C21D4-70A3-4A0A-84EE-7DB6622E33D8}"/>
    <dgm:cxn modelId="{23778D9A-036B-4CF7-8BD8-ED527959CE56}" srcId="{6C40E607-67A4-475E-9FFF-4B8031DD3D51}" destId="{53C5A44D-FC68-4B6D-AEBA-4482EC7C962F}" srcOrd="2" destOrd="0" parTransId="{616B7821-A0CA-403E-9E68-DF15CDDA3022}" sibTransId="{335951E3-439C-40D0-B644-4A8D3F719AC6}"/>
    <dgm:cxn modelId="{D86F139B-F58F-40E2-A289-2A51B7C6A200}" srcId="{6162D36E-90D7-4252-8CBA-09CF16F17608}" destId="{E38A64D7-3E34-4E44-AB8D-87EDE0FBD379}" srcOrd="0" destOrd="0" parTransId="{70A24985-C5D0-4655-A3E1-9F33D98CD183}" sibTransId="{A0261988-C972-4894-BCEB-48C1D02C56F3}"/>
    <dgm:cxn modelId="{673744A6-96D8-495B-A490-575387E0FCED}" type="presOf" srcId="{EF8339D7-1C9C-4E1F-81D1-56626AC08F2E}" destId="{7FB9A1F4-00FD-4EAA-BF83-97B893341415}" srcOrd="0" destOrd="0" presId="urn:microsoft.com/office/officeart/2005/8/layout/lProcess2"/>
    <dgm:cxn modelId="{1DFD2FA8-008C-4C95-AFAB-E6B9E8FCF760}" srcId="{6162D36E-90D7-4252-8CBA-09CF16F17608}" destId="{8C96323A-1CB5-4E18-ACB9-DA79040D9242}" srcOrd="1" destOrd="0" parTransId="{6DBBC278-CE59-49CC-885C-171B47B73E82}" sibTransId="{2F9D0833-1728-4F9B-8E21-F667C04ABFCB}"/>
    <dgm:cxn modelId="{3AD2CCB1-040C-4D32-81C4-448576376073}" srcId="{6162D36E-90D7-4252-8CBA-09CF16F17608}" destId="{A3D2B869-B97E-4595-9559-2B040DBB74D0}" srcOrd="3" destOrd="0" parTransId="{924549A5-653C-4696-97C6-92050609ED5B}" sibTransId="{E4CFB1AB-4F28-484D-8CDA-34494E2BCE89}"/>
    <dgm:cxn modelId="{955C09BA-1FC1-4311-8FD2-5A0AF4AB16FD}" type="presOf" srcId="{7E20B062-8D7F-4BCA-B6C1-E62935B4F3DE}" destId="{76F10F04-54F2-40C4-9290-20DA875B3B84}" srcOrd="0" destOrd="0" presId="urn:microsoft.com/office/officeart/2005/8/layout/lProcess2"/>
    <dgm:cxn modelId="{E6A2D8C3-3866-41DE-91D9-E925411DFD26}" srcId="{23774C5A-27A0-4F4B-A402-42B99C316718}" destId="{F9D8C2BE-D318-4AF1-BF17-A735AF1FECDA}" srcOrd="1" destOrd="0" parTransId="{94F9591B-DEAF-4CAA-80DF-38DD511939F9}" sibTransId="{7FED2B81-7B77-4217-BAFB-06F0C13FB7C9}"/>
    <dgm:cxn modelId="{3DDBE6C5-36EE-4DE6-9C94-6553D7CDE51F}" type="presOf" srcId="{D93E1CDE-7B97-4D27-B8DB-48EAAE8FB2C9}" destId="{ABF0A439-FB5F-4433-BECD-AB1EAA0D7143}" srcOrd="0" destOrd="0" presId="urn:microsoft.com/office/officeart/2005/8/layout/lProcess2"/>
    <dgm:cxn modelId="{6A7FF1C8-98C2-4BC3-BCDF-5ECD3DACDD09}" type="presOf" srcId="{23774C5A-27A0-4F4B-A402-42B99C316718}" destId="{FD539493-15BC-4991-9AEC-BED4692909AA}" srcOrd="0" destOrd="0" presId="urn:microsoft.com/office/officeart/2005/8/layout/lProcess2"/>
    <dgm:cxn modelId="{45B06BCB-50F9-428F-AA39-9AAF3FB47415}" type="presOf" srcId="{53C5A44D-FC68-4B6D-AEBA-4482EC7C962F}" destId="{F1D6460C-044F-4547-B91E-998EE3225BE4}" srcOrd="0" destOrd="0" presId="urn:microsoft.com/office/officeart/2005/8/layout/lProcess2"/>
    <dgm:cxn modelId="{EC4CEBCF-AB9B-4AF9-8C34-23E1BEA8DDA0}" type="presOf" srcId="{539B7B91-7272-4C89-AAC7-D0D6A452B321}" destId="{1B0B8EEA-F13A-4CDB-9671-BEAA20B06B35}" srcOrd="0" destOrd="0" presId="urn:microsoft.com/office/officeart/2005/8/layout/lProcess2"/>
    <dgm:cxn modelId="{3C8E65D2-B259-44E5-BABA-C732CC21AA11}" srcId="{23774C5A-27A0-4F4B-A402-42B99C316718}" destId="{E0CA21A8-5515-455B-9F68-AF20C7569B4A}" srcOrd="0" destOrd="0" parTransId="{A4B91BDF-1A70-4105-A0AA-854EA106E56E}" sibTransId="{354EE1BF-11F5-457F-9945-B5931AE24F6B}"/>
    <dgm:cxn modelId="{C74904D3-1591-4807-8B6E-4E41982D445F}" type="presOf" srcId="{B2CE2B47-2D07-48B1-964D-13E6133B1461}" destId="{27CFE0A9-4FC9-4FEC-AE82-5CD44B410063}" srcOrd="0" destOrd="0" presId="urn:microsoft.com/office/officeart/2005/8/layout/lProcess2"/>
    <dgm:cxn modelId="{E06972D4-C47C-4D1B-94AA-6DBCA2C55D07}" type="presOf" srcId="{1FA19A45-68AA-46E2-A366-98A69352EC26}" destId="{7634DE29-8209-4384-AF0F-FFE9A1211B16}" srcOrd="0" destOrd="0" presId="urn:microsoft.com/office/officeart/2005/8/layout/lProcess2"/>
    <dgm:cxn modelId="{091FC2DE-FD2A-4444-A976-2B39F02C5B1F}" srcId="{6C40E607-67A4-475E-9FFF-4B8031DD3D51}" destId="{53A1A107-7C4A-4A80-84E2-DE74790E72CC}" srcOrd="1" destOrd="0" parTransId="{6A5CD8AF-EB5E-4221-A6D1-3E43E277A2D2}" sibTransId="{18B4FD1D-55A2-4FC2-97AA-BD9CC9911693}"/>
    <dgm:cxn modelId="{302040DF-4C61-472F-9C52-9ED94A7D95A5}" type="presOf" srcId="{95E62EED-AD79-447B-BA62-09BEB9877292}" destId="{14CC2946-0D50-425E-8937-4014F3583CFD}" srcOrd="0" destOrd="0" presId="urn:microsoft.com/office/officeart/2005/8/layout/lProcess2"/>
    <dgm:cxn modelId="{ED42E5E1-7E31-429A-938D-7FFCC6DF6ABE}" type="presOf" srcId="{B82EDF44-8CBB-4A57-A8A9-D34E4441E716}" destId="{22F59BE5-F214-41FB-A864-28313D126708}" srcOrd="0" destOrd="0" presId="urn:microsoft.com/office/officeart/2005/8/layout/lProcess2"/>
    <dgm:cxn modelId="{65A482E3-6351-4FB1-973D-BBCB669C3643}" srcId="{E38A64D7-3E34-4E44-AB8D-87EDE0FBD379}" destId="{FD8DE48A-BDAC-4AB7-B32A-484466195B5E}" srcOrd="0" destOrd="0" parTransId="{E7AB49B1-628F-44A6-9E9B-6F73C7E32987}" sibTransId="{E3BFC11A-EF37-4303-8714-7043E1AEA1FC}"/>
    <dgm:cxn modelId="{4AAAD1E3-A96E-4318-B4F4-4CA92826E180}" srcId="{53212259-9454-4911-BC78-DDCB2881B7D0}" destId="{9BDD3F50-D576-46A2-9E02-2D6F54043489}" srcOrd="0" destOrd="0" parTransId="{5936D360-D1C7-4141-AB05-63FE9DA82786}" sibTransId="{42FFDCDD-9087-4619-BDF3-370D4D7A3CE1}"/>
    <dgm:cxn modelId="{1F618DEB-D20E-4689-951A-63DE381A8499}" type="presOf" srcId="{22B3866E-C2D4-4390-A860-AAB01382522A}" destId="{38268B10-7A07-44EE-89B3-BCE394D4714B}" srcOrd="0" destOrd="0" presId="urn:microsoft.com/office/officeart/2005/8/layout/lProcess2"/>
    <dgm:cxn modelId="{1D52CEEB-1260-4B07-A377-850154C3854B}" type="presOf" srcId="{9BDD3F50-D576-46A2-9E02-2D6F54043489}" destId="{404535D6-C0DD-4465-A2DE-BB1D3EC33805}" srcOrd="0" destOrd="0" presId="urn:microsoft.com/office/officeart/2005/8/layout/lProcess2"/>
    <dgm:cxn modelId="{1A1C8DEF-B21E-4246-8D2B-2150486CEE84}" srcId="{8C96323A-1CB5-4E18-ACB9-DA79040D9242}" destId="{1D5FF476-ADED-45B6-BA14-AC8934AA27D2}" srcOrd="1" destOrd="0" parTransId="{04D18BA8-5245-44A0-89DF-D79D26E35F62}" sibTransId="{A7A47C80-465B-4239-A19E-3D3F539EE25F}"/>
    <dgm:cxn modelId="{86E6C8F1-C5D5-48CC-9ABE-65713FBCFBC8}" srcId="{6162D36E-90D7-4252-8CBA-09CF16F17608}" destId="{53212259-9454-4911-BC78-DDCB2881B7D0}" srcOrd="4" destOrd="0" parTransId="{79522F9B-D70A-4E00-AB1C-D534AB81BADB}" sibTransId="{E62DA1D6-8E84-44C0-B043-35470125A1A0}"/>
    <dgm:cxn modelId="{CDDC73F4-8DBE-459D-A810-EDF27B03B535}" srcId="{53212259-9454-4911-BC78-DDCB2881B7D0}" destId="{C4DC1444-3405-4F4F-BCDE-5F82E3B258CA}" srcOrd="2" destOrd="0" parTransId="{34770A1E-1EDE-4854-AF3A-997ECC46DEFF}" sibTransId="{E5D47C30-AA15-4C7F-B792-CBEC33F5D4EA}"/>
    <dgm:cxn modelId="{72266BFF-28D0-4EDC-86E0-17AF23F0A702}" type="presOf" srcId="{A3D2B869-B97E-4595-9559-2B040DBB74D0}" destId="{C8BABAA4-1026-4E47-BF73-C1B265F8220D}" srcOrd="0" destOrd="0" presId="urn:microsoft.com/office/officeart/2005/8/layout/lProcess2"/>
    <dgm:cxn modelId="{D9F1FE9A-7C26-4EC8-A7C9-041B576535FE}" type="presParOf" srcId="{22F6DCC4-5D94-4182-8A75-C108AED1BD5F}" destId="{FA2AF181-7DA9-4C93-87EC-182CB4356A0E}" srcOrd="0" destOrd="0" presId="urn:microsoft.com/office/officeart/2005/8/layout/lProcess2"/>
    <dgm:cxn modelId="{390F17EA-2C6E-45FC-B6F3-B40438B734EB}" type="presParOf" srcId="{FA2AF181-7DA9-4C93-87EC-182CB4356A0E}" destId="{FEF6003B-E7F0-433B-8219-AAA04B2CE1A9}" srcOrd="0" destOrd="0" presId="urn:microsoft.com/office/officeart/2005/8/layout/lProcess2"/>
    <dgm:cxn modelId="{550B6C1C-F17B-4016-AA5D-E4CE9711C292}" type="presParOf" srcId="{FA2AF181-7DA9-4C93-87EC-182CB4356A0E}" destId="{553BB730-27D8-4405-A19F-8A130DDBBD70}" srcOrd="1" destOrd="0" presId="urn:microsoft.com/office/officeart/2005/8/layout/lProcess2"/>
    <dgm:cxn modelId="{B5150D63-03DF-4530-B4E8-05E7BEF9B5FE}" type="presParOf" srcId="{FA2AF181-7DA9-4C93-87EC-182CB4356A0E}" destId="{EF8F214D-F4DA-45B2-BD6F-5BA3D73ADBF7}" srcOrd="2" destOrd="0" presId="urn:microsoft.com/office/officeart/2005/8/layout/lProcess2"/>
    <dgm:cxn modelId="{B40E81E8-E3D9-482C-8ADC-4DF510AF87BC}" type="presParOf" srcId="{EF8F214D-F4DA-45B2-BD6F-5BA3D73ADBF7}" destId="{27286A4E-246C-4425-BE4E-0B45D714BF61}" srcOrd="0" destOrd="0" presId="urn:microsoft.com/office/officeart/2005/8/layout/lProcess2"/>
    <dgm:cxn modelId="{6CDF930F-3FA9-43E9-B839-5EEACBDF8372}" type="presParOf" srcId="{27286A4E-246C-4425-BE4E-0B45D714BF61}" destId="{953DD83A-C0E3-4604-89B4-3448303F58C9}" srcOrd="0" destOrd="0" presId="urn:microsoft.com/office/officeart/2005/8/layout/lProcess2"/>
    <dgm:cxn modelId="{B0357304-AE27-4D93-AE87-C95C1E24BDED}" type="presParOf" srcId="{27286A4E-246C-4425-BE4E-0B45D714BF61}" destId="{7F6F362E-031D-471C-8E4D-930AE5051472}" srcOrd="1" destOrd="0" presId="urn:microsoft.com/office/officeart/2005/8/layout/lProcess2"/>
    <dgm:cxn modelId="{3082B59C-F301-4CA7-AAFD-98C253CC6787}" type="presParOf" srcId="{27286A4E-246C-4425-BE4E-0B45D714BF61}" destId="{22F59BE5-F214-41FB-A864-28313D126708}" srcOrd="2" destOrd="0" presId="urn:microsoft.com/office/officeart/2005/8/layout/lProcess2"/>
    <dgm:cxn modelId="{465EAD9F-3944-4984-A519-DF396A771E1F}" type="presParOf" srcId="{27286A4E-246C-4425-BE4E-0B45D714BF61}" destId="{B775DA3F-5CB2-4A4D-B7B5-6B09E960FD4A}" srcOrd="3" destOrd="0" presId="urn:microsoft.com/office/officeart/2005/8/layout/lProcess2"/>
    <dgm:cxn modelId="{76242306-EC0A-4203-B6C3-4CB530E5046D}" type="presParOf" srcId="{27286A4E-246C-4425-BE4E-0B45D714BF61}" destId="{ABF0A439-FB5F-4433-BECD-AB1EAA0D7143}" srcOrd="4" destOrd="0" presId="urn:microsoft.com/office/officeart/2005/8/layout/lProcess2"/>
    <dgm:cxn modelId="{4699D964-FE76-4478-961A-CF561ADA5D99}" type="presParOf" srcId="{22F6DCC4-5D94-4182-8A75-C108AED1BD5F}" destId="{C6A2D7FB-D3BB-4760-A9AE-D0A45358C269}" srcOrd="1" destOrd="0" presId="urn:microsoft.com/office/officeart/2005/8/layout/lProcess2"/>
    <dgm:cxn modelId="{F6CBFC38-A4B4-4C1F-B801-852B5D8EB6ED}" type="presParOf" srcId="{22F6DCC4-5D94-4182-8A75-C108AED1BD5F}" destId="{9D1BDF37-FFDB-48C7-9E48-818F2728B439}" srcOrd="2" destOrd="0" presId="urn:microsoft.com/office/officeart/2005/8/layout/lProcess2"/>
    <dgm:cxn modelId="{084D9066-43D5-411F-8D11-07DD2A8BB601}" type="presParOf" srcId="{9D1BDF37-FFDB-48C7-9E48-818F2728B439}" destId="{4F214978-8F7F-437F-9345-863E27C17260}" srcOrd="0" destOrd="0" presId="urn:microsoft.com/office/officeart/2005/8/layout/lProcess2"/>
    <dgm:cxn modelId="{E3E6B56A-2307-4523-AB4C-67335F28BE25}" type="presParOf" srcId="{9D1BDF37-FFDB-48C7-9E48-818F2728B439}" destId="{281D3711-91F8-46CD-8A80-FB75CABF0183}" srcOrd="1" destOrd="0" presId="urn:microsoft.com/office/officeart/2005/8/layout/lProcess2"/>
    <dgm:cxn modelId="{F598872A-520E-48D5-9016-641E07F8CF9F}" type="presParOf" srcId="{9D1BDF37-FFDB-48C7-9E48-818F2728B439}" destId="{B5A3FCA4-83E4-4A39-88C3-F892A8DD0ED4}" srcOrd="2" destOrd="0" presId="urn:microsoft.com/office/officeart/2005/8/layout/lProcess2"/>
    <dgm:cxn modelId="{9D4AFB3D-858D-443F-8802-CE051924B5F1}" type="presParOf" srcId="{B5A3FCA4-83E4-4A39-88C3-F892A8DD0ED4}" destId="{B2E0B319-6FE9-4DC5-9EA3-8109D12C4082}" srcOrd="0" destOrd="0" presId="urn:microsoft.com/office/officeart/2005/8/layout/lProcess2"/>
    <dgm:cxn modelId="{F13B5909-0004-4E72-8BF0-00AAF36135BE}" type="presParOf" srcId="{B2E0B319-6FE9-4DC5-9EA3-8109D12C4082}" destId="{2644774B-5888-47E9-96B5-E94EFEA4AAD1}" srcOrd="0" destOrd="0" presId="urn:microsoft.com/office/officeart/2005/8/layout/lProcess2"/>
    <dgm:cxn modelId="{4E14E93A-4FDC-49CE-93E2-CDD3688CEF4B}" type="presParOf" srcId="{B2E0B319-6FE9-4DC5-9EA3-8109D12C4082}" destId="{C829079A-D5D0-4F6E-A674-E643542FACC2}" srcOrd="1" destOrd="0" presId="urn:microsoft.com/office/officeart/2005/8/layout/lProcess2"/>
    <dgm:cxn modelId="{2B7BB5F0-9C8C-4A74-A5D8-4D03C57AF7F7}" type="presParOf" srcId="{B2E0B319-6FE9-4DC5-9EA3-8109D12C4082}" destId="{8689453B-DA0E-4EF7-97C6-8CB4C0F098E4}" srcOrd="2" destOrd="0" presId="urn:microsoft.com/office/officeart/2005/8/layout/lProcess2"/>
    <dgm:cxn modelId="{D6FE38FE-B9C1-4B40-A7FE-7DF9F57F0EFA}" type="presParOf" srcId="{B2E0B319-6FE9-4DC5-9EA3-8109D12C4082}" destId="{7ACAB562-ED07-4B84-AF7A-97CE04F90530}" srcOrd="3" destOrd="0" presId="urn:microsoft.com/office/officeart/2005/8/layout/lProcess2"/>
    <dgm:cxn modelId="{BBB33C87-D94A-4303-8FBB-035A27B1336C}" type="presParOf" srcId="{B2E0B319-6FE9-4DC5-9EA3-8109D12C4082}" destId="{27CFE0A9-4FC9-4FEC-AE82-5CD44B410063}" srcOrd="4" destOrd="0" presId="urn:microsoft.com/office/officeart/2005/8/layout/lProcess2"/>
    <dgm:cxn modelId="{814DE716-9760-42BD-9B40-7D5F4E7E1858}" type="presParOf" srcId="{22F6DCC4-5D94-4182-8A75-C108AED1BD5F}" destId="{3FB03CD1-1E8C-409F-9BA5-9059C865BFDD}" srcOrd="3" destOrd="0" presId="urn:microsoft.com/office/officeart/2005/8/layout/lProcess2"/>
    <dgm:cxn modelId="{AD208112-391A-45A9-972E-6CA5FA6998EE}" type="presParOf" srcId="{22F6DCC4-5D94-4182-8A75-C108AED1BD5F}" destId="{6E0FEFB8-0E07-4E7E-9391-BA9413C741B7}" srcOrd="4" destOrd="0" presId="urn:microsoft.com/office/officeart/2005/8/layout/lProcess2"/>
    <dgm:cxn modelId="{71D49796-FD38-4E43-9F3D-4E1C41965D6B}" type="presParOf" srcId="{6E0FEFB8-0E07-4E7E-9391-BA9413C741B7}" destId="{C079D097-77BC-40FC-8B62-844A348E3C7B}" srcOrd="0" destOrd="0" presId="urn:microsoft.com/office/officeart/2005/8/layout/lProcess2"/>
    <dgm:cxn modelId="{5BDD5D26-4FFC-4B50-B094-BA2A875D9165}" type="presParOf" srcId="{6E0FEFB8-0E07-4E7E-9391-BA9413C741B7}" destId="{E433F068-DBE9-4424-AFC0-D545AC90F93B}" srcOrd="1" destOrd="0" presId="urn:microsoft.com/office/officeart/2005/8/layout/lProcess2"/>
    <dgm:cxn modelId="{9429D342-8D39-4EF8-A471-C22E299FB6A5}" type="presParOf" srcId="{6E0FEFB8-0E07-4E7E-9391-BA9413C741B7}" destId="{842117A9-38B9-4B8D-8DF5-F888705162B5}" srcOrd="2" destOrd="0" presId="urn:microsoft.com/office/officeart/2005/8/layout/lProcess2"/>
    <dgm:cxn modelId="{E3A3D97C-9EB5-4386-9131-D188E08E67C6}" type="presParOf" srcId="{842117A9-38B9-4B8D-8DF5-F888705162B5}" destId="{260D7A27-0935-48DE-8E6A-110FAE3B52F6}" srcOrd="0" destOrd="0" presId="urn:microsoft.com/office/officeart/2005/8/layout/lProcess2"/>
    <dgm:cxn modelId="{6AC33C67-A651-4E9A-9A79-52AC88F64C02}" type="presParOf" srcId="{260D7A27-0935-48DE-8E6A-110FAE3B52F6}" destId="{240F6ECB-DCD4-4C3C-86F2-481447502841}" srcOrd="0" destOrd="0" presId="urn:microsoft.com/office/officeart/2005/8/layout/lProcess2"/>
    <dgm:cxn modelId="{FEC8AFFE-011D-4C62-B424-DF1721291FEF}" type="presParOf" srcId="{260D7A27-0935-48DE-8E6A-110FAE3B52F6}" destId="{9D0AAEAD-8E01-49E3-A83B-F566B0F1B55E}" srcOrd="1" destOrd="0" presId="urn:microsoft.com/office/officeart/2005/8/layout/lProcess2"/>
    <dgm:cxn modelId="{A324612B-8CD6-435E-986E-B60AFA99DFF2}" type="presParOf" srcId="{260D7A27-0935-48DE-8E6A-110FAE3B52F6}" destId="{38268B10-7A07-44EE-89B3-BCE394D4714B}" srcOrd="2" destOrd="0" presId="urn:microsoft.com/office/officeart/2005/8/layout/lProcess2"/>
    <dgm:cxn modelId="{245A91DB-F80D-4BA0-BB51-E8251762AF13}" type="presParOf" srcId="{260D7A27-0935-48DE-8E6A-110FAE3B52F6}" destId="{666488E8-081B-4C8A-B142-1F9F7BDA165F}" srcOrd="3" destOrd="0" presId="urn:microsoft.com/office/officeart/2005/8/layout/lProcess2"/>
    <dgm:cxn modelId="{B159D5EC-EF15-4FCA-BC10-0FC9D296E4D6}" type="presParOf" srcId="{260D7A27-0935-48DE-8E6A-110FAE3B52F6}" destId="{E84E2416-FAC6-410D-9F02-968CAAA43FB3}" srcOrd="4" destOrd="0" presId="urn:microsoft.com/office/officeart/2005/8/layout/lProcess2"/>
    <dgm:cxn modelId="{58BC0731-7BB8-4E07-86A2-BAA512DA5C9F}" type="presParOf" srcId="{260D7A27-0935-48DE-8E6A-110FAE3B52F6}" destId="{83F8F638-D66A-4E40-9EDB-435EE7F2C3D1}" srcOrd="5" destOrd="0" presId="urn:microsoft.com/office/officeart/2005/8/layout/lProcess2"/>
    <dgm:cxn modelId="{2E879C67-EA98-47DE-816F-36660AB7E2CC}" type="presParOf" srcId="{260D7A27-0935-48DE-8E6A-110FAE3B52F6}" destId="{1B0B8EEA-F13A-4CDB-9671-BEAA20B06B35}" srcOrd="6" destOrd="0" presId="urn:microsoft.com/office/officeart/2005/8/layout/lProcess2"/>
    <dgm:cxn modelId="{51906C10-A7FB-4038-A553-77B9D5AF37AB}" type="presParOf" srcId="{22F6DCC4-5D94-4182-8A75-C108AED1BD5F}" destId="{5194FFDA-7B49-462F-9545-A1749B9C1C19}" srcOrd="5" destOrd="0" presId="urn:microsoft.com/office/officeart/2005/8/layout/lProcess2"/>
    <dgm:cxn modelId="{77A321DF-990B-4A87-A8EF-90BF19C39174}" type="presParOf" srcId="{22F6DCC4-5D94-4182-8A75-C108AED1BD5F}" destId="{E947D3D0-1EAC-4A78-8F34-29A48D64ED13}" srcOrd="6" destOrd="0" presId="urn:microsoft.com/office/officeart/2005/8/layout/lProcess2"/>
    <dgm:cxn modelId="{4D275013-F9FE-4CE6-B791-0EF4951268E0}" type="presParOf" srcId="{E947D3D0-1EAC-4A78-8F34-29A48D64ED13}" destId="{C8BABAA4-1026-4E47-BF73-C1B265F8220D}" srcOrd="0" destOrd="0" presId="urn:microsoft.com/office/officeart/2005/8/layout/lProcess2"/>
    <dgm:cxn modelId="{3B04871E-21FC-4E89-859B-37A522080D48}" type="presParOf" srcId="{E947D3D0-1EAC-4A78-8F34-29A48D64ED13}" destId="{87F77EFB-99DB-4783-AE10-329765C39B5B}" srcOrd="1" destOrd="0" presId="urn:microsoft.com/office/officeart/2005/8/layout/lProcess2"/>
    <dgm:cxn modelId="{C8D40F37-B54A-4B55-BFD9-C1499A62A0C1}" type="presParOf" srcId="{E947D3D0-1EAC-4A78-8F34-29A48D64ED13}" destId="{FDE17144-02AB-4CD4-87C6-D51776A7EF1D}" srcOrd="2" destOrd="0" presId="urn:microsoft.com/office/officeart/2005/8/layout/lProcess2"/>
    <dgm:cxn modelId="{AF258692-2512-47B7-8FAB-C9BC6A620754}" type="presParOf" srcId="{FDE17144-02AB-4CD4-87C6-D51776A7EF1D}" destId="{96388B42-B66B-45BC-B543-7E2330917010}" srcOrd="0" destOrd="0" presId="urn:microsoft.com/office/officeart/2005/8/layout/lProcess2"/>
    <dgm:cxn modelId="{E904C3C1-D84C-474E-AB50-F9C67B48097A}" type="presParOf" srcId="{96388B42-B66B-45BC-B543-7E2330917010}" destId="{76F10F04-54F2-40C4-9290-20DA875B3B84}" srcOrd="0" destOrd="0" presId="urn:microsoft.com/office/officeart/2005/8/layout/lProcess2"/>
    <dgm:cxn modelId="{20BDAB60-E9F9-4959-8D2B-E3647632D58F}" type="presParOf" srcId="{96388B42-B66B-45BC-B543-7E2330917010}" destId="{FF3A06B0-C1A4-4FEC-BEB9-560FBD657130}" srcOrd="1" destOrd="0" presId="urn:microsoft.com/office/officeart/2005/8/layout/lProcess2"/>
    <dgm:cxn modelId="{D12997CA-C91B-4C2B-B80B-2892159FC13F}" type="presParOf" srcId="{96388B42-B66B-45BC-B543-7E2330917010}" destId="{48871E71-86BE-4581-A17A-84B96A731F6E}" srcOrd="2" destOrd="0" presId="urn:microsoft.com/office/officeart/2005/8/layout/lProcess2"/>
    <dgm:cxn modelId="{39667779-032E-4747-8752-7C444BAC8AEB}" type="presParOf" srcId="{96388B42-B66B-45BC-B543-7E2330917010}" destId="{42427F34-3C76-48CD-8215-BDAE0309831E}" srcOrd="3" destOrd="0" presId="urn:microsoft.com/office/officeart/2005/8/layout/lProcess2"/>
    <dgm:cxn modelId="{B9F4F6E2-4FCC-441F-BFAA-BF35A7DA8AEE}" type="presParOf" srcId="{96388B42-B66B-45BC-B543-7E2330917010}" destId="{E2FE66C3-1B5D-472E-A5B1-8B2B6CD044EF}" srcOrd="4" destOrd="0" presId="urn:microsoft.com/office/officeart/2005/8/layout/lProcess2"/>
    <dgm:cxn modelId="{86A31E2A-5507-4D9D-9C2F-AD574908919F}" type="presParOf" srcId="{96388B42-B66B-45BC-B543-7E2330917010}" destId="{7995F3C5-1E7F-4FCC-A2A2-0D07F0F82D66}" srcOrd="5" destOrd="0" presId="urn:microsoft.com/office/officeart/2005/8/layout/lProcess2"/>
    <dgm:cxn modelId="{1A75DF5B-9986-46C7-9D10-649C2DCBD3B8}" type="presParOf" srcId="{96388B42-B66B-45BC-B543-7E2330917010}" destId="{7FB9A1F4-00FD-4EAA-BF83-97B893341415}" srcOrd="6" destOrd="0" presId="urn:microsoft.com/office/officeart/2005/8/layout/lProcess2"/>
    <dgm:cxn modelId="{06DA0FD3-2595-4AE6-A016-496ACEAA370A}" type="presParOf" srcId="{22F6DCC4-5D94-4182-8A75-C108AED1BD5F}" destId="{91FAC44A-C2BF-4A65-AF88-A3B2FA8B16B0}" srcOrd="7" destOrd="0" presId="urn:microsoft.com/office/officeart/2005/8/layout/lProcess2"/>
    <dgm:cxn modelId="{C49EB911-CE71-4E0A-98CE-98AB6B0087FC}" type="presParOf" srcId="{22F6DCC4-5D94-4182-8A75-C108AED1BD5F}" destId="{DEB82AD8-CA54-4186-889B-05A71BEB6526}" srcOrd="8" destOrd="0" presId="urn:microsoft.com/office/officeart/2005/8/layout/lProcess2"/>
    <dgm:cxn modelId="{8A8EB108-8A7F-4F68-A011-9A4E7C5A52EC}" type="presParOf" srcId="{DEB82AD8-CA54-4186-889B-05A71BEB6526}" destId="{E6EE61E0-409D-4D0C-9A5B-53ADDCE94F01}" srcOrd="0" destOrd="0" presId="urn:microsoft.com/office/officeart/2005/8/layout/lProcess2"/>
    <dgm:cxn modelId="{96613922-625F-4821-BDD8-D531C67D397F}" type="presParOf" srcId="{DEB82AD8-CA54-4186-889B-05A71BEB6526}" destId="{0F9F3F52-FF64-4E70-97FA-D40489633781}" srcOrd="1" destOrd="0" presId="urn:microsoft.com/office/officeart/2005/8/layout/lProcess2"/>
    <dgm:cxn modelId="{EFDBEC49-761E-4123-9072-FAB64B67BADC}" type="presParOf" srcId="{DEB82AD8-CA54-4186-889B-05A71BEB6526}" destId="{FB2F751C-46F8-4571-88E4-854D3B2598F8}" srcOrd="2" destOrd="0" presId="urn:microsoft.com/office/officeart/2005/8/layout/lProcess2"/>
    <dgm:cxn modelId="{7A2707BA-96CC-40A5-B272-E3D17E340B79}" type="presParOf" srcId="{FB2F751C-46F8-4571-88E4-854D3B2598F8}" destId="{AB3D9E59-C72D-4B6C-9CB1-17DC7EDB5988}" srcOrd="0" destOrd="0" presId="urn:microsoft.com/office/officeart/2005/8/layout/lProcess2"/>
    <dgm:cxn modelId="{F29B92B1-8C8D-485D-998F-39C8316053DC}" type="presParOf" srcId="{AB3D9E59-C72D-4B6C-9CB1-17DC7EDB5988}" destId="{404535D6-C0DD-4465-A2DE-BB1D3EC33805}" srcOrd="0" destOrd="0" presId="urn:microsoft.com/office/officeart/2005/8/layout/lProcess2"/>
    <dgm:cxn modelId="{F6819C7B-54D6-45E6-A3F7-375B24C51E8A}" type="presParOf" srcId="{AB3D9E59-C72D-4B6C-9CB1-17DC7EDB5988}" destId="{26F63A21-77CE-4CB3-8252-39F6A3F26DF6}" srcOrd="1" destOrd="0" presId="urn:microsoft.com/office/officeart/2005/8/layout/lProcess2"/>
    <dgm:cxn modelId="{53E33DF5-69D9-40D7-970D-CE1E73F8D47C}" type="presParOf" srcId="{AB3D9E59-C72D-4B6C-9CB1-17DC7EDB5988}" destId="{14CC2946-0D50-425E-8937-4014F3583CFD}" srcOrd="2" destOrd="0" presId="urn:microsoft.com/office/officeart/2005/8/layout/lProcess2"/>
    <dgm:cxn modelId="{AD95520D-BBD9-4960-B42B-46699786D2F5}" type="presParOf" srcId="{AB3D9E59-C72D-4B6C-9CB1-17DC7EDB5988}" destId="{C90017F6-3641-4386-BCE9-886616079CF8}" srcOrd="3" destOrd="0" presId="urn:microsoft.com/office/officeart/2005/8/layout/lProcess2"/>
    <dgm:cxn modelId="{4C4DF4DE-E717-4220-A1B3-5D667C880415}" type="presParOf" srcId="{AB3D9E59-C72D-4B6C-9CB1-17DC7EDB5988}" destId="{AAE1CB41-ED4D-436A-909F-082961A15861}" srcOrd="4" destOrd="0" presId="urn:microsoft.com/office/officeart/2005/8/layout/lProcess2"/>
    <dgm:cxn modelId="{F6B34B0B-260D-45AB-8372-2B11B3ADCB4A}" type="presParOf" srcId="{22F6DCC4-5D94-4182-8A75-C108AED1BD5F}" destId="{56D65FBB-2656-4E1E-872E-C1AD15A1716D}" srcOrd="9" destOrd="0" presId="urn:microsoft.com/office/officeart/2005/8/layout/lProcess2"/>
    <dgm:cxn modelId="{F86AB86E-3085-4876-AF69-F25EC02F5422}" type="presParOf" srcId="{22F6DCC4-5D94-4182-8A75-C108AED1BD5F}" destId="{41AF07C3-ED8F-4A7B-A2D4-4CEB5505B92E}" srcOrd="10" destOrd="0" presId="urn:microsoft.com/office/officeart/2005/8/layout/lProcess2"/>
    <dgm:cxn modelId="{C19F2AD9-773B-4AB0-A211-7C698960C918}" type="presParOf" srcId="{41AF07C3-ED8F-4A7B-A2D4-4CEB5505B92E}" destId="{F088DE7A-C7BE-4638-8192-B352E01C6E7E}" srcOrd="0" destOrd="0" presId="urn:microsoft.com/office/officeart/2005/8/layout/lProcess2"/>
    <dgm:cxn modelId="{5FCE00C2-DCA8-4859-B1AF-3A7E4BCBE837}" type="presParOf" srcId="{41AF07C3-ED8F-4A7B-A2D4-4CEB5505B92E}" destId="{3F665B9C-9E3A-4518-A7D6-666D119E2478}" srcOrd="1" destOrd="0" presId="urn:microsoft.com/office/officeart/2005/8/layout/lProcess2"/>
    <dgm:cxn modelId="{197A7CA5-54FF-4C1A-B0AA-191B02DD2AEB}" type="presParOf" srcId="{41AF07C3-ED8F-4A7B-A2D4-4CEB5505B92E}" destId="{502D520C-AED8-403D-A121-0ECA493EE365}" srcOrd="2" destOrd="0" presId="urn:microsoft.com/office/officeart/2005/8/layout/lProcess2"/>
    <dgm:cxn modelId="{5E85D8C0-0C2A-4F39-91C8-5B51351DCE49}" type="presParOf" srcId="{502D520C-AED8-403D-A121-0ECA493EE365}" destId="{2F7E5F81-7810-4F95-A659-0D1292EE30AB}" srcOrd="0" destOrd="0" presId="urn:microsoft.com/office/officeart/2005/8/layout/lProcess2"/>
    <dgm:cxn modelId="{7036A1F3-9B80-4937-9276-37F66AC1862E}" type="presParOf" srcId="{2F7E5F81-7810-4F95-A659-0D1292EE30AB}" destId="{6EDB0C47-569B-4B9D-92D8-9AB13A826A18}" srcOrd="0" destOrd="0" presId="urn:microsoft.com/office/officeart/2005/8/layout/lProcess2"/>
    <dgm:cxn modelId="{F88FB64F-0512-404D-93F5-A142B143CFAE}" type="presParOf" srcId="{2F7E5F81-7810-4F95-A659-0D1292EE30AB}" destId="{1717DFFD-372E-405F-ADA4-D072B346BABD}" srcOrd="1" destOrd="0" presId="urn:microsoft.com/office/officeart/2005/8/layout/lProcess2"/>
    <dgm:cxn modelId="{428E8B04-BC2D-4220-8350-FB5E31DCE005}" type="presParOf" srcId="{2F7E5F81-7810-4F95-A659-0D1292EE30AB}" destId="{02EB2DCD-6F78-4119-801F-69C4CB2B9AA6}" srcOrd="2" destOrd="0" presId="urn:microsoft.com/office/officeart/2005/8/layout/lProcess2"/>
    <dgm:cxn modelId="{23251769-7031-438D-AFB0-E17021213038}" type="presParOf" srcId="{2F7E5F81-7810-4F95-A659-0D1292EE30AB}" destId="{F59C8F6E-0760-4431-BE41-56475AD74D61}" srcOrd="3" destOrd="0" presId="urn:microsoft.com/office/officeart/2005/8/layout/lProcess2"/>
    <dgm:cxn modelId="{2B64A8E2-8CA4-4899-8771-A770EE5368DC}" type="presParOf" srcId="{2F7E5F81-7810-4F95-A659-0D1292EE30AB}" destId="{F1D6460C-044F-4547-B91E-998EE3225BE4}" srcOrd="4" destOrd="0" presId="urn:microsoft.com/office/officeart/2005/8/layout/lProcess2"/>
    <dgm:cxn modelId="{CC7C5D6C-CE98-46CB-BAB5-9B0BB6C97761}" type="presParOf" srcId="{2F7E5F81-7810-4F95-A659-0D1292EE30AB}" destId="{608093E7-24FB-45BD-846F-8F204BE4923B}" srcOrd="5" destOrd="0" presId="urn:microsoft.com/office/officeart/2005/8/layout/lProcess2"/>
    <dgm:cxn modelId="{044CC4E9-9F8E-432D-A961-A9FE311151D6}" type="presParOf" srcId="{2F7E5F81-7810-4F95-A659-0D1292EE30AB}" destId="{E7D8589A-D8F4-4056-AA00-B735935F90E5}" srcOrd="6" destOrd="0" presId="urn:microsoft.com/office/officeart/2005/8/layout/lProcess2"/>
    <dgm:cxn modelId="{B488ACE8-DF60-42CF-8F72-488EEEDF9D46}" type="presParOf" srcId="{22F6DCC4-5D94-4182-8A75-C108AED1BD5F}" destId="{A1A0D9B3-FE48-436D-8140-40D2656E9242}" srcOrd="11" destOrd="0" presId="urn:microsoft.com/office/officeart/2005/8/layout/lProcess2"/>
    <dgm:cxn modelId="{CE9FCDFE-764D-4723-BC96-9EA7F17F00AA}" type="presParOf" srcId="{22F6DCC4-5D94-4182-8A75-C108AED1BD5F}" destId="{8510AEF7-20FA-4BEF-A0EE-545AAE595B37}" srcOrd="12" destOrd="0" presId="urn:microsoft.com/office/officeart/2005/8/layout/lProcess2"/>
    <dgm:cxn modelId="{8C2EBBCD-5082-40A8-BBBF-CC0A685DF36C}" type="presParOf" srcId="{8510AEF7-20FA-4BEF-A0EE-545AAE595B37}" destId="{FD539493-15BC-4991-9AEC-BED4692909AA}" srcOrd="0" destOrd="0" presId="urn:microsoft.com/office/officeart/2005/8/layout/lProcess2"/>
    <dgm:cxn modelId="{E79D79E7-6A48-4C0B-9C20-12243DD21C49}" type="presParOf" srcId="{8510AEF7-20FA-4BEF-A0EE-545AAE595B37}" destId="{8E748B25-1A6E-4964-87CC-1DC26962D92C}" srcOrd="1" destOrd="0" presId="urn:microsoft.com/office/officeart/2005/8/layout/lProcess2"/>
    <dgm:cxn modelId="{0A943170-A014-4083-8C80-94B59ED8F731}" type="presParOf" srcId="{8510AEF7-20FA-4BEF-A0EE-545AAE595B37}" destId="{31EC85F0-866B-479A-936B-D02850DF8C13}" srcOrd="2" destOrd="0" presId="urn:microsoft.com/office/officeart/2005/8/layout/lProcess2"/>
    <dgm:cxn modelId="{2343299E-F939-4D00-B70F-A9BF71ED99DA}" type="presParOf" srcId="{31EC85F0-866B-479A-936B-D02850DF8C13}" destId="{D4955530-433B-4238-9E8F-8F54A2804972}" srcOrd="0" destOrd="0" presId="urn:microsoft.com/office/officeart/2005/8/layout/lProcess2"/>
    <dgm:cxn modelId="{BE285243-69F8-4B25-AF31-FA3CC5A1DEA1}" type="presParOf" srcId="{D4955530-433B-4238-9E8F-8F54A2804972}" destId="{A4DD0F65-820A-4D6B-B49E-3D489B65A36A}" srcOrd="0" destOrd="0" presId="urn:microsoft.com/office/officeart/2005/8/layout/lProcess2"/>
    <dgm:cxn modelId="{B03B1E97-F2D3-451E-9C6E-A93C9E8C1CA0}" type="presParOf" srcId="{D4955530-433B-4238-9E8F-8F54A2804972}" destId="{0AF64E27-65D9-41C6-AC67-BF95C02F1940}" srcOrd="1" destOrd="0" presId="urn:microsoft.com/office/officeart/2005/8/layout/lProcess2"/>
    <dgm:cxn modelId="{89126645-6B7D-4677-BF87-62539F8DA970}" type="presParOf" srcId="{D4955530-433B-4238-9E8F-8F54A2804972}" destId="{FCE6E214-C9BA-4CA9-B4CD-34BD821183D7}" srcOrd="2" destOrd="0" presId="urn:microsoft.com/office/officeart/2005/8/layout/lProcess2"/>
    <dgm:cxn modelId="{976AF18E-39A2-444D-ADF9-5BB4B4E30FE7}" type="presParOf" srcId="{D4955530-433B-4238-9E8F-8F54A2804972}" destId="{105B06A9-7F8C-4E4A-8F19-9AC8A33B0369}" srcOrd="3" destOrd="0" presId="urn:microsoft.com/office/officeart/2005/8/layout/lProcess2"/>
    <dgm:cxn modelId="{7E85EEE4-C270-4341-93AB-B0CB7F157CDC}" type="presParOf" srcId="{D4955530-433B-4238-9E8F-8F54A2804972}" destId="{7634DE29-8209-4384-AF0F-FFE9A1211B16}" srcOrd="4" destOrd="0" presId="urn:microsoft.com/office/officeart/2005/8/layout/lProcess2"/>
    <dgm:cxn modelId="{23832ADB-37B1-4856-A7B3-A53CE9677170}" type="presParOf" srcId="{D4955530-433B-4238-9E8F-8F54A2804972}" destId="{90204617-46F9-437A-9023-5BC2EE8B9AD7}" srcOrd="5" destOrd="0" presId="urn:microsoft.com/office/officeart/2005/8/layout/lProcess2"/>
    <dgm:cxn modelId="{F4EE9CA8-C492-4EED-B3BB-D21559A3EA35}" type="presParOf" srcId="{D4955530-433B-4238-9E8F-8F54A2804972}" destId="{C83D84C3-65A8-41E0-943C-3A3A9BF24AC9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874E382C-FA17-47B7-8688-D71DCB84DE49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de-DE"/>
        </a:p>
      </dgm:t>
    </dgm:pt>
    <dgm:pt modelId="{AAE10C7D-90CD-48B8-91E4-8875FF65DDB7}">
      <dgm:prSet phldrT="[Text]"/>
      <dgm:spPr bwMode="auto"/>
      <dgm:t>
        <a:bodyPr/>
        <a:lstStyle/>
        <a:p>
          <a:pPr>
            <a:defRPr/>
          </a:pPr>
          <a:r>
            <a:rPr lang="de-DE"/>
            <a:t>commute</a:t>
          </a:r>
          <a:endParaRPr lang="de-DE"/>
        </a:p>
      </dgm:t>
    </dgm:pt>
    <dgm:pt modelId="{861D6BBF-28B5-4B33-957C-B8566EC272AB}" type="parTrans" cxnId="{E6C18EA9-DA16-4348-99B1-94140484F7C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C41D89B-A690-4239-81DD-C7377EFA7D98}" type="sibTrans" cxnId="{E6C18EA9-DA16-4348-99B1-94140484F7C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B4488D3-2116-402F-89C3-F55FED562C47}" type="asst">
      <dgm:prSet phldrT="[Text]"/>
      <dgm:spPr bwMode="auto"/>
      <dgm:t>
        <a:bodyPr/>
        <a:lstStyle/>
        <a:p>
          <a:pPr>
            <a:defRPr/>
          </a:pPr>
          <a:r>
            <a:rPr lang="de-DE"/>
            <a:t>bike</a:t>
          </a:r>
          <a:endParaRPr/>
        </a:p>
      </dgm:t>
    </dgm:pt>
    <dgm:pt modelId="{43FDEC4B-138E-452D-998F-66DB61BE2454}" type="parTrans" cxnId="{11D8EFDA-030D-4E22-8677-448F20449E1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91F2BF3-4D1B-4045-84C5-BACCB264B683}" type="sibTrans" cxnId="{11D8EFDA-030D-4E22-8677-448F20449E1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7BDA04C-A0CB-486D-862E-491B11B6F52E}" type="asst">
      <dgm:prSet phldrT="[Text]"/>
      <dgm:spPr bwMode="auto"/>
      <dgm:t>
        <a:bodyPr/>
        <a:lstStyle/>
        <a:p>
          <a:pPr>
            <a:defRPr/>
          </a:pPr>
          <a:r>
            <a:rPr lang="de-DE"/>
            <a:t>car</a:t>
          </a:r>
          <a:endParaRPr lang="de-DE"/>
        </a:p>
      </dgm:t>
    </dgm:pt>
    <dgm:pt modelId="{949B76D5-4EAB-4F72-BF5F-88C17F18F8AB}" type="parTrans" cxnId="{50232D2D-4572-4418-8F4B-EFBEC6E1342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6DE0866-991A-49D2-A449-57984DA1A9F9}" type="sibTrans" cxnId="{50232D2D-4572-4418-8F4B-EFBEC6E1342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EA4130A-9601-40C2-B389-789E19DEB1AE}" type="asst">
      <dgm:prSet phldrT="[Text]"/>
      <dgm:spPr bwMode="auto"/>
      <dgm:t>
        <a:bodyPr/>
        <a:lstStyle/>
        <a:p>
          <a:pPr>
            <a:defRPr/>
          </a:pPr>
          <a:r>
            <a:rPr lang="de-DE"/>
            <a:t>metro</a:t>
          </a:r>
          <a:endParaRPr lang="de-DE"/>
        </a:p>
      </dgm:t>
    </dgm:pt>
    <dgm:pt modelId="{1B9BA905-FA38-4960-A955-735539A33948}" type="parTrans" cxnId="{BE0129AA-9263-4586-B811-AD36B0C7D891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C205C1F-78F6-46C1-BF19-5E9545FE7793}" type="sibTrans" cxnId="{BE0129AA-9263-4586-B811-AD36B0C7D891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D505D1D-DDAE-4200-B1ED-E36F4B047EF9}" type="pres">
      <dgm:prSet presAssocID="{874E382C-FA17-47B7-8688-D71DCB84DE49}" presName="hierChild1" presStyleCnt="0">
        <dgm:presLayoutVars>
          <dgm:chPref val="1"/>
          <dgm:dir val="norm"/>
          <dgm:animOne val="branch"/>
          <dgm:animLvl val="lvl"/>
          <dgm:resizeHandles val="exact"/>
        </dgm:presLayoutVars>
      </dgm:prSet>
      <dgm:spPr bwMode="auto"/>
    </dgm:pt>
    <dgm:pt modelId="{C466DA8A-767E-4A86-9878-69D505464855}" type="pres">
      <dgm:prSet presAssocID="{AAE10C7D-90CD-48B8-91E4-8875FF65DDB7}" presName="hierRoot1" presStyleCnt="0"/>
      <dgm:spPr bwMode="auto"/>
    </dgm:pt>
    <dgm:pt modelId="{F7BC914F-4325-480D-813F-FF53053DA70D}" type="pres">
      <dgm:prSet presAssocID="{AAE10C7D-90CD-48B8-91E4-8875FF65DDB7}" presName="composite" presStyleCnt="0"/>
      <dgm:spPr bwMode="auto"/>
    </dgm:pt>
    <dgm:pt modelId="{75810F61-8B32-4C97-BA85-C5C1E492D8ED}" type="pres">
      <dgm:prSet presAssocID="{AAE10C7D-90CD-48B8-91E4-8875FF65DDB7}" presName="background" presStyleLbl="node0" presStyleIdx="0" presStyleCnt="1"/>
      <dgm:spPr bwMode="auto"/>
    </dgm:pt>
    <dgm:pt modelId="{462F5DE3-640D-49CD-BDE1-884958E75C61}" type="pres">
      <dgm:prSet presAssocID="{AAE10C7D-90CD-48B8-91E4-8875FF65DDB7}" presName="text" presStyleLbl="fgAcc0" presStyleIdx="0" presStyleCnt="1">
        <dgm:presLayoutVars>
          <dgm:chPref val="3"/>
        </dgm:presLayoutVars>
      </dgm:prSet>
      <dgm:spPr bwMode="auto"/>
    </dgm:pt>
    <dgm:pt modelId="{FF452921-8267-4D83-832E-BF0846107103}" type="pres">
      <dgm:prSet presAssocID="{AAE10C7D-90CD-48B8-91E4-8875FF65DDB7}" presName="hierChild2" presStyleCnt="0"/>
      <dgm:spPr bwMode="auto"/>
    </dgm:pt>
    <dgm:pt modelId="{F98FB217-9F96-428E-B6D0-990320018D1A}" type="pres">
      <dgm:prSet presAssocID="{949B76D5-4EAB-4F72-BF5F-88C17F18F8AB}" presName="Name10" presStyleLbl="parChTrans1D2" presStyleIdx="0" presStyleCnt="3"/>
      <dgm:spPr bwMode="auto"/>
    </dgm:pt>
    <dgm:pt modelId="{0C5A201B-3281-4F19-B4EA-9B01079F5C88}" type="pres">
      <dgm:prSet presAssocID="{17BDA04C-A0CB-486D-862E-491B11B6F52E}" presName="hierRoot2" presStyleCnt="0"/>
      <dgm:spPr bwMode="auto"/>
    </dgm:pt>
    <dgm:pt modelId="{AEC4653E-64CD-4D54-A1FB-2C1D10C3E4A4}" type="pres">
      <dgm:prSet presAssocID="{17BDA04C-A0CB-486D-862E-491B11B6F52E}" presName="composite2" presStyleCnt="0"/>
      <dgm:spPr bwMode="auto"/>
    </dgm:pt>
    <dgm:pt modelId="{54C5DE5E-C1AE-4329-AE14-EC4549212251}" type="pres">
      <dgm:prSet presAssocID="{17BDA04C-A0CB-486D-862E-491B11B6F52E}" presName="background2" presStyleLbl="asst1" presStyleIdx="0" presStyleCnt="3"/>
      <dgm:spPr bwMode="auto"/>
    </dgm:pt>
    <dgm:pt modelId="{FAC248E3-BB93-4C1E-AE26-6FDAD0673AC0}" type="pres">
      <dgm:prSet presAssocID="{17BDA04C-A0CB-486D-862E-491B11B6F52E}" presName="text2" presStyleLbl="fgAcc2" presStyleIdx="0" presStyleCnt="3">
        <dgm:presLayoutVars>
          <dgm:chPref val="3"/>
        </dgm:presLayoutVars>
      </dgm:prSet>
      <dgm:spPr bwMode="auto"/>
    </dgm:pt>
    <dgm:pt modelId="{DDDB8177-F31B-47F7-85EA-B35869291E22}" type="pres">
      <dgm:prSet presAssocID="{17BDA04C-A0CB-486D-862E-491B11B6F52E}" presName="hierChild3" presStyleCnt="0"/>
      <dgm:spPr bwMode="auto"/>
    </dgm:pt>
    <dgm:pt modelId="{5A261BE0-70BB-4832-AA10-DA375EF751C2}" type="pres">
      <dgm:prSet presAssocID="{43FDEC4B-138E-452D-998F-66DB61BE2454}" presName="Name10" presStyleLbl="parChTrans1D2" presStyleIdx="1" presStyleCnt="3"/>
      <dgm:spPr bwMode="auto"/>
    </dgm:pt>
    <dgm:pt modelId="{37384DFB-8BB2-4770-A8D6-949C9EDE56A5}" type="pres">
      <dgm:prSet presAssocID="{1B4488D3-2116-402F-89C3-F55FED562C47}" presName="hierRoot2" presStyleCnt="0"/>
      <dgm:spPr bwMode="auto"/>
    </dgm:pt>
    <dgm:pt modelId="{D1FF677D-916E-45E0-8EC2-02F4303620B1}" type="pres">
      <dgm:prSet presAssocID="{1B4488D3-2116-402F-89C3-F55FED562C47}" presName="composite2" presStyleCnt="0"/>
      <dgm:spPr bwMode="auto"/>
    </dgm:pt>
    <dgm:pt modelId="{E578A6A7-C994-419F-AA83-BBFD30EEF938}" type="pres">
      <dgm:prSet presAssocID="{1B4488D3-2116-402F-89C3-F55FED562C47}" presName="background2" presStyleLbl="asst1" presStyleIdx="1" presStyleCnt="3"/>
      <dgm:spPr bwMode="auto"/>
    </dgm:pt>
    <dgm:pt modelId="{41563FBC-C5A2-4ABD-B22F-5630CFD4BBEB}" type="pres">
      <dgm:prSet presAssocID="{1B4488D3-2116-402F-89C3-F55FED562C47}" presName="text2" presStyleLbl="fgAcc2" presStyleIdx="1" presStyleCnt="3">
        <dgm:presLayoutVars>
          <dgm:chPref val="3"/>
        </dgm:presLayoutVars>
      </dgm:prSet>
      <dgm:spPr bwMode="auto"/>
    </dgm:pt>
    <dgm:pt modelId="{C799DBAA-B097-4AAC-B6CC-9ACC97FAC037}" type="pres">
      <dgm:prSet presAssocID="{1B4488D3-2116-402F-89C3-F55FED562C47}" presName="hierChild3" presStyleCnt="0"/>
      <dgm:spPr bwMode="auto"/>
    </dgm:pt>
    <dgm:pt modelId="{03A55F5B-0AFF-4E99-9E95-669B53060AD9}" type="pres">
      <dgm:prSet presAssocID="{1B9BA905-FA38-4960-A955-735539A33948}" presName="Name10" presStyleLbl="parChTrans1D2" presStyleIdx="2" presStyleCnt="3"/>
      <dgm:spPr bwMode="auto"/>
    </dgm:pt>
    <dgm:pt modelId="{190E4131-71FA-44B8-8927-B8A45C99A06F}" type="pres">
      <dgm:prSet presAssocID="{6EA4130A-9601-40C2-B389-789E19DEB1AE}" presName="hierRoot2" presStyleCnt="0"/>
      <dgm:spPr bwMode="auto"/>
    </dgm:pt>
    <dgm:pt modelId="{176C7F9C-1080-4968-809B-AD9979238EB1}" type="pres">
      <dgm:prSet presAssocID="{6EA4130A-9601-40C2-B389-789E19DEB1AE}" presName="composite2" presStyleCnt="0"/>
      <dgm:spPr bwMode="auto"/>
    </dgm:pt>
    <dgm:pt modelId="{F70EBB46-2B19-42C0-BB46-6B6A1271473E}" type="pres">
      <dgm:prSet presAssocID="{6EA4130A-9601-40C2-B389-789E19DEB1AE}" presName="background2" presStyleLbl="asst1" presStyleIdx="2" presStyleCnt="3"/>
      <dgm:spPr bwMode="auto"/>
    </dgm:pt>
    <dgm:pt modelId="{16358E28-D861-4389-A71A-688052F8F570}" type="pres">
      <dgm:prSet presAssocID="{6EA4130A-9601-40C2-B389-789E19DEB1AE}" presName="text2" presStyleLbl="fgAcc2" presStyleIdx="2" presStyleCnt="3">
        <dgm:presLayoutVars>
          <dgm:chPref val="3"/>
        </dgm:presLayoutVars>
      </dgm:prSet>
      <dgm:spPr bwMode="auto"/>
    </dgm:pt>
    <dgm:pt modelId="{DE6E7EFB-885C-4B2D-A227-B8E0566A94C9}" type="pres">
      <dgm:prSet presAssocID="{6EA4130A-9601-40C2-B389-789E19DEB1AE}" presName="hierChild3" presStyleCnt="0"/>
      <dgm:spPr bwMode="auto"/>
    </dgm:pt>
  </dgm:ptLst>
  <dgm:cxnLst>
    <dgm:cxn modelId="{824A2806-DC4C-4FB7-A212-E8B6FB5484AC}" type="presOf" srcId="{949B76D5-4EAB-4F72-BF5F-88C17F18F8AB}" destId="{F98FB217-9F96-428E-B6D0-990320018D1A}" srcOrd="0" destOrd="0" presId="urn:microsoft.com/office/officeart/2005/8/layout/hierarchy1"/>
    <dgm:cxn modelId="{50232D2D-4572-4418-8F4B-EFBEC6E13422}" srcId="{AAE10C7D-90CD-48B8-91E4-8875FF65DDB7}" destId="{17BDA04C-A0CB-486D-862E-491B11B6F52E}" srcOrd="0" destOrd="0" parTransId="{949B76D5-4EAB-4F72-BF5F-88C17F18F8AB}" sibTransId="{06DE0866-991A-49D2-A449-57984DA1A9F9}"/>
    <dgm:cxn modelId="{2380F15D-32B5-4129-8AC8-61B5FEF2879E}" type="presOf" srcId="{6EA4130A-9601-40C2-B389-789E19DEB1AE}" destId="{16358E28-D861-4389-A71A-688052F8F570}" srcOrd="0" destOrd="0" presId="urn:microsoft.com/office/officeart/2005/8/layout/hierarchy1"/>
    <dgm:cxn modelId="{1F41CD8B-B70D-4FAB-B819-6F651EDB7F2C}" type="presOf" srcId="{874E382C-FA17-47B7-8688-D71DCB84DE49}" destId="{BD505D1D-DDAE-4200-B1ED-E36F4B047EF9}" srcOrd="0" destOrd="0" presId="urn:microsoft.com/office/officeart/2005/8/layout/hierarchy1"/>
    <dgm:cxn modelId="{E6C18EA9-DA16-4348-99B1-94140484F7C6}" srcId="{874E382C-FA17-47B7-8688-D71DCB84DE49}" destId="{AAE10C7D-90CD-48B8-91E4-8875FF65DDB7}" srcOrd="0" destOrd="0" parTransId="{861D6BBF-28B5-4B33-957C-B8566EC272AB}" sibTransId="{1C41D89B-A690-4239-81DD-C7377EFA7D98}"/>
    <dgm:cxn modelId="{BE0129AA-9263-4586-B811-AD36B0C7D891}" srcId="{AAE10C7D-90CD-48B8-91E4-8875FF65DDB7}" destId="{6EA4130A-9601-40C2-B389-789E19DEB1AE}" srcOrd="2" destOrd="0" parTransId="{1B9BA905-FA38-4960-A955-735539A33948}" sibTransId="{8C205C1F-78F6-46C1-BF19-5E9545FE7793}"/>
    <dgm:cxn modelId="{F6D99AAE-61C9-433C-BAC0-E9410B9C2588}" type="presOf" srcId="{43FDEC4B-138E-452D-998F-66DB61BE2454}" destId="{5A261BE0-70BB-4832-AA10-DA375EF751C2}" srcOrd="0" destOrd="0" presId="urn:microsoft.com/office/officeart/2005/8/layout/hierarchy1"/>
    <dgm:cxn modelId="{0BD26EAF-066D-4CF1-B883-E62CA7EA7602}" type="presOf" srcId="{1B9BA905-FA38-4960-A955-735539A33948}" destId="{03A55F5B-0AFF-4E99-9E95-669B53060AD9}" srcOrd="0" destOrd="0" presId="urn:microsoft.com/office/officeart/2005/8/layout/hierarchy1"/>
    <dgm:cxn modelId="{57ABB1D9-2C0F-47FA-A436-A7F4CFFFB0CF}" type="presOf" srcId="{AAE10C7D-90CD-48B8-91E4-8875FF65DDB7}" destId="{462F5DE3-640D-49CD-BDE1-884958E75C61}" srcOrd="0" destOrd="0" presId="urn:microsoft.com/office/officeart/2005/8/layout/hierarchy1"/>
    <dgm:cxn modelId="{11D8EFDA-030D-4E22-8677-448F20449E17}" srcId="{AAE10C7D-90CD-48B8-91E4-8875FF65DDB7}" destId="{1B4488D3-2116-402F-89C3-F55FED562C47}" srcOrd="1" destOrd="0" parTransId="{43FDEC4B-138E-452D-998F-66DB61BE2454}" sibTransId="{691F2BF3-4D1B-4045-84C5-BACCB264B683}"/>
    <dgm:cxn modelId="{5F7B5BF2-41AD-4757-9C66-68DA14FC212D}" type="presOf" srcId="{1B4488D3-2116-402F-89C3-F55FED562C47}" destId="{41563FBC-C5A2-4ABD-B22F-5630CFD4BBEB}" srcOrd="0" destOrd="0" presId="urn:microsoft.com/office/officeart/2005/8/layout/hierarchy1"/>
    <dgm:cxn modelId="{A6845CF6-6966-4A51-8A1E-7D6A20A69CA4}" type="presOf" srcId="{17BDA04C-A0CB-486D-862E-491B11B6F52E}" destId="{FAC248E3-BB93-4C1E-AE26-6FDAD0673AC0}" srcOrd="0" destOrd="0" presId="urn:microsoft.com/office/officeart/2005/8/layout/hierarchy1"/>
    <dgm:cxn modelId="{BF558271-E62C-49B8-95A7-92EF1DA610A6}" type="presParOf" srcId="{BD505D1D-DDAE-4200-B1ED-E36F4B047EF9}" destId="{C466DA8A-767E-4A86-9878-69D505464855}" srcOrd="0" destOrd="0" presId="urn:microsoft.com/office/officeart/2005/8/layout/hierarchy1"/>
    <dgm:cxn modelId="{D49E394D-3DE1-4570-A229-39493B252DCE}" type="presParOf" srcId="{C466DA8A-767E-4A86-9878-69D505464855}" destId="{F7BC914F-4325-480D-813F-FF53053DA70D}" srcOrd="0" destOrd="0" presId="urn:microsoft.com/office/officeart/2005/8/layout/hierarchy1"/>
    <dgm:cxn modelId="{0301E620-C67B-41B5-B16E-5C98563148D9}" type="presParOf" srcId="{F7BC914F-4325-480D-813F-FF53053DA70D}" destId="{75810F61-8B32-4C97-BA85-C5C1E492D8ED}" srcOrd="0" destOrd="0" presId="urn:microsoft.com/office/officeart/2005/8/layout/hierarchy1"/>
    <dgm:cxn modelId="{78F5563E-F599-4CE6-B541-EF053D8D385F}" type="presParOf" srcId="{F7BC914F-4325-480D-813F-FF53053DA70D}" destId="{462F5DE3-640D-49CD-BDE1-884958E75C61}" srcOrd="1" destOrd="0" presId="urn:microsoft.com/office/officeart/2005/8/layout/hierarchy1"/>
    <dgm:cxn modelId="{1C728F59-B73F-4FF5-9F73-95B76D26E5AE}" type="presParOf" srcId="{C466DA8A-767E-4A86-9878-69D505464855}" destId="{FF452921-8267-4D83-832E-BF0846107103}" srcOrd="1" destOrd="0" presId="urn:microsoft.com/office/officeart/2005/8/layout/hierarchy1"/>
    <dgm:cxn modelId="{09F5DA37-E778-4CF3-AFF2-1C067BE1A249}" type="presParOf" srcId="{FF452921-8267-4D83-832E-BF0846107103}" destId="{F98FB217-9F96-428E-B6D0-990320018D1A}" srcOrd="0" destOrd="0" presId="urn:microsoft.com/office/officeart/2005/8/layout/hierarchy1"/>
    <dgm:cxn modelId="{A13F8664-70F7-4590-BE13-3B7945F94ABC}" type="presParOf" srcId="{FF452921-8267-4D83-832E-BF0846107103}" destId="{0C5A201B-3281-4F19-B4EA-9B01079F5C88}" srcOrd="1" destOrd="0" presId="urn:microsoft.com/office/officeart/2005/8/layout/hierarchy1"/>
    <dgm:cxn modelId="{B789163E-E229-45C7-8D6B-3E6066258C23}" type="presParOf" srcId="{0C5A201B-3281-4F19-B4EA-9B01079F5C88}" destId="{AEC4653E-64CD-4D54-A1FB-2C1D10C3E4A4}" srcOrd="0" destOrd="0" presId="urn:microsoft.com/office/officeart/2005/8/layout/hierarchy1"/>
    <dgm:cxn modelId="{62B0EA04-ABF1-4114-9602-D286B0652D66}" type="presParOf" srcId="{AEC4653E-64CD-4D54-A1FB-2C1D10C3E4A4}" destId="{54C5DE5E-C1AE-4329-AE14-EC4549212251}" srcOrd="0" destOrd="0" presId="urn:microsoft.com/office/officeart/2005/8/layout/hierarchy1"/>
    <dgm:cxn modelId="{6D2CC4BF-6C53-47BB-8595-80C1B179A3B2}" type="presParOf" srcId="{AEC4653E-64CD-4D54-A1FB-2C1D10C3E4A4}" destId="{FAC248E3-BB93-4C1E-AE26-6FDAD0673AC0}" srcOrd="1" destOrd="0" presId="urn:microsoft.com/office/officeart/2005/8/layout/hierarchy1"/>
    <dgm:cxn modelId="{6EFEAC9F-85FB-40F5-90AC-A149366B2389}" type="presParOf" srcId="{0C5A201B-3281-4F19-B4EA-9B01079F5C88}" destId="{DDDB8177-F31B-47F7-85EA-B35869291E22}" srcOrd="1" destOrd="0" presId="urn:microsoft.com/office/officeart/2005/8/layout/hierarchy1"/>
    <dgm:cxn modelId="{973A8730-16A1-4663-8473-8E724FC3BB1F}" type="presParOf" srcId="{FF452921-8267-4D83-832E-BF0846107103}" destId="{5A261BE0-70BB-4832-AA10-DA375EF751C2}" srcOrd="2" destOrd="0" presId="urn:microsoft.com/office/officeart/2005/8/layout/hierarchy1"/>
    <dgm:cxn modelId="{5593FC12-9424-4333-AB65-A4D7B98DFDC9}" type="presParOf" srcId="{FF452921-8267-4D83-832E-BF0846107103}" destId="{37384DFB-8BB2-4770-A8D6-949C9EDE56A5}" srcOrd="3" destOrd="0" presId="urn:microsoft.com/office/officeart/2005/8/layout/hierarchy1"/>
    <dgm:cxn modelId="{4439EE65-FDBD-4A7B-AB61-CE09188EE2B3}" type="presParOf" srcId="{37384DFB-8BB2-4770-A8D6-949C9EDE56A5}" destId="{D1FF677D-916E-45E0-8EC2-02F4303620B1}" srcOrd="0" destOrd="0" presId="urn:microsoft.com/office/officeart/2005/8/layout/hierarchy1"/>
    <dgm:cxn modelId="{0525846A-30D5-448A-905B-991375763712}" type="presParOf" srcId="{D1FF677D-916E-45E0-8EC2-02F4303620B1}" destId="{E578A6A7-C994-419F-AA83-BBFD30EEF938}" srcOrd="0" destOrd="0" presId="urn:microsoft.com/office/officeart/2005/8/layout/hierarchy1"/>
    <dgm:cxn modelId="{D5BAE21B-E23C-408A-B403-F72F2FFD7B16}" type="presParOf" srcId="{D1FF677D-916E-45E0-8EC2-02F4303620B1}" destId="{41563FBC-C5A2-4ABD-B22F-5630CFD4BBEB}" srcOrd="1" destOrd="0" presId="urn:microsoft.com/office/officeart/2005/8/layout/hierarchy1"/>
    <dgm:cxn modelId="{8A9687A6-69CA-4814-8C0D-E504BCFB9707}" type="presParOf" srcId="{37384DFB-8BB2-4770-A8D6-949C9EDE56A5}" destId="{C799DBAA-B097-4AAC-B6CC-9ACC97FAC037}" srcOrd="1" destOrd="0" presId="urn:microsoft.com/office/officeart/2005/8/layout/hierarchy1"/>
    <dgm:cxn modelId="{5087DD13-0390-4C85-B32C-0BA87BB3D686}" type="presParOf" srcId="{FF452921-8267-4D83-832E-BF0846107103}" destId="{03A55F5B-0AFF-4E99-9E95-669B53060AD9}" srcOrd="4" destOrd="0" presId="urn:microsoft.com/office/officeart/2005/8/layout/hierarchy1"/>
    <dgm:cxn modelId="{2E8093C4-05F1-4CA1-86A0-C4A9C86190E0}" type="presParOf" srcId="{FF452921-8267-4D83-832E-BF0846107103}" destId="{190E4131-71FA-44B8-8927-B8A45C99A06F}" srcOrd="5" destOrd="0" presId="urn:microsoft.com/office/officeart/2005/8/layout/hierarchy1"/>
    <dgm:cxn modelId="{243EE330-8DA9-47C6-815E-ABFFBE3AB109}" type="presParOf" srcId="{190E4131-71FA-44B8-8927-B8A45C99A06F}" destId="{176C7F9C-1080-4968-809B-AD9979238EB1}" srcOrd="0" destOrd="0" presId="urn:microsoft.com/office/officeart/2005/8/layout/hierarchy1"/>
    <dgm:cxn modelId="{2899A416-B2A0-494F-B12D-86A537715ED4}" type="presParOf" srcId="{176C7F9C-1080-4968-809B-AD9979238EB1}" destId="{F70EBB46-2B19-42C0-BB46-6B6A1271473E}" srcOrd="0" destOrd="0" presId="urn:microsoft.com/office/officeart/2005/8/layout/hierarchy1"/>
    <dgm:cxn modelId="{BF948F63-2F4E-424C-8E49-A2A3336DD556}" type="presParOf" srcId="{176C7F9C-1080-4968-809B-AD9979238EB1}" destId="{16358E28-D861-4389-A71A-688052F8F570}" srcOrd="1" destOrd="0" presId="urn:microsoft.com/office/officeart/2005/8/layout/hierarchy1"/>
    <dgm:cxn modelId="{1FBB5408-39A9-4EBB-BE80-44ED588EAAF2}" type="presParOf" srcId="{190E4131-71FA-44B8-8927-B8A45C99A06F}" destId="{DE6E7EFB-885C-4B2D-A227-B8E0566A94C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E266D398-F7FD-464E-A234-BB1D43DCD352}" type="doc">
      <dgm:prSet loTypeId="urn:microsoft.com/office/officeart/2005/8/layout/bProcess4" loCatId="process" qsTypeId="urn:microsoft.com/office/officeart/2005/8/quickstyle/simple1" qsCatId="simple" csTypeId="urn:microsoft.com/office/officeart/2005/8/colors/colorful2" csCatId="colorful" phldr="1"/>
      <dgm:spPr bwMode="auto"/>
    </dgm:pt>
    <dgm:pt modelId="{948033B4-F8B2-4BEC-98D0-056005382758}">
      <dgm:prSet phldrT="[Text]"/>
      <dgm:spPr bwMode="auto"/>
      <dgm:t>
        <a:bodyPr/>
        <a:lstStyle/>
        <a:p>
          <a:pPr>
            <a:defRPr/>
          </a:pPr>
          <a:r>
            <a:rPr lang="de-DE"/>
            <a:t>Banana</a:t>
          </a:r>
          <a:endParaRPr lang="de-DE"/>
        </a:p>
      </dgm:t>
    </dgm:pt>
    <dgm:pt modelId="{F35C3195-3293-46F6-9636-CD3876E21918}" type="parTrans" cxnId="{17D12062-3373-4915-8D4D-BB18AB51D7E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F27DCC1-04D1-4717-8D3F-BD4EAC66308F}" type="sibTrans" cxnId="{17D12062-3373-4915-8D4D-BB18AB51D7E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FC4BDFB-182F-4E2D-9EC4-9EFBA042DEFB}">
      <dgm:prSet phldrT="[Text]"/>
      <dgm:spPr bwMode="auto"/>
      <dgm:t>
        <a:bodyPr/>
        <a:lstStyle/>
        <a:p>
          <a:pPr>
            <a:defRPr/>
          </a:pPr>
          <a:r>
            <a:rPr lang="de-DE"/>
            <a:t>Apple</a:t>
          </a:r>
          <a:endParaRPr/>
        </a:p>
      </dgm:t>
    </dgm:pt>
    <dgm:pt modelId="{A7D32FF7-23F2-4FAD-BAC1-A6DDE46BD810}" type="parTrans" cxnId="{E99DA1D3-28A0-4F0C-81AA-6CFE99BE1D2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59A92A1-235A-497C-99C3-870BFEF4C825}" type="sibTrans" cxnId="{E99DA1D3-28A0-4F0C-81AA-6CFE99BE1D2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49E832E-0574-40F2-AD70-8DABF4B4B099}">
      <dgm:prSet phldrT="[Text]"/>
      <dgm:spPr bwMode="auto"/>
      <dgm:t>
        <a:bodyPr/>
        <a:lstStyle/>
        <a:p>
          <a:pPr>
            <a:defRPr/>
          </a:pPr>
          <a:r>
            <a:rPr lang="de-DE"/>
            <a:t>Bread</a:t>
          </a:r>
          <a:endParaRPr lang="de-DE"/>
        </a:p>
      </dgm:t>
    </dgm:pt>
    <dgm:pt modelId="{EBC0E123-F7D1-4679-B677-6E1FD25FD265}" type="parTrans" cxnId="{61FECA37-F3A8-41F4-85E7-BCC7B333D941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ECD8AC5-4BCC-4A3D-8B58-D2883B3362A9}" type="sibTrans" cxnId="{61FECA37-F3A8-41F4-85E7-BCC7B333D941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B4634EF-0F6F-4088-B14E-1503EF12A59E}">
      <dgm:prSet phldrT="[Text]"/>
      <dgm:spPr bwMode="auto"/>
      <dgm:t>
        <a:bodyPr/>
        <a:lstStyle/>
        <a:p>
          <a:pPr>
            <a:defRPr/>
          </a:pPr>
          <a:r>
            <a:rPr lang="de-DE"/>
            <a:t>Butter</a:t>
          </a:r>
          <a:endParaRPr/>
        </a:p>
      </dgm:t>
    </dgm:pt>
    <dgm:pt modelId="{5DCBD731-B9D4-44A1-B4F7-A8CD4D5F206F}" type="parTrans" cxnId="{6B1A61ED-A645-411D-B840-151CB46EA6E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7E03DEC-FD11-4D45-9BCF-CF81483FCF0A}" type="sibTrans" cxnId="{6B1A61ED-A645-411D-B840-151CB46EA6E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304D346-8B9B-415E-A536-CF11E3D49D93}">
      <dgm:prSet phldrT="[Text]"/>
      <dgm:spPr bwMode="auto"/>
      <dgm:t>
        <a:bodyPr/>
        <a:lstStyle/>
        <a:p>
          <a:pPr>
            <a:defRPr/>
          </a:pPr>
          <a:r>
            <a:rPr lang="de-DE"/>
            <a:t>Milk</a:t>
          </a:r>
          <a:endParaRPr/>
        </a:p>
      </dgm:t>
    </dgm:pt>
    <dgm:pt modelId="{D504DCE3-A5E9-46C1-A707-401D55EE349F}" type="parTrans" cxnId="{314AC1C9-999C-4697-BB22-ED7570E275D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AE98474-C702-4753-A585-443C0A85F64A}" type="sibTrans" cxnId="{314AC1C9-999C-4697-BB22-ED7570E275D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708CC33-7B57-4A36-8D26-2ADCF4DB62E1}">
      <dgm:prSet phldrT="[Text]"/>
      <dgm:spPr bwMode="auto"/>
      <dgm:t>
        <a:bodyPr/>
        <a:lstStyle/>
        <a:p>
          <a:pPr>
            <a:defRPr/>
          </a:pPr>
          <a:r>
            <a:rPr lang="de-DE"/>
            <a:t>Beer</a:t>
          </a:r>
          <a:endParaRPr/>
        </a:p>
      </dgm:t>
    </dgm:pt>
    <dgm:pt modelId="{EDDD6B9E-932C-464B-8208-BF2FC328B925}" type="parTrans" cxnId="{78BF62E1-8DAC-4A4D-9592-9C99DB20210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CDEB698-1491-4D32-90C0-933659B616A2}" type="sibTrans" cxnId="{78BF62E1-8DAC-4A4D-9592-9C99DB20210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440C89E-53DC-494D-9E62-A99AAB13701D}">
      <dgm:prSet phldrT="[Text]"/>
      <dgm:spPr bwMode="auto"/>
      <dgm:t>
        <a:bodyPr/>
        <a:lstStyle/>
        <a:p>
          <a:pPr>
            <a:defRPr/>
          </a:pPr>
          <a:r>
            <a:rPr lang="de-DE"/>
            <a:t>Lemonade</a:t>
          </a:r>
          <a:endParaRPr lang="de-DE"/>
        </a:p>
      </dgm:t>
    </dgm:pt>
    <dgm:pt modelId="{1105BD04-DA6D-49D9-83F6-930B9AE8DF5C}" type="parTrans" cxnId="{21288335-5F29-478B-9A19-C7F55344B9C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0CAB97C-DC9C-48AC-8393-67610AECDC05}" type="sibTrans" cxnId="{21288335-5F29-478B-9A19-C7F55344B9C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A124AD7-E8C6-430F-A83D-4365FD25365A}">
      <dgm:prSet phldrT="[Text]"/>
      <dgm:spPr bwMode="auto"/>
      <dgm:t>
        <a:bodyPr/>
        <a:lstStyle/>
        <a:p>
          <a:pPr>
            <a:defRPr/>
          </a:pPr>
          <a:r>
            <a:rPr lang="de-DE"/>
            <a:t>Chocolate</a:t>
          </a:r>
          <a:endParaRPr lang="de-DE"/>
        </a:p>
      </dgm:t>
    </dgm:pt>
    <dgm:pt modelId="{DCF5EEB6-61CD-47D5-9C7E-FDF47A8D5E47}" type="parTrans" cxnId="{8A278928-D47B-44AD-ABDD-CE2637B62461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1ADD3BB-2F66-4B50-BA84-2AAFBA67B318}" type="sibTrans" cxnId="{8A278928-D47B-44AD-ABDD-CE2637B62461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92D83E9-05B4-407D-B460-9956DE15911B}" type="pres">
      <dgm:prSet presAssocID="{E266D398-F7FD-464E-A234-BB1D43DCD352}" presName="Name0" presStyleCnt="0">
        <dgm:presLayoutVars>
          <dgm:dir val="norm"/>
          <dgm:resizeHandles val="exact"/>
        </dgm:presLayoutVars>
      </dgm:prSet>
      <dgm:spPr bwMode="auto"/>
    </dgm:pt>
    <dgm:pt modelId="{4FED4AF2-F195-46F8-A335-6F9D89A39BD4}" type="pres">
      <dgm:prSet presAssocID="{948033B4-F8B2-4BEC-98D0-056005382758}" presName="compNode" presStyleCnt="0"/>
      <dgm:spPr bwMode="auto"/>
    </dgm:pt>
    <dgm:pt modelId="{3AB31045-7DCC-4F9B-B491-2C1176A599D9}" type="pres">
      <dgm:prSet presAssocID="{948033B4-F8B2-4BEC-98D0-056005382758}" presName="dummyConnPt" presStyleCnt="0"/>
      <dgm:spPr bwMode="auto"/>
    </dgm:pt>
    <dgm:pt modelId="{A73082B1-75F6-4D6F-B08C-9701ED035B5A}" type="pres">
      <dgm:prSet presAssocID="{948033B4-F8B2-4BEC-98D0-056005382758}" presName="node" presStyleLbl="node1" presStyleIdx="0" presStyleCnt="8">
        <dgm:presLayoutVars>
          <dgm:bulletEnabled val="1"/>
        </dgm:presLayoutVars>
      </dgm:prSet>
      <dgm:spPr bwMode="auto"/>
    </dgm:pt>
    <dgm:pt modelId="{4B541B5A-38B6-40B5-B731-380D8DF69DC3}" type="pres">
      <dgm:prSet presAssocID="{EF27DCC1-04D1-4717-8D3F-BD4EAC66308F}" presName="sibTrans" presStyleLbl="bgSibTrans2D1" presStyleIdx="0" presStyleCnt="7"/>
      <dgm:spPr bwMode="auto"/>
    </dgm:pt>
    <dgm:pt modelId="{7CE9BED8-CF43-4D44-B620-F0870F850603}" type="pres">
      <dgm:prSet presAssocID="{BFC4BDFB-182F-4E2D-9EC4-9EFBA042DEFB}" presName="compNode" presStyleCnt="0"/>
      <dgm:spPr bwMode="auto"/>
    </dgm:pt>
    <dgm:pt modelId="{245017A8-B1EE-4A40-96F5-0E89F0D56557}" type="pres">
      <dgm:prSet presAssocID="{BFC4BDFB-182F-4E2D-9EC4-9EFBA042DEFB}" presName="dummyConnPt" presStyleCnt="0"/>
      <dgm:spPr bwMode="auto"/>
    </dgm:pt>
    <dgm:pt modelId="{714E660B-958A-409D-B4D6-FAFD9D1DEAB0}" type="pres">
      <dgm:prSet presAssocID="{BFC4BDFB-182F-4E2D-9EC4-9EFBA042DEFB}" presName="node" presStyleLbl="node1" presStyleIdx="1" presStyleCnt="8">
        <dgm:presLayoutVars>
          <dgm:bulletEnabled val="1"/>
        </dgm:presLayoutVars>
      </dgm:prSet>
      <dgm:spPr bwMode="auto"/>
    </dgm:pt>
    <dgm:pt modelId="{E1B68D48-6FC5-46C1-B3A0-D5C07C9F887B}" type="pres">
      <dgm:prSet presAssocID="{C59A92A1-235A-497C-99C3-870BFEF4C825}" presName="sibTrans" presStyleLbl="bgSibTrans2D1" presStyleIdx="1" presStyleCnt="7"/>
      <dgm:spPr bwMode="auto"/>
    </dgm:pt>
    <dgm:pt modelId="{8CA179BC-724B-43F0-8743-205C84ABA4D7}" type="pres">
      <dgm:prSet presAssocID="{049E832E-0574-40F2-AD70-8DABF4B4B099}" presName="compNode" presStyleCnt="0"/>
      <dgm:spPr bwMode="auto"/>
    </dgm:pt>
    <dgm:pt modelId="{E975B962-1364-44D1-98BE-35C7D134B569}" type="pres">
      <dgm:prSet presAssocID="{049E832E-0574-40F2-AD70-8DABF4B4B099}" presName="dummyConnPt" presStyleCnt="0"/>
      <dgm:spPr bwMode="auto"/>
    </dgm:pt>
    <dgm:pt modelId="{B9250A07-649C-4A46-AB8A-3A2B88B76233}" type="pres">
      <dgm:prSet presAssocID="{049E832E-0574-40F2-AD70-8DABF4B4B099}" presName="node" presStyleLbl="node1" presStyleIdx="2" presStyleCnt="8">
        <dgm:presLayoutVars>
          <dgm:bulletEnabled val="1"/>
        </dgm:presLayoutVars>
      </dgm:prSet>
      <dgm:spPr bwMode="auto"/>
    </dgm:pt>
    <dgm:pt modelId="{BE28C721-3F4A-44A7-899E-CFE121B96A32}" type="pres">
      <dgm:prSet presAssocID="{CECD8AC5-4BCC-4A3D-8B58-D2883B3362A9}" presName="sibTrans" presStyleLbl="bgSibTrans2D1" presStyleIdx="2" presStyleCnt="7"/>
      <dgm:spPr bwMode="auto"/>
    </dgm:pt>
    <dgm:pt modelId="{84114940-7E7D-4B6C-9AA3-C8910A7166E7}" type="pres">
      <dgm:prSet presAssocID="{CB4634EF-0F6F-4088-B14E-1503EF12A59E}" presName="compNode" presStyleCnt="0"/>
      <dgm:spPr bwMode="auto"/>
    </dgm:pt>
    <dgm:pt modelId="{7C54438E-1A19-4763-8041-0845552FEAF3}" type="pres">
      <dgm:prSet presAssocID="{CB4634EF-0F6F-4088-B14E-1503EF12A59E}" presName="dummyConnPt" presStyleCnt="0"/>
      <dgm:spPr bwMode="auto"/>
    </dgm:pt>
    <dgm:pt modelId="{15C82EF5-8523-4B60-BFEA-046956F2594D}" type="pres">
      <dgm:prSet presAssocID="{CB4634EF-0F6F-4088-B14E-1503EF12A59E}" presName="node" presStyleLbl="node1" presStyleIdx="3" presStyleCnt="8">
        <dgm:presLayoutVars>
          <dgm:bulletEnabled val="1"/>
        </dgm:presLayoutVars>
      </dgm:prSet>
      <dgm:spPr bwMode="auto"/>
    </dgm:pt>
    <dgm:pt modelId="{ED34EAD5-139D-49D2-9E55-F318B3660F87}" type="pres">
      <dgm:prSet presAssocID="{47E03DEC-FD11-4D45-9BCF-CF81483FCF0A}" presName="sibTrans" presStyleLbl="bgSibTrans2D1" presStyleIdx="3" presStyleCnt="7"/>
      <dgm:spPr bwMode="auto"/>
    </dgm:pt>
    <dgm:pt modelId="{F6BB17A8-8B4D-4127-84E0-2F4ADAE26734}" type="pres">
      <dgm:prSet presAssocID="{5304D346-8B9B-415E-A536-CF11E3D49D93}" presName="compNode" presStyleCnt="0"/>
      <dgm:spPr bwMode="auto"/>
    </dgm:pt>
    <dgm:pt modelId="{E31787BD-BD44-4603-B7CC-2AF5A6605203}" type="pres">
      <dgm:prSet presAssocID="{5304D346-8B9B-415E-A536-CF11E3D49D93}" presName="dummyConnPt" presStyleCnt="0"/>
      <dgm:spPr bwMode="auto"/>
    </dgm:pt>
    <dgm:pt modelId="{B65AA930-B6BF-4968-BA91-0F0AC4C12EB3}" type="pres">
      <dgm:prSet presAssocID="{5304D346-8B9B-415E-A536-CF11E3D49D93}" presName="node" presStyleLbl="node1" presStyleIdx="4" presStyleCnt="8">
        <dgm:presLayoutVars>
          <dgm:bulletEnabled val="1"/>
        </dgm:presLayoutVars>
      </dgm:prSet>
      <dgm:spPr bwMode="auto"/>
    </dgm:pt>
    <dgm:pt modelId="{964AEAE8-BCF8-4126-BCCF-FB1F3BB8E4FA}" type="pres">
      <dgm:prSet presAssocID="{EAE98474-C702-4753-A585-443C0A85F64A}" presName="sibTrans" presStyleLbl="bgSibTrans2D1" presStyleIdx="4" presStyleCnt="7"/>
      <dgm:spPr bwMode="auto"/>
    </dgm:pt>
    <dgm:pt modelId="{840F0CC9-B3EB-41D7-9E24-996192F162B7}" type="pres">
      <dgm:prSet presAssocID="{2708CC33-7B57-4A36-8D26-2ADCF4DB62E1}" presName="compNode" presStyleCnt="0"/>
      <dgm:spPr bwMode="auto"/>
    </dgm:pt>
    <dgm:pt modelId="{791DD6A8-DF53-4DF6-88C6-DBA8287BF0B1}" type="pres">
      <dgm:prSet presAssocID="{2708CC33-7B57-4A36-8D26-2ADCF4DB62E1}" presName="dummyConnPt" presStyleCnt="0"/>
      <dgm:spPr bwMode="auto"/>
    </dgm:pt>
    <dgm:pt modelId="{ACD049E6-CC3F-4A52-B58D-91C4E8A1A2F7}" type="pres">
      <dgm:prSet presAssocID="{2708CC33-7B57-4A36-8D26-2ADCF4DB62E1}" presName="node" presStyleLbl="node1" presStyleIdx="5" presStyleCnt="8">
        <dgm:presLayoutVars>
          <dgm:bulletEnabled val="1"/>
        </dgm:presLayoutVars>
      </dgm:prSet>
      <dgm:spPr bwMode="auto"/>
    </dgm:pt>
    <dgm:pt modelId="{7B74DD76-6513-4661-A2AF-B8B4297BD789}" type="pres">
      <dgm:prSet presAssocID="{3CDEB698-1491-4D32-90C0-933659B616A2}" presName="sibTrans" presStyleLbl="bgSibTrans2D1" presStyleIdx="5" presStyleCnt="7"/>
      <dgm:spPr bwMode="auto"/>
    </dgm:pt>
    <dgm:pt modelId="{5773432F-DA7F-4094-9055-48A9AB76A25C}" type="pres">
      <dgm:prSet presAssocID="{B440C89E-53DC-494D-9E62-A99AAB13701D}" presName="compNode" presStyleCnt="0"/>
      <dgm:spPr bwMode="auto"/>
    </dgm:pt>
    <dgm:pt modelId="{ECEF44DA-5A8C-42DF-B765-A144C5484B71}" type="pres">
      <dgm:prSet presAssocID="{B440C89E-53DC-494D-9E62-A99AAB13701D}" presName="dummyConnPt" presStyleCnt="0"/>
      <dgm:spPr bwMode="auto"/>
    </dgm:pt>
    <dgm:pt modelId="{A6354D2F-29FC-4C1B-99D1-2BA2DF88363E}" type="pres">
      <dgm:prSet presAssocID="{B440C89E-53DC-494D-9E62-A99AAB13701D}" presName="node" presStyleLbl="node1" presStyleIdx="6" presStyleCnt="8">
        <dgm:presLayoutVars>
          <dgm:bulletEnabled val="1"/>
        </dgm:presLayoutVars>
      </dgm:prSet>
      <dgm:spPr bwMode="auto"/>
    </dgm:pt>
    <dgm:pt modelId="{40142860-5C41-4C5C-8317-77B6754D3024}" type="pres">
      <dgm:prSet presAssocID="{40CAB97C-DC9C-48AC-8393-67610AECDC05}" presName="sibTrans" presStyleLbl="bgSibTrans2D1" presStyleIdx="6" presStyleCnt="7"/>
      <dgm:spPr bwMode="auto"/>
    </dgm:pt>
    <dgm:pt modelId="{29990995-A525-4AE5-AFB8-C38A95F8BE83}" type="pres">
      <dgm:prSet presAssocID="{DA124AD7-E8C6-430F-A83D-4365FD25365A}" presName="compNode" presStyleCnt="0"/>
      <dgm:spPr bwMode="auto"/>
    </dgm:pt>
    <dgm:pt modelId="{606CFD19-B131-4C5F-AB8B-38F077185D86}" type="pres">
      <dgm:prSet presAssocID="{DA124AD7-E8C6-430F-A83D-4365FD25365A}" presName="dummyConnPt" presStyleCnt="0"/>
      <dgm:spPr bwMode="auto"/>
    </dgm:pt>
    <dgm:pt modelId="{9FE103E6-BD01-4B49-AFE0-1B4ABF6EC525}" type="pres">
      <dgm:prSet presAssocID="{DA124AD7-E8C6-430F-A83D-4365FD25365A}" presName="node" presStyleLbl="node1" presStyleIdx="7" presStyleCnt="8">
        <dgm:presLayoutVars>
          <dgm:bulletEnabled val="1"/>
        </dgm:presLayoutVars>
      </dgm:prSet>
      <dgm:spPr bwMode="auto"/>
    </dgm:pt>
  </dgm:ptLst>
  <dgm:cxnLst>
    <dgm:cxn modelId="{6263CD08-1A06-4C1E-949B-C81602DF850C}" type="presOf" srcId="{948033B4-F8B2-4BEC-98D0-056005382758}" destId="{A73082B1-75F6-4D6F-B08C-9701ED035B5A}" srcOrd="0" destOrd="0" presId="urn:microsoft.com/office/officeart/2005/8/layout/bProcess4"/>
    <dgm:cxn modelId="{2B0D5F1B-129F-46EC-B549-DF567C851F24}" type="presOf" srcId="{2708CC33-7B57-4A36-8D26-2ADCF4DB62E1}" destId="{ACD049E6-CC3F-4A52-B58D-91C4E8A1A2F7}" srcOrd="0" destOrd="0" presId="urn:microsoft.com/office/officeart/2005/8/layout/bProcess4"/>
    <dgm:cxn modelId="{3771C220-EBB8-4107-A76B-4A01A67F9BED}" type="presOf" srcId="{E266D398-F7FD-464E-A234-BB1D43DCD352}" destId="{392D83E9-05B4-407D-B460-9956DE15911B}" srcOrd="0" destOrd="0" presId="urn:microsoft.com/office/officeart/2005/8/layout/bProcess4"/>
    <dgm:cxn modelId="{4C3BA926-1769-467C-90C7-BBB9AE1B4A42}" type="presOf" srcId="{5304D346-8B9B-415E-A536-CF11E3D49D93}" destId="{B65AA930-B6BF-4968-BA91-0F0AC4C12EB3}" srcOrd="0" destOrd="0" presId="urn:microsoft.com/office/officeart/2005/8/layout/bProcess4"/>
    <dgm:cxn modelId="{8A278928-D47B-44AD-ABDD-CE2637B62461}" srcId="{E266D398-F7FD-464E-A234-BB1D43DCD352}" destId="{DA124AD7-E8C6-430F-A83D-4365FD25365A}" srcOrd="7" destOrd="0" parTransId="{DCF5EEB6-61CD-47D5-9C7E-FDF47A8D5E47}" sibTransId="{C1ADD3BB-2F66-4B50-BA84-2AAFBA67B318}"/>
    <dgm:cxn modelId="{5C66432D-EAF1-452D-9428-2E3BE3D628C4}" type="presOf" srcId="{3CDEB698-1491-4D32-90C0-933659B616A2}" destId="{7B74DD76-6513-4661-A2AF-B8B4297BD789}" srcOrd="0" destOrd="0" presId="urn:microsoft.com/office/officeart/2005/8/layout/bProcess4"/>
    <dgm:cxn modelId="{F947A72D-3E12-4D47-BC9B-3F0FEEA05632}" type="presOf" srcId="{CB4634EF-0F6F-4088-B14E-1503EF12A59E}" destId="{15C82EF5-8523-4B60-BFEA-046956F2594D}" srcOrd="0" destOrd="0" presId="urn:microsoft.com/office/officeart/2005/8/layout/bProcess4"/>
    <dgm:cxn modelId="{21288335-5F29-478B-9A19-C7F55344B9CB}" srcId="{E266D398-F7FD-464E-A234-BB1D43DCD352}" destId="{B440C89E-53DC-494D-9E62-A99AAB13701D}" srcOrd="6" destOrd="0" parTransId="{1105BD04-DA6D-49D9-83F6-930B9AE8DF5C}" sibTransId="{40CAB97C-DC9C-48AC-8393-67610AECDC05}"/>
    <dgm:cxn modelId="{61FECA37-F3A8-41F4-85E7-BCC7B333D941}" srcId="{E266D398-F7FD-464E-A234-BB1D43DCD352}" destId="{049E832E-0574-40F2-AD70-8DABF4B4B099}" srcOrd="2" destOrd="0" parTransId="{EBC0E123-F7D1-4679-B677-6E1FD25FD265}" sibTransId="{CECD8AC5-4BCC-4A3D-8B58-D2883B3362A9}"/>
    <dgm:cxn modelId="{17D12062-3373-4915-8D4D-BB18AB51D7E6}" srcId="{E266D398-F7FD-464E-A234-BB1D43DCD352}" destId="{948033B4-F8B2-4BEC-98D0-056005382758}" srcOrd="0" destOrd="0" parTransId="{F35C3195-3293-46F6-9636-CD3876E21918}" sibTransId="{EF27DCC1-04D1-4717-8D3F-BD4EAC66308F}"/>
    <dgm:cxn modelId="{2EAF4746-757D-48B0-9D8B-A0E941BAB45C}" type="presOf" srcId="{CECD8AC5-4BCC-4A3D-8B58-D2883B3362A9}" destId="{BE28C721-3F4A-44A7-899E-CFE121B96A32}" srcOrd="0" destOrd="0" presId="urn:microsoft.com/office/officeart/2005/8/layout/bProcess4"/>
    <dgm:cxn modelId="{4C150B93-1249-4892-AB75-CE1282475D80}" type="presOf" srcId="{EAE98474-C702-4753-A585-443C0A85F64A}" destId="{964AEAE8-BCF8-4126-BCCF-FB1F3BB8E4FA}" srcOrd="0" destOrd="0" presId="urn:microsoft.com/office/officeart/2005/8/layout/bProcess4"/>
    <dgm:cxn modelId="{1388F89C-96D5-4DC6-8094-6B9FEA19AD13}" type="presOf" srcId="{049E832E-0574-40F2-AD70-8DABF4B4B099}" destId="{B9250A07-649C-4A46-AB8A-3A2B88B76233}" srcOrd="0" destOrd="0" presId="urn:microsoft.com/office/officeart/2005/8/layout/bProcess4"/>
    <dgm:cxn modelId="{CDD740AC-B3DA-4AF2-8151-994D2DB6E583}" type="presOf" srcId="{BFC4BDFB-182F-4E2D-9EC4-9EFBA042DEFB}" destId="{714E660B-958A-409D-B4D6-FAFD9D1DEAB0}" srcOrd="0" destOrd="0" presId="urn:microsoft.com/office/officeart/2005/8/layout/bProcess4"/>
    <dgm:cxn modelId="{C5746CB2-22C1-47F1-B614-D6D0A0707053}" type="presOf" srcId="{40CAB97C-DC9C-48AC-8393-67610AECDC05}" destId="{40142860-5C41-4C5C-8317-77B6754D3024}" srcOrd="0" destOrd="0" presId="urn:microsoft.com/office/officeart/2005/8/layout/bProcess4"/>
    <dgm:cxn modelId="{1A3C6CBE-E20F-4171-866B-45B438D4B729}" type="presOf" srcId="{C59A92A1-235A-497C-99C3-870BFEF4C825}" destId="{E1B68D48-6FC5-46C1-B3A0-D5C07C9F887B}" srcOrd="0" destOrd="0" presId="urn:microsoft.com/office/officeart/2005/8/layout/bProcess4"/>
    <dgm:cxn modelId="{C461BBC2-0B08-469E-AE8C-004C5A96330C}" type="presOf" srcId="{47E03DEC-FD11-4D45-9BCF-CF81483FCF0A}" destId="{ED34EAD5-139D-49D2-9E55-F318B3660F87}" srcOrd="0" destOrd="0" presId="urn:microsoft.com/office/officeart/2005/8/layout/bProcess4"/>
    <dgm:cxn modelId="{314AC1C9-999C-4697-BB22-ED7570E275D8}" srcId="{E266D398-F7FD-464E-A234-BB1D43DCD352}" destId="{5304D346-8B9B-415E-A536-CF11E3D49D93}" srcOrd="4" destOrd="0" parTransId="{D504DCE3-A5E9-46C1-A707-401D55EE349F}" sibTransId="{EAE98474-C702-4753-A585-443C0A85F64A}"/>
    <dgm:cxn modelId="{2F6DC0CA-0E57-4D95-A4F8-58FD7F55E26F}" type="presOf" srcId="{EF27DCC1-04D1-4717-8D3F-BD4EAC66308F}" destId="{4B541B5A-38B6-40B5-B731-380D8DF69DC3}" srcOrd="0" destOrd="0" presId="urn:microsoft.com/office/officeart/2005/8/layout/bProcess4"/>
    <dgm:cxn modelId="{E99DA1D3-28A0-4F0C-81AA-6CFE99BE1D23}" srcId="{E266D398-F7FD-464E-A234-BB1D43DCD352}" destId="{BFC4BDFB-182F-4E2D-9EC4-9EFBA042DEFB}" srcOrd="1" destOrd="0" parTransId="{A7D32FF7-23F2-4FAD-BAC1-A6DDE46BD810}" sibTransId="{C59A92A1-235A-497C-99C3-870BFEF4C825}"/>
    <dgm:cxn modelId="{A8B56BD4-005E-470C-B4F2-892C32505FC7}" type="presOf" srcId="{B440C89E-53DC-494D-9E62-A99AAB13701D}" destId="{A6354D2F-29FC-4C1B-99D1-2BA2DF88363E}" srcOrd="0" destOrd="0" presId="urn:microsoft.com/office/officeart/2005/8/layout/bProcess4"/>
    <dgm:cxn modelId="{78BF62E1-8DAC-4A4D-9592-9C99DB20210B}" srcId="{E266D398-F7FD-464E-A234-BB1D43DCD352}" destId="{2708CC33-7B57-4A36-8D26-2ADCF4DB62E1}" srcOrd="5" destOrd="0" parTransId="{EDDD6B9E-932C-464B-8208-BF2FC328B925}" sibTransId="{3CDEB698-1491-4D32-90C0-933659B616A2}"/>
    <dgm:cxn modelId="{6B1A61ED-A645-411D-B840-151CB46EA6ED}" srcId="{E266D398-F7FD-464E-A234-BB1D43DCD352}" destId="{CB4634EF-0F6F-4088-B14E-1503EF12A59E}" srcOrd="3" destOrd="0" parTransId="{5DCBD731-B9D4-44A1-B4F7-A8CD4D5F206F}" sibTransId="{47E03DEC-FD11-4D45-9BCF-CF81483FCF0A}"/>
    <dgm:cxn modelId="{BD4FB5FF-4676-4519-A996-3F819A737B61}" type="presOf" srcId="{DA124AD7-E8C6-430F-A83D-4365FD25365A}" destId="{9FE103E6-BD01-4B49-AFE0-1B4ABF6EC525}" srcOrd="0" destOrd="0" presId="urn:microsoft.com/office/officeart/2005/8/layout/bProcess4"/>
    <dgm:cxn modelId="{52B63A9E-5FF1-4C8B-BDB3-4B43B5F9DBA8}" type="presParOf" srcId="{392D83E9-05B4-407D-B460-9956DE15911B}" destId="{4FED4AF2-F195-46F8-A335-6F9D89A39BD4}" srcOrd="0" destOrd="0" presId="urn:microsoft.com/office/officeart/2005/8/layout/bProcess4"/>
    <dgm:cxn modelId="{3800554A-D46D-40D5-AF04-5AB0CB9ABE0C}" type="presParOf" srcId="{4FED4AF2-F195-46F8-A335-6F9D89A39BD4}" destId="{3AB31045-7DCC-4F9B-B491-2C1176A599D9}" srcOrd="0" destOrd="0" presId="urn:microsoft.com/office/officeart/2005/8/layout/bProcess4"/>
    <dgm:cxn modelId="{1CC48BA3-29D6-4573-92D9-A24163028E2A}" type="presParOf" srcId="{4FED4AF2-F195-46F8-A335-6F9D89A39BD4}" destId="{A73082B1-75F6-4D6F-B08C-9701ED035B5A}" srcOrd="1" destOrd="0" presId="urn:microsoft.com/office/officeart/2005/8/layout/bProcess4"/>
    <dgm:cxn modelId="{74E6074B-0419-49FA-970E-52014419EAD9}" type="presParOf" srcId="{392D83E9-05B4-407D-B460-9956DE15911B}" destId="{4B541B5A-38B6-40B5-B731-380D8DF69DC3}" srcOrd="1" destOrd="0" presId="urn:microsoft.com/office/officeart/2005/8/layout/bProcess4"/>
    <dgm:cxn modelId="{0935E067-D30C-4373-ADC2-1180E089EBC4}" type="presParOf" srcId="{392D83E9-05B4-407D-B460-9956DE15911B}" destId="{7CE9BED8-CF43-4D44-B620-F0870F850603}" srcOrd="2" destOrd="0" presId="urn:microsoft.com/office/officeart/2005/8/layout/bProcess4"/>
    <dgm:cxn modelId="{E2E316A6-9090-4775-9CA1-FB41FE1FBA7F}" type="presParOf" srcId="{7CE9BED8-CF43-4D44-B620-F0870F850603}" destId="{245017A8-B1EE-4A40-96F5-0E89F0D56557}" srcOrd="0" destOrd="0" presId="urn:microsoft.com/office/officeart/2005/8/layout/bProcess4"/>
    <dgm:cxn modelId="{167DEA5F-6ABE-4E90-B45E-41292E7AD811}" type="presParOf" srcId="{7CE9BED8-CF43-4D44-B620-F0870F850603}" destId="{714E660B-958A-409D-B4D6-FAFD9D1DEAB0}" srcOrd="1" destOrd="0" presId="urn:microsoft.com/office/officeart/2005/8/layout/bProcess4"/>
    <dgm:cxn modelId="{C1F5BA8E-60FF-4973-8D60-FCBE7F0BB3B9}" type="presParOf" srcId="{392D83E9-05B4-407D-B460-9956DE15911B}" destId="{E1B68D48-6FC5-46C1-B3A0-D5C07C9F887B}" srcOrd="3" destOrd="0" presId="urn:microsoft.com/office/officeart/2005/8/layout/bProcess4"/>
    <dgm:cxn modelId="{45A0502A-10A0-42A4-A9B2-2A2F96395F76}" type="presParOf" srcId="{392D83E9-05B4-407D-B460-9956DE15911B}" destId="{8CA179BC-724B-43F0-8743-205C84ABA4D7}" srcOrd="4" destOrd="0" presId="urn:microsoft.com/office/officeart/2005/8/layout/bProcess4"/>
    <dgm:cxn modelId="{8684A41B-BC95-4954-AE4B-6CEA6785D48D}" type="presParOf" srcId="{8CA179BC-724B-43F0-8743-205C84ABA4D7}" destId="{E975B962-1364-44D1-98BE-35C7D134B569}" srcOrd="0" destOrd="0" presId="urn:microsoft.com/office/officeart/2005/8/layout/bProcess4"/>
    <dgm:cxn modelId="{8D531E51-142D-49A4-888F-B3F8EFD64C6D}" type="presParOf" srcId="{8CA179BC-724B-43F0-8743-205C84ABA4D7}" destId="{B9250A07-649C-4A46-AB8A-3A2B88B76233}" srcOrd="1" destOrd="0" presId="urn:microsoft.com/office/officeart/2005/8/layout/bProcess4"/>
    <dgm:cxn modelId="{396BCC77-4C88-47AE-9F76-748F7A664ED3}" type="presParOf" srcId="{392D83E9-05B4-407D-B460-9956DE15911B}" destId="{BE28C721-3F4A-44A7-899E-CFE121B96A32}" srcOrd="5" destOrd="0" presId="urn:microsoft.com/office/officeart/2005/8/layout/bProcess4"/>
    <dgm:cxn modelId="{B5171B5A-B83C-4B25-BA26-943B3C070BA6}" type="presParOf" srcId="{392D83E9-05B4-407D-B460-9956DE15911B}" destId="{84114940-7E7D-4B6C-9AA3-C8910A7166E7}" srcOrd="6" destOrd="0" presId="urn:microsoft.com/office/officeart/2005/8/layout/bProcess4"/>
    <dgm:cxn modelId="{0ACEC270-17FD-4462-8AA5-A0E742CC9611}" type="presParOf" srcId="{84114940-7E7D-4B6C-9AA3-C8910A7166E7}" destId="{7C54438E-1A19-4763-8041-0845552FEAF3}" srcOrd="0" destOrd="0" presId="urn:microsoft.com/office/officeart/2005/8/layout/bProcess4"/>
    <dgm:cxn modelId="{D56D0390-FF24-42C8-B2C7-396FBDBA54A0}" type="presParOf" srcId="{84114940-7E7D-4B6C-9AA3-C8910A7166E7}" destId="{15C82EF5-8523-4B60-BFEA-046956F2594D}" srcOrd="1" destOrd="0" presId="urn:microsoft.com/office/officeart/2005/8/layout/bProcess4"/>
    <dgm:cxn modelId="{7900319E-F4E7-4751-AB0A-56F3FDF91F8B}" type="presParOf" srcId="{392D83E9-05B4-407D-B460-9956DE15911B}" destId="{ED34EAD5-139D-49D2-9E55-F318B3660F87}" srcOrd="7" destOrd="0" presId="urn:microsoft.com/office/officeart/2005/8/layout/bProcess4"/>
    <dgm:cxn modelId="{4D10ECCC-F589-4F0A-8147-9337BB809464}" type="presParOf" srcId="{392D83E9-05B4-407D-B460-9956DE15911B}" destId="{F6BB17A8-8B4D-4127-84E0-2F4ADAE26734}" srcOrd="8" destOrd="0" presId="urn:microsoft.com/office/officeart/2005/8/layout/bProcess4"/>
    <dgm:cxn modelId="{592B7990-FC53-47DF-99BD-7CB9566E2281}" type="presParOf" srcId="{F6BB17A8-8B4D-4127-84E0-2F4ADAE26734}" destId="{E31787BD-BD44-4603-B7CC-2AF5A6605203}" srcOrd="0" destOrd="0" presId="urn:microsoft.com/office/officeart/2005/8/layout/bProcess4"/>
    <dgm:cxn modelId="{EBF07BD8-E372-45C2-8D2E-D0E5EB8E5B8C}" type="presParOf" srcId="{F6BB17A8-8B4D-4127-84E0-2F4ADAE26734}" destId="{B65AA930-B6BF-4968-BA91-0F0AC4C12EB3}" srcOrd="1" destOrd="0" presId="urn:microsoft.com/office/officeart/2005/8/layout/bProcess4"/>
    <dgm:cxn modelId="{36522ECC-0A0A-4BB7-B039-236C4AB0DFCE}" type="presParOf" srcId="{392D83E9-05B4-407D-B460-9956DE15911B}" destId="{964AEAE8-BCF8-4126-BCCF-FB1F3BB8E4FA}" srcOrd="9" destOrd="0" presId="urn:microsoft.com/office/officeart/2005/8/layout/bProcess4"/>
    <dgm:cxn modelId="{CB19D7E2-9ACB-40B6-8C7F-0A5FA5E13D07}" type="presParOf" srcId="{392D83E9-05B4-407D-B460-9956DE15911B}" destId="{840F0CC9-B3EB-41D7-9E24-996192F162B7}" srcOrd="10" destOrd="0" presId="urn:microsoft.com/office/officeart/2005/8/layout/bProcess4"/>
    <dgm:cxn modelId="{1B5B6DA4-356E-4FBF-803B-3BDD1971461F}" type="presParOf" srcId="{840F0CC9-B3EB-41D7-9E24-996192F162B7}" destId="{791DD6A8-DF53-4DF6-88C6-DBA8287BF0B1}" srcOrd="0" destOrd="0" presId="urn:microsoft.com/office/officeart/2005/8/layout/bProcess4"/>
    <dgm:cxn modelId="{CF19F8C0-068A-400D-ACD5-44D94AE9B40B}" type="presParOf" srcId="{840F0CC9-B3EB-41D7-9E24-996192F162B7}" destId="{ACD049E6-CC3F-4A52-B58D-91C4E8A1A2F7}" srcOrd="1" destOrd="0" presId="urn:microsoft.com/office/officeart/2005/8/layout/bProcess4"/>
    <dgm:cxn modelId="{649A2B21-2FAC-4455-9BBC-5A6E61CB32EF}" type="presParOf" srcId="{392D83E9-05B4-407D-B460-9956DE15911B}" destId="{7B74DD76-6513-4661-A2AF-B8B4297BD789}" srcOrd="11" destOrd="0" presId="urn:microsoft.com/office/officeart/2005/8/layout/bProcess4"/>
    <dgm:cxn modelId="{AC6A041B-E171-47EC-9033-94F48BF739C6}" type="presParOf" srcId="{392D83E9-05B4-407D-B460-9956DE15911B}" destId="{5773432F-DA7F-4094-9055-48A9AB76A25C}" srcOrd="12" destOrd="0" presId="urn:microsoft.com/office/officeart/2005/8/layout/bProcess4"/>
    <dgm:cxn modelId="{09B083A4-5A64-4E64-9550-DEB3810480C0}" type="presParOf" srcId="{5773432F-DA7F-4094-9055-48A9AB76A25C}" destId="{ECEF44DA-5A8C-42DF-B765-A144C5484B71}" srcOrd="0" destOrd="0" presId="urn:microsoft.com/office/officeart/2005/8/layout/bProcess4"/>
    <dgm:cxn modelId="{AB6E0802-F45C-4629-825F-6D4A03E58A70}" type="presParOf" srcId="{5773432F-DA7F-4094-9055-48A9AB76A25C}" destId="{A6354D2F-29FC-4C1B-99D1-2BA2DF88363E}" srcOrd="1" destOrd="0" presId="urn:microsoft.com/office/officeart/2005/8/layout/bProcess4"/>
    <dgm:cxn modelId="{BA047188-EDDC-4DAF-8D85-39420364191A}" type="presParOf" srcId="{392D83E9-05B4-407D-B460-9956DE15911B}" destId="{40142860-5C41-4C5C-8317-77B6754D3024}" srcOrd="13" destOrd="0" presId="urn:microsoft.com/office/officeart/2005/8/layout/bProcess4"/>
    <dgm:cxn modelId="{C976E663-C152-44A3-9CCC-C7ADC0F1BA1C}" type="presParOf" srcId="{392D83E9-05B4-407D-B460-9956DE15911B}" destId="{29990995-A525-4AE5-AFB8-C38A95F8BE83}" srcOrd="14" destOrd="0" presId="urn:microsoft.com/office/officeart/2005/8/layout/bProcess4"/>
    <dgm:cxn modelId="{8D3EEB17-68ED-4725-AFC6-D72B92B98010}" type="presParOf" srcId="{29990995-A525-4AE5-AFB8-C38A95F8BE83}" destId="{606CFD19-B131-4C5F-AB8B-38F077185D86}" srcOrd="0" destOrd="0" presId="urn:microsoft.com/office/officeart/2005/8/layout/bProcess4"/>
    <dgm:cxn modelId="{A3C92835-6305-4F67-8599-6CE05031A4F3}" type="presParOf" srcId="{29990995-A525-4AE5-AFB8-C38A95F8BE83}" destId="{9FE103E6-BD01-4B49-AFE0-1B4ABF6EC525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E266D398-F7FD-464E-A234-BB1D43DCD35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4" csCatId="colorful" phldr="1"/>
      <dgm:spPr bwMode="auto"/>
    </dgm:pt>
    <dgm:pt modelId="{948033B4-F8B2-4BEC-98D0-056005382758}">
      <dgm:prSet phldrT="[Text]"/>
      <dgm:spPr bwMode="auto"/>
      <dgm:t>
        <a:bodyPr/>
        <a:lstStyle/>
        <a:p>
          <a:pPr>
            <a:defRPr/>
          </a:pPr>
          <a:r>
            <a:rPr lang="de-DE"/>
            <a:t>Order of </a:t>
          </a:r>
          <a:r>
            <a:rPr lang="de-DE"/>
            <a:t>picking</a:t>
          </a:r>
          <a:endParaRPr lang="de-DE"/>
        </a:p>
      </dgm:t>
    </dgm:pt>
    <dgm:pt modelId="{F35C3195-3293-46F6-9636-CD3876E21918}" type="parTrans" cxnId="{17D12062-3373-4915-8D4D-BB18AB51D7E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F27DCC1-04D1-4717-8D3F-BD4EAC66308F}" type="sibTrans" cxnId="{17D12062-3373-4915-8D4D-BB18AB51D7E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FBAE2C8-E06D-4E1C-A808-24875D7CA84F}">
      <dgm:prSet phldrT="[Text]"/>
      <dgm:spPr bwMode="auto"/>
      <dgm:t>
        <a:bodyPr/>
        <a:lstStyle/>
        <a:p>
          <a:pPr>
            <a:defRPr/>
          </a:pPr>
          <a:r>
            <a:rPr lang="de-DE"/>
            <a:t>Registration </a:t>
          </a:r>
          <a:r>
            <a:rPr lang="de-DE"/>
            <a:t>order</a:t>
          </a:r>
          <a:r>
            <a:rPr lang="de-DE"/>
            <a:t> (</a:t>
          </a:r>
          <a:r>
            <a:rPr lang="de-DE"/>
            <a:t>belt</a:t>
          </a:r>
          <a:r>
            <a:rPr lang="de-DE"/>
            <a:t>, </a:t>
          </a:r>
          <a:r>
            <a:rPr lang="de-DE"/>
            <a:t>receipt</a:t>
          </a:r>
          <a:r>
            <a:rPr lang="de-DE"/>
            <a:t>)</a:t>
          </a:r>
          <a:endParaRPr/>
        </a:p>
      </dgm:t>
    </dgm:pt>
    <dgm:pt modelId="{D0F3975A-5FE7-4C72-ADBE-630DF5986823}" type="parTrans" cxnId="{250EA88A-67AA-4D11-B4E8-BB317F40C51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33253E2-B7AE-41E7-9C2F-5889126DD786}" type="sibTrans" cxnId="{250EA88A-67AA-4D11-B4E8-BB317F40C51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74CA93F-4BB4-416C-A893-5D97C53B0AE4}">
      <dgm:prSet phldrT="[Text]"/>
      <dgm:spPr bwMode="auto"/>
      <dgm:t>
        <a:bodyPr/>
        <a:lstStyle/>
        <a:p>
          <a:pPr>
            <a:defRPr/>
          </a:pPr>
          <a:r>
            <a:rPr lang="de-DE"/>
            <a:t>Available</a:t>
          </a:r>
          <a:r>
            <a:rPr lang="de-DE"/>
            <a:t> – but </a:t>
          </a:r>
          <a:r>
            <a:rPr lang="de-DE"/>
            <a:t>less</a:t>
          </a:r>
          <a:r>
            <a:rPr lang="de-DE"/>
            <a:t> </a:t>
          </a:r>
          <a:r>
            <a:rPr lang="de-DE"/>
            <a:t>useful</a:t>
          </a:r>
          <a:r>
            <a:rPr lang="de-DE"/>
            <a:t> 😐</a:t>
          </a:r>
          <a:endParaRPr/>
        </a:p>
      </dgm:t>
    </dgm:pt>
    <dgm:pt modelId="{6503B694-ECB6-47C3-BFB5-47E67BBE4AC2}" type="parTrans" cxnId="{DEC38505-400A-4B25-9007-A7D4A87D9D8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6450866-02BE-41E5-A651-D45E1060EF5E}" type="sibTrans" cxnId="{DEC38505-400A-4B25-9007-A7D4A87D9D8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D716ABC-C772-41FD-9314-93A05514DA6F}">
      <dgm:prSet phldrT="[Text]"/>
      <dgm:spPr bwMode="auto"/>
      <dgm:t>
        <a:bodyPr/>
        <a:lstStyle/>
        <a:p>
          <a:pPr>
            <a:defRPr/>
          </a:pPr>
          <a:r>
            <a:rPr lang="de-DE"/>
            <a:t>Interesting</a:t>
          </a:r>
          <a:r>
            <a:rPr lang="de-DE"/>
            <a:t>: </a:t>
          </a:r>
          <a:r>
            <a:rPr lang="de-DE"/>
            <a:t>reflects</a:t>
          </a:r>
          <a:r>
            <a:rPr lang="de-DE"/>
            <a:t> </a:t>
          </a:r>
          <a:r>
            <a:rPr lang="de-DE"/>
            <a:t>buying</a:t>
          </a:r>
          <a:r>
            <a:rPr lang="de-DE"/>
            <a:t> </a:t>
          </a:r>
          <a:r>
            <a:rPr lang="de-DE"/>
            <a:t>decisions</a:t>
          </a:r>
          <a:r>
            <a:rPr lang="de-DE"/>
            <a:t> – but </a:t>
          </a:r>
          <a:r>
            <a:rPr lang="de-DE"/>
            <a:t>regularly</a:t>
          </a:r>
          <a:r>
            <a:rPr lang="de-DE"/>
            <a:t> not </a:t>
          </a:r>
          <a:r>
            <a:rPr lang="de-DE"/>
            <a:t>available</a:t>
          </a:r>
          <a:r>
            <a:rPr lang="de-DE"/>
            <a:t> </a:t>
          </a:r>
          <a:r>
            <a:rPr lang="de-DE">
              <a:solidFill>
                <a:schemeClr val="tx1"/>
              </a:solidFill>
            </a:rPr>
            <a:t>☹</a:t>
          </a:r>
          <a:endParaRPr/>
        </a:p>
      </dgm:t>
    </dgm:pt>
    <dgm:pt modelId="{EAE48AF5-DB4D-4436-8E8D-91A521649CE3}" type="parTrans" cxnId="{78BF8A2B-3767-4B77-9DF6-9D63BC5BD7F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BEB8F0F-6637-463A-8876-DD704087E8DD}" type="sibTrans" cxnId="{78BF8A2B-3767-4B77-9DF6-9D63BC5BD7F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BF553CE-8E27-4794-A51E-97854A47F571}">
      <dgm:prSet phldrT="[Text]"/>
      <dgm:spPr bwMode="auto"/>
      <dgm:t>
        <a:bodyPr/>
        <a:lstStyle/>
        <a:p>
          <a:pPr>
            <a:defRPr/>
          </a:pPr>
          <a:r>
            <a:rPr lang="de-DE"/>
            <a:t>Disregard</a:t>
          </a:r>
          <a:r>
            <a:rPr lang="de-DE"/>
            <a:t> </a:t>
          </a:r>
          <a:r>
            <a:rPr lang="de-DE"/>
            <a:t>order</a:t>
          </a:r>
          <a:endParaRPr lang="de-DE"/>
        </a:p>
      </dgm:t>
    </dgm:pt>
    <dgm:pt modelId="{6AA3F80A-72A4-4A18-A4A1-3FA5B38AD690}" type="parTrans" cxnId="{4ECDACF1-8700-49A8-AEC4-F2191FE1B65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1518F25-0CBA-41F0-8439-E139247EAFCA}" type="sibTrans" cxnId="{4ECDACF1-8700-49A8-AEC4-F2191FE1B65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9599973-9FB4-46DF-99FD-25B64BBDAB1E}">
      <dgm:prSet phldrT="[Text]"/>
      <dgm:spPr bwMode="auto"/>
      <dgm:t>
        <a:bodyPr/>
        <a:lstStyle/>
        <a:p>
          <a:pPr>
            <a:defRPr/>
          </a:pPr>
          <a:r>
            <a:rPr lang="de-DE"/>
            <a:t>Do </a:t>
          </a:r>
          <a:r>
            <a:rPr lang="de-DE"/>
            <a:t>frequent</a:t>
          </a:r>
          <a:r>
            <a:rPr lang="de-DE"/>
            <a:t> </a:t>
          </a:r>
          <a:r>
            <a:rPr lang="de-DE"/>
            <a:t>itemset</a:t>
          </a:r>
          <a:r>
            <a:rPr lang="de-DE"/>
            <a:t> </a:t>
          </a:r>
          <a:r>
            <a:rPr lang="de-DE"/>
            <a:t>mining</a:t>
          </a:r>
          <a:r>
            <a:rPr lang="de-DE"/>
            <a:t> </a:t>
          </a:r>
          <a:r>
            <a:rPr lang="de-DE"/>
            <a:t>instead</a:t>
          </a:r>
          <a:r>
            <a:rPr lang="de-DE"/>
            <a:t> 🙂</a:t>
          </a:r>
          <a:endParaRPr/>
        </a:p>
      </dgm:t>
    </dgm:pt>
    <dgm:pt modelId="{24778C38-6833-4354-8EBD-56356CBB62FB}" type="parTrans" cxnId="{9FA09B52-EDE2-4D9A-90BD-206A4BC1830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E44730B-8B4A-4655-808F-8A8CA3017E08}" type="sibTrans" cxnId="{9FA09B52-EDE2-4D9A-90BD-206A4BC1830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D426403-DB01-484A-A61F-0D824BB69DE0}" type="pres">
      <dgm:prSet presAssocID="{E266D398-F7FD-464E-A234-BB1D43DCD352}" presName="Name0" presStyleCnt="0">
        <dgm:presLayoutVars>
          <dgm:chMax val="5"/>
          <dgm:chPref val="5"/>
          <dgm:dir val="norm"/>
          <dgm:animLvl val="lvl"/>
        </dgm:presLayoutVars>
      </dgm:prSet>
      <dgm:spPr bwMode="auto"/>
    </dgm:pt>
    <dgm:pt modelId="{F7AB2D3E-3C1B-41EA-96CF-6289827530AA}" type="pres">
      <dgm:prSet presAssocID="{948033B4-F8B2-4BEC-98D0-056005382758}" presName="parentText1" presStyleLbl="node1" presStyleIdx="0" presStyleCnt="3">
        <dgm:presLayoutVars>
          <dgm:chMax val="0"/>
          <dgm:chPref val="3"/>
          <dgm:bulletEnabled val="1"/>
        </dgm:presLayoutVars>
      </dgm:prSet>
      <dgm:spPr bwMode="auto"/>
    </dgm:pt>
    <dgm:pt modelId="{0F242756-2235-4316-9FF9-25F46238B3E0}" type="pres">
      <dgm:prSet presAssocID="{948033B4-F8B2-4BEC-98D0-056005382758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 bwMode="auto"/>
    </dgm:pt>
    <dgm:pt modelId="{C1CAD679-569F-44C1-A4C7-8F181D2AADEF}" type="pres">
      <dgm:prSet presAssocID="{1FBAE2C8-E06D-4E1C-A808-24875D7CA84F}" presName="parentText2" presStyleLbl="node1" presStyleIdx="1" presStyleCnt="3">
        <dgm:presLayoutVars>
          <dgm:chMax val="0"/>
          <dgm:chPref val="3"/>
          <dgm:bulletEnabled val="1"/>
        </dgm:presLayoutVars>
      </dgm:prSet>
      <dgm:spPr bwMode="auto"/>
    </dgm:pt>
    <dgm:pt modelId="{3CC6BA03-0E34-4EEB-BB23-E4A5D27C26E0}" type="pres">
      <dgm:prSet presAssocID="{1FBAE2C8-E06D-4E1C-A808-24875D7CA84F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 bwMode="auto"/>
    </dgm:pt>
    <dgm:pt modelId="{88650FA2-728B-4AFD-86B6-90FB91D32FC8}" type="pres">
      <dgm:prSet presAssocID="{0BF553CE-8E27-4794-A51E-97854A47F571}" presName="parentText3" presStyleLbl="node1" presStyleIdx="2" presStyleCnt="3">
        <dgm:presLayoutVars>
          <dgm:chMax val="0"/>
          <dgm:chPref val="3"/>
          <dgm:bulletEnabled val="1"/>
        </dgm:presLayoutVars>
      </dgm:prSet>
      <dgm:spPr bwMode="auto"/>
    </dgm:pt>
    <dgm:pt modelId="{A2A9FA40-C037-45ED-AE7C-12C6F213F92C}" type="pres">
      <dgm:prSet presAssocID="{0BF553CE-8E27-4794-A51E-97854A47F571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 bwMode="auto"/>
    </dgm:pt>
  </dgm:ptLst>
  <dgm:cxnLst>
    <dgm:cxn modelId="{DEC38505-400A-4B25-9007-A7D4A87D9D84}" srcId="{1FBAE2C8-E06D-4E1C-A808-24875D7CA84F}" destId="{E74CA93F-4BB4-416C-A893-5D97C53B0AE4}" srcOrd="0" destOrd="0" parTransId="{6503B694-ECB6-47C3-BFB5-47E67BBE4AC2}" sibTransId="{16450866-02BE-41E5-A651-D45E1060EF5E}"/>
    <dgm:cxn modelId="{AAA76A1E-81AC-41D5-A46C-A3734E1DC4C1}" type="presOf" srcId="{69599973-9FB4-46DF-99FD-25B64BBDAB1E}" destId="{A2A9FA40-C037-45ED-AE7C-12C6F213F92C}" srcOrd="0" destOrd="0" presId="urn:microsoft.com/office/officeart/2009/3/layout/IncreasingArrowsProcess"/>
    <dgm:cxn modelId="{78BF8A2B-3767-4B77-9DF6-9D63BC5BD7F7}" srcId="{948033B4-F8B2-4BEC-98D0-056005382758}" destId="{FD716ABC-C772-41FD-9314-93A05514DA6F}" srcOrd="0" destOrd="0" parTransId="{EAE48AF5-DB4D-4436-8E8D-91A521649CE3}" sibTransId="{3BEB8F0F-6637-463A-8876-DD704087E8DD}"/>
    <dgm:cxn modelId="{17D12062-3373-4915-8D4D-BB18AB51D7E6}" srcId="{E266D398-F7FD-464E-A234-BB1D43DCD352}" destId="{948033B4-F8B2-4BEC-98D0-056005382758}" srcOrd="0" destOrd="0" parTransId="{F35C3195-3293-46F6-9636-CD3876E21918}" sibTransId="{EF27DCC1-04D1-4717-8D3F-BD4EAC66308F}"/>
    <dgm:cxn modelId="{23E32462-C4C1-4655-99B1-650397C69378}" type="presOf" srcId="{E74CA93F-4BB4-416C-A893-5D97C53B0AE4}" destId="{3CC6BA03-0E34-4EEB-BB23-E4A5D27C26E0}" srcOrd="0" destOrd="0" presId="urn:microsoft.com/office/officeart/2009/3/layout/IncreasingArrowsProcess"/>
    <dgm:cxn modelId="{C6600A6E-0BC6-4792-BA20-A7D8940CF1C7}" type="presOf" srcId="{E266D398-F7FD-464E-A234-BB1D43DCD352}" destId="{7D426403-DB01-484A-A61F-0D824BB69DE0}" srcOrd="0" destOrd="0" presId="urn:microsoft.com/office/officeart/2009/3/layout/IncreasingArrowsProcess"/>
    <dgm:cxn modelId="{AB97654F-A6C7-4D9A-8EE9-D7FCCA1F899A}" type="presOf" srcId="{FD716ABC-C772-41FD-9314-93A05514DA6F}" destId="{0F242756-2235-4316-9FF9-25F46238B3E0}" srcOrd="0" destOrd="0" presId="urn:microsoft.com/office/officeart/2009/3/layout/IncreasingArrowsProcess"/>
    <dgm:cxn modelId="{9FA09B52-EDE2-4D9A-90BD-206A4BC18302}" srcId="{0BF553CE-8E27-4794-A51E-97854A47F571}" destId="{69599973-9FB4-46DF-99FD-25B64BBDAB1E}" srcOrd="0" destOrd="0" parTransId="{24778C38-6833-4354-8EBD-56356CBB62FB}" sibTransId="{CE44730B-8B4A-4655-808F-8A8CA3017E08}"/>
    <dgm:cxn modelId="{63A87F7C-7892-4E57-A0AE-6F61929F86AC}" type="presOf" srcId="{0BF553CE-8E27-4794-A51E-97854A47F571}" destId="{88650FA2-728B-4AFD-86B6-90FB91D32FC8}" srcOrd="0" destOrd="0" presId="urn:microsoft.com/office/officeart/2009/3/layout/IncreasingArrowsProcess"/>
    <dgm:cxn modelId="{20A45E80-E85D-4B00-8F27-C2695EB250C6}" type="presOf" srcId="{948033B4-F8B2-4BEC-98D0-056005382758}" destId="{F7AB2D3E-3C1B-41EA-96CF-6289827530AA}" srcOrd="0" destOrd="0" presId="urn:microsoft.com/office/officeart/2009/3/layout/IncreasingArrowsProcess"/>
    <dgm:cxn modelId="{250EA88A-67AA-4D11-B4E8-BB317F40C51D}" srcId="{E266D398-F7FD-464E-A234-BB1D43DCD352}" destId="{1FBAE2C8-E06D-4E1C-A808-24875D7CA84F}" srcOrd="1" destOrd="0" parTransId="{D0F3975A-5FE7-4C72-ADBE-630DF5986823}" sibTransId="{833253E2-B7AE-41E7-9C2F-5889126DD786}"/>
    <dgm:cxn modelId="{E51C20F1-738B-4244-880E-B2A405E186C9}" type="presOf" srcId="{1FBAE2C8-E06D-4E1C-A808-24875D7CA84F}" destId="{C1CAD679-569F-44C1-A4C7-8F181D2AADEF}" srcOrd="0" destOrd="0" presId="urn:microsoft.com/office/officeart/2009/3/layout/IncreasingArrowsProcess"/>
    <dgm:cxn modelId="{4ECDACF1-8700-49A8-AEC4-F2191FE1B652}" srcId="{E266D398-F7FD-464E-A234-BB1D43DCD352}" destId="{0BF553CE-8E27-4794-A51E-97854A47F571}" srcOrd="2" destOrd="0" parTransId="{6AA3F80A-72A4-4A18-A4A1-3FA5B38AD690}" sibTransId="{01518F25-0CBA-41F0-8439-E139247EAFCA}"/>
    <dgm:cxn modelId="{739DDA0D-E81A-486F-8B20-989484092929}" type="presParOf" srcId="{7D426403-DB01-484A-A61F-0D824BB69DE0}" destId="{F7AB2D3E-3C1B-41EA-96CF-6289827530AA}" srcOrd="0" destOrd="0" presId="urn:microsoft.com/office/officeart/2009/3/layout/IncreasingArrowsProcess"/>
    <dgm:cxn modelId="{841EB78F-4E69-4BF0-A1ED-DA4B8C6DC7C3}" type="presParOf" srcId="{7D426403-DB01-484A-A61F-0D824BB69DE0}" destId="{0F242756-2235-4316-9FF9-25F46238B3E0}" srcOrd="1" destOrd="0" presId="urn:microsoft.com/office/officeart/2009/3/layout/IncreasingArrowsProcess"/>
    <dgm:cxn modelId="{E598A367-85B4-41AF-A4ED-9F9364CF0A62}" type="presParOf" srcId="{7D426403-DB01-484A-A61F-0D824BB69DE0}" destId="{C1CAD679-569F-44C1-A4C7-8F181D2AADEF}" srcOrd="2" destOrd="0" presId="urn:microsoft.com/office/officeart/2009/3/layout/IncreasingArrowsProcess"/>
    <dgm:cxn modelId="{AA6F543B-356B-4A40-ACC6-083F0BB6D4CB}" type="presParOf" srcId="{7D426403-DB01-484A-A61F-0D824BB69DE0}" destId="{3CC6BA03-0E34-4EEB-BB23-E4A5D27C26E0}" srcOrd="3" destOrd="0" presId="urn:microsoft.com/office/officeart/2009/3/layout/IncreasingArrowsProcess"/>
    <dgm:cxn modelId="{AA5C3549-57E8-4DA7-8016-F79D352FF602}" type="presParOf" srcId="{7D426403-DB01-484A-A61F-0D824BB69DE0}" destId="{88650FA2-728B-4AFD-86B6-90FB91D32FC8}" srcOrd="4" destOrd="0" presId="urn:microsoft.com/office/officeart/2009/3/layout/IncreasingArrowsProcess"/>
    <dgm:cxn modelId="{7A749F98-6A4A-4E62-B2B8-ED37D6420C06}" type="presParOf" srcId="{7D426403-DB01-484A-A61F-0D824BB69DE0}" destId="{A2A9FA40-C037-45ED-AE7C-12C6F213F92C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D44DAE40-380A-4982-8A4A-887AD4578FED}" type="doc">
      <dgm:prSet loTypeId="urn:microsoft.com/office/officeart/2005/8/layout/target2" loCatId="relationship" qsTypeId="urn:microsoft.com/office/officeart/2005/8/quickstyle/simple1" qsCatId="simple" csTypeId="urn:microsoft.com/office/officeart/2005/8/colors/colorful5" csCatId="colorful" phldr="1"/>
      <dgm:spPr bwMode="auto"/>
      <dgm:t>
        <a:bodyPr/>
        <a:lstStyle/>
        <a:p>
          <a:pPr>
            <a:defRPr/>
          </a:pPr>
          <a:endParaRPr lang="de-DE"/>
        </a:p>
      </dgm:t>
    </dgm:pt>
    <dgm:pt modelId="{F1CD5991-6A40-452E-8432-B3FEA4257FA7}">
      <dgm:prSet phldrT="[Text]"/>
      <dgm:spPr bwMode="auto"/>
      <dgm:t>
        <a:bodyPr/>
        <a:lstStyle/>
        <a:p>
          <a:pPr>
            <a:defRPr/>
          </a:pPr>
          <a:r>
            <a:rPr lang="de-DE"/>
            <a:t>Totally</a:t>
          </a:r>
          <a:r>
            <a:rPr lang="de-DE"/>
            <a:t> </a:t>
          </a:r>
          <a:r>
            <a:rPr lang="de-DE"/>
            <a:t>ordered</a:t>
          </a:r>
          <a:endParaRPr lang="de-DE"/>
        </a:p>
      </dgm:t>
    </dgm:pt>
    <dgm:pt modelId="{656D370F-E855-48DD-8394-B749229EEFC0}" type="parTrans" cxnId="{A4C18AFA-1292-481B-9413-9478E347C03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C3097A1-475B-4FB2-BE58-71A4E814383A}" type="sibTrans" cxnId="{A4C18AFA-1292-481B-9413-9478E347C03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0C25444-4733-4847-9C86-246A1304FC7A}">
      <dgm:prSet phldrT="[Text]"/>
      <dgm:spPr bwMode="auto"/>
      <dgm:t>
        <a:bodyPr/>
        <a:lstStyle/>
        <a:p>
          <a:pPr>
            <a:defRPr/>
          </a:pPr>
          <a:r>
            <a:rPr lang="de-DE"/>
            <a:t>Partially</a:t>
          </a:r>
          <a:r>
            <a:rPr lang="de-DE"/>
            <a:t> </a:t>
          </a:r>
          <a:r>
            <a:rPr lang="de-DE"/>
            <a:t>ordered</a:t>
          </a:r>
          <a:endParaRPr lang="de-DE"/>
        </a:p>
      </dgm:t>
    </dgm:pt>
    <dgm:pt modelId="{1D0ABD87-A024-4A4B-A8D2-96D582DAD3E6}" type="parTrans" cxnId="{1FC2B2E4-CC5A-4FED-A513-660108B78A1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32570CB-9167-4F5E-A96D-23E50965F8FC}" type="sibTrans" cxnId="{1FC2B2E4-CC5A-4FED-A513-660108B78A1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06D00A8-5333-42AB-9CEA-B6E7C2ABD40F}">
      <dgm:prSet phldrT="[Text]"/>
      <dgm:spPr bwMode="auto"/>
      <dgm:t>
        <a:bodyPr/>
        <a:lstStyle/>
        <a:p>
          <a:pPr>
            <a:defRPr/>
          </a:pPr>
          <a:r>
            <a:rPr lang="de-DE"/>
            <a:t>Concurrent</a:t>
          </a:r>
          <a:r>
            <a:rPr lang="de-DE"/>
            <a:t> / </a:t>
          </a:r>
          <a:r>
            <a:rPr lang="de-DE"/>
            <a:t>Interleaved</a:t>
          </a:r>
          <a:r>
            <a:rPr lang="de-DE"/>
            <a:t> Traces</a:t>
          </a:r>
          <a:endParaRPr/>
        </a:p>
      </dgm:t>
    </dgm:pt>
    <dgm:pt modelId="{428C7ADE-0A00-4AFC-A9FA-27C710637986}" type="parTrans" cxnId="{AB001A5B-A54E-47FF-95A0-9AFF4A595BE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98EE0E0-B40B-44E4-B5B9-7669D8971351}" type="sibTrans" cxnId="{AB001A5B-A54E-47FF-95A0-9AFF4A595BE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629601D-2F2C-472E-9FD9-FC45B9683843}">
      <dgm:prSet phldrT="[Text]"/>
      <dgm:spPr bwMode="auto"/>
      <dgm:t>
        <a:bodyPr/>
        <a:lstStyle/>
        <a:p>
          <a:pPr>
            <a:defRPr/>
          </a:pPr>
          <a:r>
            <a:rPr lang="de-DE"/>
            <a:t>Sequences</a:t>
          </a:r>
          <a:endParaRPr lang="de-DE"/>
        </a:p>
      </dgm:t>
    </dgm:pt>
    <dgm:pt modelId="{759FB153-B47C-426C-A53E-68B80CD2A39A}" type="parTrans" cxnId="{95F8CAC7-4443-4763-BF8C-D4953A5D55E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9B9C5BC-344B-4795-9158-70FACB1DE363}" type="sibTrans" cxnId="{95F8CAC7-4443-4763-BF8C-D4953A5D55E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B7FCD21-CBD0-44D3-BD54-D350A7938536}">
      <dgm:prSet phldrT="[Text]"/>
      <dgm:spPr bwMode="auto"/>
      <dgm:t>
        <a:bodyPr/>
        <a:lstStyle/>
        <a:p>
          <a:pPr>
            <a:defRPr/>
          </a:pPr>
          <a:r>
            <a:rPr lang="de-DE"/>
            <a:t>Prefixspan</a:t>
          </a:r>
          <a:endParaRPr lang="de-DE"/>
        </a:p>
      </dgm:t>
    </dgm:pt>
    <dgm:pt modelId="{4ECDA73B-DE9C-41D7-BA56-A26B71334784}" type="parTrans" cxnId="{9A885615-0034-4180-85E1-64A56BD4CF0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0FBC805-8CF1-4946-9BB9-4B683CDD0EA0}" type="sibTrans" cxnId="{9A885615-0034-4180-85E1-64A56BD4CF0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CE0DFAE-0742-4373-8AB5-D5A3431D846F}">
      <dgm:prSet phldrT="[Text]"/>
      <dgm:spPr bwMode="auto"/>
      <dgm:t>
        <a:bodyPr/>
        <a:lstStyle/>
        <a:p>
          <a:pPr>
            <a:defRPr/>
          </a:pPr>
          <a:r>
            <a:rPr lang="de-DE"/>
            <a:t>etc.</a:t>
          </a:r>
          <a:endParaRPr/>
        </a:p>
      </dgm:t>
    </dgm:pt>
    <dgm:pt modelId="{430F0123-77E4-422B-96F3-CCB81D4CD829}" type="parTrans" cxnId="{F3FB8397-AC8D-4525-AE5D-20F659553ED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1FF9BB1-D48B-4C34-BE44-B7281BA7C66F}" type="sibTrans" cxnId="{F3FB8397-AC8D-4525-AE5D-20F659553ED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B7B112C-C904-4C90-A242-0555B84ED49C}">
      <dgm:prSet phldrT="[Text]"/>
      <dgm:spPr bwMode="auto"/>
      <dgm:t>
        <a:bodyPr/>
        <a:lstStyle/>
        <a:p>
          <a:pPr>
            <a:defRPr/>
          </a:pPr>
          <a:r>
            <a:rPr lang="de-DE" b="1"/>
            <a:t>Process</a:t>
          </a:r>
          <a:r>
            <a:rPr lang="de-DE" b="1"/>
            <a:t> Mining</a:t>
          </a:r>
          <a:endParaRPr/>
        </a:p>
      </dgm:t>
    </dgm:pt>
    <dgm:pt modelId="{53208044-6FD7-49D8-9D9C-B0B2743244FB}" type="parTrans" cxnId="{634B7C86-2597-43C9-A584-B2B81ED21A2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A84B4B2-D4A1-4A73-8F19-18686A31A7B8}" type="sibTrans" cxnId="{634B7C86-2597-43C9-A584-B2B81ED21A2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E98B8C0-0E9F-41F0-A0E3-C8E0129896F4}">
      <dgm:prSet phldrT="[Text]"/>
      <dgm:spPr bwMode="auto"/>
      <dgm:t>
        <a:bodyPr/>
        <a:lstStyle/>
        <a:p>
          <a:pPr>
            <a:defRPr/>
          </a:pPr>
          <a:r>
            <a:rPr lang="de-DE"/>
            <a:t>Dynamic Time </a:t>
          </a:r>
          <a:r>
            <a:rPr lang="de-DE"/>
            <a:t>Warping</a:t>
          </a:r>
          <a:r>
            <a:rPr lang="de-DE"/>
            <a:t>, etc.</a:t>
          </a:r>
          <a:endParaRPr/>
        </a:p>
      </dgm:t>
    </dgm:pt>
    <dgm:pt modelId="{D0FCC971-EEA4-4BA1-AE50-C4CD0CB92DAD}" type="parTrans" cxnId="{3781206D-631B-457F-BCDF-7546DE655F6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7BA2D53-0281-4BE5-90D8-1B3C790BEE63}" type="sibTrans" cxnId="{3781206D-631B-457F-BCDF-7546DE655F6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FE2D9A9-9999-47A9-A70F-21BF149BF912}">
      <dgm:prSet phldrT="[Text]"/>
      <dgm:spPr bwMode="auto"/>
      <dgm:t>
        <a:bodyPr/>
        <a:lstStyle/>
        <a:p>
          <a:pPr>
            <a:defRPr/>
          </a:pPr>
          <a:r>
            <a:rPr lang="de-DE"/>
            <a:t>Time series</a:t>
          </a:r>
          <a:endParaRPr lang="de-DE"/>
        </a:p>
      </dgm:t>
    </dgm:pt>
    <dgm:pt modelId="{11C42734-C7BE-4693-9D4B-3F799A3AEB86}" type="parTrans" cxnId="{C76AF50B-8DBD-4A39-9370-61ACD8B886B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D75F5F1-AB60-4F14-A7ED-BB73490C7C2C}" type="sibTrans" cxnId="{C76AF50B-8DBD-4A39-9370-61ACD8B886B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13334D2-9EF8-48A0-B83B-30D8F465FD28}">
      <dgm:prSet phldrT="[Text]"/>
      <dgm:spPr bwMode="auto"/>
      <dgm:t>
        <a:bodyPr/>
        <a:lstStyle/>
        <a:p>
          <a:pPr>
            <a:defRPr/>
          </a:pPr>
          <a:r>
            <a:rPr lang="de-DE"/>
            <a:t>Motif</a:t>
          </a:r>
          <a:r>
            <a:rPr lang="de-DE"/>
            <a:t> </a:t>
          </a:r>
          <a:r>
            <a:rPr lang="de-DE"/>
            <a:t>search</a:t>
          </a:r>
          <a:endParaRPr lang="de-DE"/>
        </a:p>
      </dgm:t>
    </dgm:pt>
    <dgm:pt modelId="{8EB69397-8345-4EB1-9E5E-F80893066460}" type="parTrans" cxnId="{E9485734-1A1F-4105-9384-97EF8991548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B46E811-8FB2-44E8-A4E4-8BFC09E143B8}" type="sibTrans" cxnId="{E9485734-1A1F-4105-9384-97EF8991548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84B62D3-A7F2-47A5-8682-FD84C0802BB0}">
      <dgm:prSet phldrT="[Text]"/>
      <dgm:spPr bwMode="auto"/>
      <dgm:t>
        <a:bodyPr/>
        <a:lstStyle/>
        <a:p>
          <a:pPr>
            <a:defRPr/>
          </a:pPr>
          <a:r>
            <a:rPr lang="de-DE"/>
            <a:t>Subspace</a:t>
          </a:r>
          <a:r>
            <a:rPr lang="de-DE"/>
            <a:t> </a:t>
          </a:r>
          <a:r>
            <a:rPr lang="de-DE"/>
            <a:t>clustering</a:t>
          </a:r>
          <a:endParaRPr lang="de-DE"/>
        </a:p>
      </dgm:t>
    </dgm:pt>
    <dgm:pt modelId="{A7A1FC64-3323-403D-9641-2B073CC6E6E6}" type="parTrans" cxnId="{F01F558B-708C-4DC7-88B1-7A1C68ECA55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C0FB4F4-A2FD-45E8-9EF9-1A05422EADA5}" type="sibTrans" cxnId="{F01F558B-708C-4DC7-88B1-7A1C68ECA55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1585BB3-CFB4-410B-9161-4BA0F7BAA564}">
      <dgm:prSet phldrT="[Text]"/>
      <dgm:spPr bwMode="auto"/>
      <dgm:t>
        <a:bodyPr/>
        <a:lstStyle/>
        <a:p>
          <a:pPr>
            <a:defRPr/>
          </a:pPr>
          <a:r>
            <a:rPr lang="de-DE"/>
            <a:t>Frequent</a:t>
          </a:r>
          <a:r>
            <a:rPr lang="de-DE"/>
            <a:t> </a:t>
          </a:r>
          <a:r>
            <a:rPr lang="de-DE"/>
            <a:t>subsequences</a:t>
          </a:r>
          <a:endParaRPr lang="de-DE"/>
        </a:p>
      </dgm:t>
    </dgm:pt>
    <dgm:pt modelId="{3D8758FB-F65F-4EFA-A835-5314A04A0C60}" type="parTrans" cxnId="{B1096FEC-30EC-47B8-8C9D-3907FF5B18B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D64A288-C68E-4298-AED8-A4DD0F44F328}" type="sibTrans" cxnId="{B1096FEC-30EC-47B8-8C9D-3907FF5B18B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E8ABFB8-06A4-4A9B-A504-5595958FFE6D}">
      <dgm:prSet phldrT="[Text]"/>
      <dgm:spPr bwMode="auto"/>
      <dgm:t>
        <a:bodyPr/>
        <a:lstStyle/>
        <a:p>
          <a:pPr>
            <a:defRPr/>
          </a:pPr>
          <a:r>
            <a:rPr lang="de-DE"/>
            <a:t>Unordered</a:t>
          </a:r>
          <a:endParaRPr lang="de-DE"/>
        </a:p>
      </dgm:t>
    </dgm:pt>
    <dgm:pt modelId="{2E6F3F94-DDD1-4B91-8A87-AD4D332A17FC}" type="parTrans" cxnId="{29BB7F9E-8033-4A4B-B950-539FFA2E4FD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5695792-DAA4-496B-AFB6-BA80378EF988}" type="sibTrans" cxnId="{29BB7F9E-8033-4A4B-B950-539FFA2E4FD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B18D1B3-8895-4270-8ABD-287AA2C29364}">
      <dgm:prSet phldrT="[Text]"/>
      <dgm:spPr bwMode="auto"/>
      <dgm:t>
        <a:bodyPr/>
        <a:lstStyle/>
        <a:p>
          <a:pPr>
            <a:defRPr/>
          </a:pPr>
          <a:r>
            <a:rPr lang="de-DE"/>
            <a:t>Itemsets</a:t>
          </a:r>
          <a:endParaRPr lang="de-DE"/>
        </a:p>
      </dgm:t>
    </dgm:pt>
    <dgm:pt modelId="{32A00C92-09C1-45F1-8F9D-8703B116C301}" type="parTrans" cxnId="{DE3C534F-842E-49A8-81D2-55CE7B73834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C4521D9-0048-49C5-A352-1FA4F94CB4CA}" type="sibTrans" cxnId="{DE3C534F-842E-49A8-81D2-55CE7B73834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36073A7-BB94-49B9-96BF-C2982C44423F}">
      <dgm:prSet phldrT="[Text]"/>
      <dgm:spPr bwMode="auto"/>
      <dgm:t>
        <a:bodyPr/>
        <a:lstStyle/>
        <a:p>
          <a:pPr>
            <a:defRPr/>
          </a:pPr>
          <a:r>
            <a:rPr lang="de-DE"/>
            <a:t>Apriori </a:t>
          </a:r>
          <a:r>
            <a:rPr lang="de-DE"/>
            <a:t>algorithm</a:t>
          </a:r>
          <a:endParaRPr lang="de-DE"/>
        </a:p>
      </dgm:t>
    </dgm:pt>
    <dgm:pt modelId="{AC8A63A5-3F5F-4BBB-988D-C96DFBF27696}" type="parTrans" cxnId="{35F510F3-A7F4-4BE3-8FFF-F32B1584D28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2C4B67D-C680-48F9-B460-A524699D70B2}" type="sibTrans" cxnId="{35F510F3-A7F4-4BE3-8FFF-F32B1584D28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FBAE5F0-165C-49E7-A8BB-5740066AA977}">
      <dgm:prSet phldrT="[Text]"/>
      <dgm:spPr bwMode="auto"/>
      <dgm:t>
        <a:bodyPr/>
        <a:lstStyle/>
        <a:p>
          <a:pPr>
            <a:defRPr/>
          </a:pPr>
          <a:r>
            <a:rPr lang="de-DE"/>
            <a:t>FP-</a:t>
          </a:r>
          <a:r>
            <a:rPr lang="de-DE"/>
            <a:t>growth</a:t>
          </a:r>
          <a:endParaRPr lang="de-DE"/>
        </a:p>
      </dgm:t>
    </dgm:pt>
    <dgm:pt modelId="{405FA4F7-0387-421F-A4A2-E86F3EBE2413}" type="parTrans" cxnId="{AED9185E-B41F-427E-9148-0905121FCD8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1DC6981-9A7D-4439-8904-9C6112198DA9}" type="sibTrans" cxnId="{AED9185E-B41F-427E-9148-0905121FCD8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5EF5C35-F858-4CBA-9BCD-D30FC39A8661}">
      <dgm:prSet phldrT="[Text]"/>
      <dgm:spPr bwMode="auto"/>
      <dgm:t>
        <a:bodyPr/>
        <a:lstStyle/>
        <a:p>
          <a:pPr>
            <a:defRPr/>
          </a:pPr>
          <a:r>
            <a:rPr lang="de-DE"/>
            <a:t>Heuristic</a:t>
          </a:r>
          <a:r>
            <a:rPr lang="de-DE"/>
            <a:t> </a:t>
          </a:r>
          <a:r>
            <a:rPr lang="de-DE"/>
            <a:t>Miner</a:t>
          </a:r>
          <a:r>
            <a:rPr lang="de-DE"/>
            <a:t>, </a:t>
          </a:r>
          <a:r>
            <a:rPr lang="de-DE"/>
            <a:t>Inductive</a:t>
          </a:r>
          <a:r>
            <a:rPr lang="de-DE"/>
            <a:t> </a:t>
          </a:r>
          <a:r>
            <a:rPr lang="de-DE"/>
            <a:t>Miner</a:t>
          </a:r>
          <a:r>
            <a:rPr lang="de-DE"/>
            <a:t>, Trace </a:t>
          </a:r>
          <a:r>
            <a:rPr lang="de-DE"/>
            <a:t>clustering</a:t>
          </a:r>
          <a:r>
            <a:rPr lang="de-DE"/>
            <a:t>, </a:t>
          </a:r>
          <a:r>
            <a:rPr lang="de-DE"/>
            <a:t>CMRules</a:t>
          </a:r>
          <a:r>
            <a:rPr lang="de-DE"/>
            <a:t>, etc.</a:t>
          </a:r>
          <a:endParaRPr/>
        </a:p>
      </dgm:t>
    </dgm:pt>
    <dgm:pt modelId="{924B5538-1220-4289-A19B-40FF8BFE40DF}" type="sibTrans" cxnId="{360EF70C-AE43-4261-BBF4-5EF58A362AA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34C0503-98FD-4A75-A480-CBAD43AF4A38}" type="parTrans" cxnId="{360EF70C-AE43-4261-BBF4-5EF58A362AA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F894E2A-5A47-4176-81D5-31489B684A1A}" type="pres">
      <dgm:prSet presAssocID="{D44DAE40-380A-4982-8A4A-887AD4578FED}" presName="Name0" presStyleCnt="0">
        <dgm:presLayoutVars>
          <dgm:chMax val="3"/>
          <dgm:chPref val="1"/>
          <dgm:dir val="norm"/>
          <dgm:animLvl val="lvl"/>
          <dgm:resizeHandles val="exact"/>
        </dgm:presLayoutVars>
      </dgm:prSet>
      <dgm:spPr bwMode="auto"/>
    </dgm:pt>
    <dgm:pt modelId="{9FB93298-56B2-4E6E-8516-513A883F55DD}" type="pres">
      <dgm:prSet presAssocID="{D44DAE40-380A-4982-8A4A-887AD4578FED}" presName="outerBox" presStyleCnt="0"/>
      <dgm:spPr bwMode="auto"/>
    </dgm:pt>
    <dgm:pt modelId="{14B13628-2960-4EA5-9ED7-AC301FA20211}" type="pres">
      <dgm:prSet custLinFactNeighborY="-200" presAssocID="{D44DAE40-380A-4982-8A4A-887AD4578FED}" presName="outerBoxParent" presStyleLbl="node1" presStyleIdx="0" presStyleCnt="3"/>
      <dgm:spPr bwMode="auto"/>
    </dgm:pt>
    <dgm:pt modelId="{45822028-B35A-4949-9DA9-A78D37C61B0E}" type="pres">
      <dgm:prSet presAssocID="{D44DAE40-380A-4982-8A4A-887AD4578FED}" presName="outerBoxChildren" presStyleCnt="0"/>
      <dgm:spPr bwMode="auto"/>
    </dgm:pt>
    <dgm:pt modelId="{19BA7122-65E5-484E-A340-132864D31912}" type="pres">
      <dgm:prSet presAssocID="{1629601D-2F2C-472E-9FD9-FC45B9683843}" presName="oChild" presStyleLbl="fgAcc1" presStyleIdx="0" presStyleCnt="4">
        <dgm:presLayoutVars>
          <dgm:bulletEnabled val="1"/>
        </dgm:presLayoutVars>
      </dgm:prSet>
      <dgm:spPr bwMode="auto"/>
    </dgm:pt>
    <dgm:pt modelId="{95BCA88D-6658-43A9-BFE4-B66C3F4D0674}" type="pres">
      <dgm:prSet presAssocID="{49B9C5BC-344B-4795-9158-70FACB1DE363}" presName="outerSibTrans" presStyleCnt="0"/>
      <dgm:spPr bwMode="auto"/>
    </dgm:pt>
    <dgm:pt modelId="{A738BD38-5105-4DDA-B2AA-05C58C438A40}" type="pres">
      <dgm:prSet presAssocID="{9FE2D9A9-9999-47A9-A70F-21BF149BF912}" presName="oChild" presStyleLbl="fgAcc1" presStyleIdx="1" presStyleCnt="4">
        <dgm:presLayoutVars>
          <dgm:bulletEnabled val="1"/>
        </dgm:presLayoutVars>
      </dgm:prSet>
      <dgm:spPr bwMode="auto"/>
    </dgm:pt>
    <dgm:pt modelId="{4B85B0F9-82D4-479A-952D-0A4C57D37C32}" type="pres">
      <dgm:prSet presAssocID="{D44DAE40-380A-4982-8A4A-887AD4578FED}" presName="middleBox" presStyleCnt="0"/>
      <dgm:spPr bwMode="auto"/>
    </dgm:pt>
    <dgm:pt modelId="{3A861CA3-02A7-4CE2-BFFF-5B5B1D1350A3}" type="pres">
      <dgm:prSet presAssocID="{D44DAE40-380A-4982-8A4A-887AD4578FED}" presName="middleBoxParent" presStyleLbl="node1" presStyleIdx="1" presStyleCnt="3"/>
      <dgm:spPr bwMode="auto"/>
    </dgm:pt>
    <dgm:pt modelId="{3552B1F9-E282-4E35-9F28-01296D92B348}" type="pres">
      <dgm:prSet presAssocID="{D44DAE40-380A-4982-8A4A-887AD4578FED}" presName="middleBoxChildren" presStyleCnt="0"/>
      <dgm:spPr bwMode="auto"/>
    </dgm:pt>
    <dgm:pt modelId="{3F4806D8-424E-40C7-95EA-B251A6920698}" type="pres">
      <dgm:prSet presAssocID="{E06D00A8-5333-42AB-9CEA-B6E7C2ABD40F}" presName="mChild" presStyleLbl="fgAcc1" presStyleIdx="2" presStyleCnt="4">
        <dgm:presLayoutVars>
          <dgm:bulletEnabled val="1"/>
        </dgm:presLayoutVars>
      </dgm:prSet>
      <dgm:spPr bwMode="auto"/>
    </dgm:pt>
    <dgm:pt modelId="{20A416B2-63FB-41BA-9AA0-4FC0F26AFBF5}" type="pres">
      <dgm:prSet presAssocID="{D44DAE40-380A-4982-8A4A-887AD4578FED}" presName="centerBox" presStyleCnt="0"/>
      <dgm:spPr bwMode="auto"/>
    </dgm:pt>
    <dgm:pt modelId="{1A7068D1-688C-4602-AD81-8B9123F12419}" type="pres">
      <dgm:prSet presAssocID="{D44DAE40-380A-4982-8A4A-887AD4578FED}" presName="centerBoxParent" presStyleLbl="node1" presStyleIdx="2" presStyleCnt="3"/>
      <dgm:spPr bwMode="auto"/>
    </dgm:pt>
    <dgm:pt modelId="{6E597D44-3DE4-4A6C-A98E-FAF5B435FF37}" type="pres">
      <dgm:prSet presAssocID="{D44DAE40-380A-4982-8A4A-887AD4578FED}" presName="centerBoxChildren" presStyleCnt="0"/>
      <dgm:spPr bwMode="auto"/>
    </dgm:pt>
    <dgm:pt modelId="{51174F45-889D-4586-8D16-BF31B32A2F67}" type="pres">
      <dgm:prSet presAssocID="{FB18D1B3-8895-4270-8ABD-287AA2C29364}" presName="cChild" presStyleLbl="fgAcc1" presStyleIdx="3" presStyleCnt="4">
        <dgm:presLayoutVars>
          <dgm:bulletEnabled val="1"/>
        </dgm:presLayoutVars>
      </dgm:prSet>
      <dgm:spPr bwMode="auto"/>
    </dgm:pt>
  </dgm:ptLst>
  <dgm:cxnLst>
    <dgm:cxn modelId="{C76AF50B-8DBD-4A39-9370-61ACD8B886BA}" srcId="{F1CD5991-6A40-452E-8432-B3FEA4257FA7}" destId="{9FE2D9A9-9999-47A9-A70F-21BF149BF912}" srcOrd="1" destOrd="0" parTransId="{11C42734-C7BE-4693-9D4B-3F799A3AEB86}" sibTransId="{CD75F5F1-AB60-4F14-A7ED-BB73490C7C2C}"/>
    <dgm:cxn modelId="{360EF70C-AE43-4261-BBF4-5EF58A362AA3}" srcId="{E06D00A8-5333-42AB-9CEA-B6E7C2ABD40F}" destId="{35EF5C35-F858-4CBA-9BCD-D30FC39A8661}" srcOrd="1" destOrd="0" parTransId="{834C0503-98FD-4A75-A480-CBAD43AF4A38}" sibTransId="{924B5538-1220-4289-A19B-40FF8BFE40DF}"/>
    <dgm:cxn modelId="{1B6F8910-17F7-42D8-B6AD-38EB587B452F}" type="presOf" srcId="{AFBAE5F0-165C-49E7-A8BB-5740066AA977}" destId="{51174F45-889D-4586-8D16-BF31B32A2F67}" srcOrd="0" destOrd="2" presId="urn:microsoft.com/office/officeart/2005/8/layout/target2"/>
    <dgm:cxn modelId="{242DEE12-1656-4FED-9FB7-82394F4CBC77}" type="presOf" srcId="{813334D2-9EF8-48A0-B83B-30D8F465FD28}" destId="{A738BD38-5105-4DDA-B2AA-05C58C438A40}" srcOrd="0" destOrd="1" presId="urn:microsoft.com/office/officeart/2005/8/layout/target2"/>
    <dgm:cxn modelId="{9A885615-0034-4180-85E1-64A56BD4CF04}" srcId="{1629601D-2F2C-472E-9FD9-FC45B9683843}" destId="{0B7FCD21-CBD0-44D3-BD54-D350A7938536}" srcOrd="1" destOrd="0" parTransId="{4ECDA73B-DE9C-41D7-BA56-A26B71334784}" sibTransId="{90FBC805-8CF1-4946-9BB9-4B683CDD0EA0}"/>
    <dgm:cxn modelId="{FB078118-1610-4BBC-A5DA-69A94B21E04E}" type="presOf" srcId="{35EF5C35-F858-4CBA-9BCD-D30FC39A8661}" destId="{3F4806D8-424E-40C7-95EA-B251A6920698}" srcOrd="0" destOrd="2" presId="urn:microsoft.com/office/officeart/2005/8/layout/target2"/>
    <dgm:cxn modelId="{E9485734-1A1F-4105-9384-97EF89915486}" srcId="{9FE2D9A9-9999-47A9-A70F-21BF149BF912}" destId="{813334D2-9EF8-48A0-B83B-30D8F465FD28}" srcOrd="0" destOrd="0" parTransId="{8EB69397-8345-4EB1-9E5E-F80893066460}" sibTransId="{EB46E811-8FB2-44E8-A4E4-8BFC09E143B8}"/>
    <dgm:cxn modelId="{297DEE3B-C5B9-441A-AEEB-6036E7CA0D31}" type="presOf" srcId="{FB18D1B3-8895-4270-8ABD-287AA2C29364}" destId="{51174F45-889D-4586-8D16-BF31B32A2F67}" srcOrd="0" destOrd="0" presId="urn:microsoft.com/office/officeart/2005/8/layout/target2"/>
    <dgm:cxn modelId="{AB001A5B-A54E-47FF-95A0-9AFF4A595BEB}" srcId="{80C25444-4733-4847-9C86-246A1304FC7A}" destId="{E06D00A8-5333-42AB-9CEA-B6E7C2ABD40F}" srcOrd="0" destOrd="0" parTransId="{428C7ADE-0A00-4AFC-A9FA-27C710637986}" sibTransId="{698EE0E0-B40B-44E4-B5B9-7669D8971351}"/>
    <dgm:cxn modelId="{AED9185E-B41F-427E-9148-0905121FCD87}" srcId="{FB18D1B3-8895-4270-8ABD-287AA2C29364}" destId="{AFBAE5F0-165C-49E7-A8BB-5740066AA977}" srcOrd="1" destOrd="0" parTransId="{405FA4F7-0387-421F-A4A2-E86F3EBE2413}" sibTransId="{71DC6981-9A7D-4439-8904-9C6112198DA9}"/>
    <dgm:cxn modelId="{39393742-DC30-4BD7-ABA7-ACB435C61EFA}" type="presOf" srcId="{7CE0DFAE-0742-4373-8AB5-D5A3431D846F}" destId="{19BA7122-65E5-484E-A340-132864D31912}" srcOrd="0" destOrd="3" presId="urn:microsoft.com/office/officeart/2005/8/layout/target2"/>
    <dgm:cxn modelId="{3781206D-631B-457F-BCDF-7546DE655F63}" srcId="{9FE2D9A9-9999-47A9-A70F-21BF149BF912}" destId="{CE98B8C0-0E9F-41F0-A0E3-C8E0129896F4}" srcOrd="2" destOrd="0" parTransId="{D0FCC971-EEA4-4BA1-AE50-C4CD0CB92DAD}" sibTransId="{D7BA2D53-0281-4BE5-90D8-1B3C790BEE63}"/>
    <dgm:cxn modelId="{BA1B914E-A719-4695-89CC-CB187EEDA061}" type="presOf" srcId="{E84B62D3-A7F2-47A5-8682-FD84C0802BB0}" destId="{A738BD38-5105-4DDA-B2AA-05C58C438A40}" srcOrd="0" destOrd="2" presId="urn:microsoft.com/office/officeart/2005/8/layout/target2"/>
    <dgm:cxn modelId="{DE3C534F-842E-49A8-81D2-55CE7B738345}" srcId="{FE8ABFB8-06A4-4A9B-A504-5595958FFE6D}" destId="{FB18D1B3-8895-4270-8ABD-287AA2C29364}" srcOrd="0" destOrd="0" parTransId="{32A00C92-09C1-45F1-8F9D-8703B116C301}" sibTransId="{4C4521D9-0048-49C5-A352-1FA4F94CB4CA}"/>
    <dgm:cxn modelId="{E2929450-18F8-4ADA-B31B-E385F148CC4C}" type="presOf" srcId="{FE8ABFB8-06A4-4A9B-A504-5595958FFE6D}" destId="{1A7068D1-688C-4602-AD81-8B9123F12419}" srcOrd="0" destOrd="0" presId="urn:microsoft.com/office/officeart/2005/8/layout/target2"/>
    <dgm:cxn modelId="{5C5E0D52-037D-4D8A-BDE9-8C4DDD7F2BEA}" type="presOf" srcId="{9FE2D9A9-9999-47A9-A70F-21BF149BF912}" destId="{A738BD38-5105-4DDA-B2AA-05C58C438A40}" srcOrd="0" destOrd="0" presId="urn:microsoft.com/office/officeart/2005/8/layout/target2"/>
    <dgm:cxn modelId="{634B7C86-2597-43C9-A584-B2B81ED21A24}" srcId="{E06D00A8-5333-42AB-9CEA-B6E7C2ABD40F}" destId="{BB7B112C-C904-4C90-A242-0555B84ED49C}" srcOrd="0" destOrd="0" parTransId="{53208044-6FD7-49D8-9D9C-B0B2743244FB}" sibTransId="{7A84B4B2-D4A1-4A73-8F19-18686A31A7B8}"/>
    <dgm:cxn modelId="{41E36A88-1CB5-48D8-A692-16A4BC1DD399}" type="presOf" srcId="{636073A7-BB94-49B9-96BF-C2982C44423F}" destId="{51174F45-889D-4586-8D16-BF31B32A2F67}" srcOrd="0" destOrd="1" presId="urn:microsoft.com/office/officeart/2005/8/layout/target2"/>
    <dgm:cxn modelId="{F01F558B-708C-4DC7-88B1-7A1C68ECA55F}" srcId="{9FE2D9A9-9999-47A9-A70F-21BF149BF912}" destId="{E84B62D3-A7F2-47A5-8682-FD84C0802BB0}" srcOrd="1" destOrd="0" parTransId="{A7A1FC64-3323-403D-9641-2B073CC6E6E6}" sibTransId="{EC0FB4F4-A2FD-45E8-9EF9-1A05422EADA5}"/>
    <dgm:cxn modelId="{DB430B93-EB9C-4253-BC1C-790EBCD6A06F}" type="presOf" srcId="{0B7FCD21-CBD0-44D3-BD54-D350A7938536}" destId="{19BA7122-65E5-484E-A340-132864D31912}" srcOrd="0" destOrd="2" presId="urn:microsoft.com/office/officeart/2005/8/layout/target2"/>
    <dgm:cxn modelId="{F3FB8397-AC8D-4525-AE5D-20F659553EDD}" srcId="{1629601D-2F2C-472E-9FD9-FC45B9683843}" destId="{7CE0DFAE-0742-4373-8AB5-D5A3431D846F}" srcOrd="2" destOrd="0" parTransId="{430F0123-77E4-422B-96F3-CCB81D4CD829}" sibTransId="{81FF9BB1-D48B-4C34-BE44-B7281BA7C66F}"/>
    <dgm:cxn modelId="{29BB7F9E-8033-4A4B-B950-539FFA2E4FD8}" srcId="{D44DAE40-380A-4982-8A4A-887AD4578FED}" destId="{FE8ABFB8-06A4-4A9B-A504-5595958FFE6D}" srcOrd="2" destOrd="0" parTransId="{2E6F3F94-DDD1-4B91-8A87-AD4D332A17FC}" sibTransId="{E5695792-DAA4-496B-AFB6-BA80378EF988}"/>
    <dgm:cxn modelId="{192FE3A6-652C-4AA5-A991-C9EB9E783646}" type="presOf" srcId="{A1585BB3-CFB4-410B-9161-4BA0F7BAA564}" destId="{19BA7122-65E5-484E-A340-132864D31912}" srcOrd="0" destOrd="1" presId="urn:microsoft.com/office/officeart/2005/8/layout/target2"/>
    <dgm:cxn modelId="{59A6B8A9-6DFB-4ACD-AFD7-4D984F22286D}" type="presOf" srcId="{D44DAE40-380A-4982-8A4A-887AD4578FED}" destId="{0F894E2A-5A47-4176-81D5-31489B684A1A}" srcOrd="0" destOrd="0" presId="urn:microsoft.com/office/officeart/2005/8/layout/target2"/>
    <dgm:cxn modelId="{95F8CAC7-4443-4763-BF8C-D4953A5D55E0}" srcId="{F1CD5991-6A40-452E-8432-B3FEA4257FA7}" destId="{1629601D-2F2C-472E-9FD9-FC45B9683843}" srcOrd="0" destOrd="0" parTransId="{759FB153-B47C-426C-A53E-68B80CD2A39A}" sibTransId="{49B9C5BC-344B-4795-9158-70FACB1DE363}"/>
    <dgm:cxn modelId="{69ED0ACC-4319-40A5-B5E7-33BF50444FDE}" type="presOf" srcId="{F1CD5991-6A40-452E-8432-B3FEA4257FA7}" destId="{14B13628-2960-4EA5-9ED7-AC301FA20211}" srcOrd="0" destOrd="0" presId="urn:microsoft.com/office/officeart/2005/8/layout/target2"/>
    <dgm:cxn modelId="{C266C6D3-001C-4195-93D8-E93C8B7961F2}" type="presOf" srcId="{BB7B112C-C904-4C90-A242-0555B84ED49C}" destId="{3F4806D8-424E-40C7-95EA-B251A6920698}" srcOrd="0" destOrd="1" presId="urn:microsoft.com/office/officeart/2005/8/layout/target2"/>
    <dgm:cxn modelId="{9590C5D9-3EFE-422A-9F3D-72AB5788568C}" type="presOf" srcId="{80C25444-4733-4847-9C86-246A1304FC7A}" destId="{3A861CA3-02A7-4CE2-BFFF-5B5B1D1350A3}" srcOrd="0" destOrd="0" presId="urn:microsoft.com/office/officeart/2005/8/layout/target2"/>
    <dgm:cxn modelId="{2379C4DB-4C11-45DB-974B-D099398DFFA7}" type="presOf" srcId="{E06D00A8-5333-42AB-9CEA-B6E7C2ABD40F}" destId="{3F4806D8-424E-40C7-95EA-B251A6920698}" srcOrd="0" destOrd="0" presId="urn:microsoft.com/office/officeart/2005/8/layout/target2"/>
    <dgm:cxn modelId="{CCD48EDC-884A-4DB6-8F74-E9E399CBA327}" type="presOf" srcId="{CE98B8C0-0E9F-41F0-A0E3-C8E0129896F4}" destId="{A738BD38-5105-4DDA-B2AA-05C58C438A40}" srcOrd="0" destOrd="3" presId="urn:microsoft.com/office/officeart/2005/8/layout/target2"/>
    <dgm:cxn modelId="{1FC2B2E4-CC5A-4FED-A513-660108B78A15}" srcId="{D44DAE40-380A-4982-8A4A-887AD4578FED}" destId="{80C25444-4733-4847-9C86-246A1304FC7A}" srcOrd="1" destOrd="0" parTransId="{1D0ABD87-A024-4A4B-A8D2-96D582DAD3E6}" sibTransId="{E32570CB-9167-4F5E-A96D-23E50965F8FC}"/>
    <dgm:cxn modelId="{B1096FEC-30EC-47B8-8C9D-3907FF5B18B3}" srcId="{1629601D-2F2C-472E-9FD9-FC45B9683843}" destId="{A1585BB3-CFB4-410B-9161-4BA0F7BAA564}" srcOrd="0" destOrd="0" parTransId="{3D8758FB-F65F-4EFA-A835-5314A04A0C60}" sibTransId="{BD64A288-C68E-4298-AED8-A4DD0F44F328}"/>
    <dgm:cxn modelId="{0A79C8EC-5B7E-4C2E-98E7-D37BBC1B132F}" type="presOf" srcId="{1629601D-2F2C-472E-9FD9-FC45B9683843}" destId="{19BA7122-65E5-484E-A340-132864D31912}" srcOrd="0" destOrd="0" presId="urn:microsoft.com/office/officeart/2005/8/layout/target2"/>
    <dgm:cxn modelId="{35F510F3-A7F4-4BE3-8FFF-F32B1584D28B}" srcId="{FB18D1B3-8895-4270-8ABD-287AA2C29364}" destId="{636073A7-BB94-49B9-96BF-C2982C44423F}" srcOrd="0" destOrd="0" parTransId="{AC8A63A5-3F5F-4BBB-988D-C96DFBF27696}" sibTransId="{02C4B67D-C680-48F9-B460-A524699D70B2}"/>
    <dgm:cxn modelId="{A4C18AFA-1292-481B-9413-9478E347C03F}" srcId="{D44DAE40-380A-4982-8A4A-887AD4578FED}" destId="{F1CD5991-6A40-452E-8432-B3FEA4257FA7}" srcOrd="0" destOrd="0" parTransId="{656D370F-E855-48DD-8394-B749229EEFC0}" sibTransId="{9C3097A1-475B-4FB2-BE58-71A4E814383A}"/>
    <dgm:cxn modelId="{E211B3EE-3FC5-42F0-AE99-C26FC7A8BB77}" type="presParOf" srcId="{0F894E2A-5A47-4176-81D5-31489B684A1A}" destId="{9FB93298-56B2-4E6E-8516-513A883F55DD}" srcOrd="0" destOrd="0" presId="urn:microsoft.com/office/officeart/2005/8/layout/target2"/>
    <dgm:cxn modelId="{3618D88B-9587-4B72-A9A7-CF5A89ACD154}" type="presParOf" srcId="{9FB93298-56B2-4E6E-8516-513A883F55DD}" destId="{14B13628-2960-4EA5-9ED7-AC301FA20211}" srcOrd="0" destOrd="0" presId="urn:microsoft.com/office/officeart/2005/8/layout/target2"/>
    <dgm:cxn modelId="{B04875DD-140C-45EC-AC98-670F92428B9E}" type="presParOf" srcId="{9FB93298-56B2-4E6E-8516-513A883F55DD}" destId="{45822028-B35A-4949-9DA9-A78D37C61B0E}" srcOrd="1" destOrd="0" presId="urn:microsoft.com/office/officeart/2005/8/layout/target2"/>
    <dgm:cxn modelId="{65E8CFCE-52E2-463D-BC9A-6D971DD6B9F3}" type="presParOf" srcId="{45822028-B35A-4949-9DA9-A78D37C61B0E}" destId="{19BA7122-65E5-484E-A340-132864D31912}" srcOrd="0" destOrd="0" presId="urn:microsoft.com/office/officeart/2005/8/layout/target2"/>
    <dgm:cxn modelId="{30F988C0-E4AC-400C-8E19-DC8ABE519A59}" type="presParOf" srcId="{45822028-B35A-4949-9DA9-A78D37C61B0E}" destId="{95BCA88D-6658-43A9-BFE4-B66C3F4D0674}" srcOrd="1" destOrd="0" presId="urn:microsoft.com/office/officeart/2005/8/layout/target2"/>
    <dgm:cxn modelId="{A7EDE676-D537-4278-BD72-327CFD3D2F1E}" type="presParOf" srcId="{45822028-B35A-4949-9DA9-A78D37C61B0E}" destId="{A738BD38-5105-4DDA-B2AA-05C58C438A40}" srcOrd="2" destOrd="0" presId="urn:microsoft.com/office/officeart/2005/8/layout/target2"/>
    <dgm:cxn modelId="{BB6BE2B3-1D95-4731-A782-842664C6F2FD}" type="presParOf" srcId="{0F894E2A-5A47-4176-81D5-31489B684A1A}" destId="{4B85B0F9-82D4-479A-952D-0A4C57D37C32}" srcOrd="1" destOrd="0" presId="urn:microsoft.com/office/officeart/2005/8/layout/target2"/>
    <dgm:cxn modelId="{EE00CE19-49AF-4046-8303-432F436E7964}" type="presParOf" srcId="{4B85B0F9-82D4-479A-952D-0A4C57D37C32}" destId="{3A861CA3-02A7-4CE2-BFFF-5B5B1D1350A3}" srcOrd="0" destOrd="0" presId="urn:microsoft.com/office/officeart/2005/8/layout/target2"/>
    <dgm:cxn modelId="{F75A42FF-672B-434F-AD8D-EC0CF5185267}" type="presParOf" srcId="{4B85B0F9-82D4-479A-952D-0A4C57D37C32}" destId="{3552B1F9-E282-4E35-9F28-01296D92B348}" srcOrd="1" destOrd="0" presId="urn:microsoft.com/office/officeart/2005/8/layout/target2"/>
    <dgm:cxn modelId="{AEBEA2F3-2C7D-46F9-BE93-3434280F2F3B}" type="presParOf" srcId="{3552B1F9-E282-4E35-9F28-01296D92B348}" destId="{3F4806D8-424E-40C7-95EA-B251A6920698}" srcOrd="0" destOrd="0" presId="urn:microsoft.com/office/officeart/2005/8/layout/target2"/>
    <dgm:cxn modelId="{D80995A2-0D78-4926-951C-F0D1591D35B0}" type="presParOf" srcId="{0F894E2A-5A47-4176-81D5-31489B684A1A}" destId="{20A416B2-63FB-41BA-9AA0-4FC0F26AFBF5}" srcOrd="2" destOrd="0" presId="urn:microsoft.com/office/officeart/2005/8/layout/target2"/>
    <dgm:cxn modelId="{31F12A45-5F29-4EE1-98C6-B7DCC695FB2C}" type="presParOf" srcId="{20A416B2-63FB-41BA-9AA0-4FC0F26AFBF5}" destId="{1A7068D1-688C-4602-AD81-8B9123F12419}" srcOrd="0" destOrd="0" presId="urn:microsoft.com/office/officeart/2005/8/layout/target2"/>
    <dgm:cxn modelId="{7E40446F-229F-4364-983A-03992612A785}" type="presParOf" srcId="{20A416B2-63FB-41BA-9AA0-4FC0F26AFBF5}" destId="{6E597D44-3DE4-4A6C-A98E-FAF5B435FF37}" srcOrd="1" destOrd="0" presId="urn:microsoft.com/office/officeart/2005/8/layout/target2"/>
    <dgm:cxn modelId="{158C7A49-B159-4E96-9E4C-EC8EC9B64131}" type="presParOf" srcId="{6E597D44-3DE4-4A6C-A98E-FAF5B435FF37}" destId="{51174F45-889D-4586-8D16-BF31B32A2F67}" srcOrd="0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74263B8E-3D9A-40E0-B2DA-9D8422BBB5D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de-DE"/>
        </a:p>
      </dgm:t>
    </dgm:pt>
    <dgm:pt modelId="{52A214EA-EF1E-472D-AA88-6F9EADDDA678}">
      <dgm:prSet phldrT="[Text]"/>
      <dgm:spPr bwMode="auto"/>
      <dgm:t>
        <a:bodyPr/>
        <a:lstStyle/>
        <a:p>
          <a:pPr>
            <a:defRPr/>
          </a:pPr>
          <a:r>
            <a:rPr lang="de-DE"/>
            <a:t>Processes</a:t>
          </a:r>
          <a:r>
            <a:rPr lang="de-DE"/>
            <a:t> </a:t>
          </a:r>
          <a:r>
            <a:rPr lang="de-DE"/>
            <a:t>represent</a:t>
          </a:r>
          <a:r>
            <a:rPr lang="de-DE"/>
            <a:t> </a:t>
          </a:r>
          <a:r>
            <a:rPr lang="de-DE" b="1"/>
            <a:t>changes</a:t>
          </a:r>
          <a:r>
            <a:rPr lang="de-DE" b="1"/>
            <a:t> </a:t>
          </a:r>
          <a:r>
            <a:rPr lang="de-DE" b="1"/>
            <a:t>over</a:t>
          </a:r>
          <a:r>
            <a:rPr lang="de-DE" b="1"/>
            <a:t> time</a:t>
          </a:r>
          <a:endParaRPr/>
        </a:p>
      </dgm:t>
    </dgm:pt>
    <dgm:pt modelId="{8AFF71DE-72C5-421D-BF87-0981E8726FC6}" type="parTrans" cxnId="{43FA5BCE-490D-4C60-8342-BF4D82370E7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2E6BFF4-B0E7-4AC0-8847-3BAEEF425D10}" type="sibTrans" cxnId="{43FA5BCE-490D-4C60-8342-BF4D82370E7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9F9047B-A39E-4BD4-A872-99A5790F3DD0}">
      <dgm:prSet phldrT="[Text]"/>
      <dgm:spPr bwMode="auto"/>
      <dgm:t>
        <a:bodyPr/>
        <a:lstStyle/>
        <a:p>
          <a:pPr>
            <a:defRPr/>
          </a:pPr>
          <a:r>
            <a:rPr lang="de-DE"/>
            <a:t>Etymology</a:t>
          </a:r>
          <a:r>
            <a:rPr lang="de-DE"/>
            <a:t> --- </a:t>
          </a:r>
          <a:r>
            <a:rPr lang="de-DE"/>
            <a:t>Latin</a:t>
          </a:r>
          <a:r>
            <a:rPr lang="de-DE"/>
            <a:t> "</a:t>
          </a:r>
          <a:r>
            <a:rPr lang="de-DE"/>
            <a:t>processus</a:t>
          </a:r>
          <a:r>
            <a:rPr lang="de-DE"/>
            <a:t>" (</a:t>
          </a:r>
          <a:r>
            <a:rPr lang="de-DE"/>
            <a:t>progress</a:t>
          </a:r>
          <a:r>
            <a:rPr lang="de-DE"/>
            <a:t>), </a:t>
          </a:r>
          <a:r>
            <a:rPr lang="de-DE"/>
            <a:t>from</a:t>
          </a:r>
          <a:r>
            <a:rPr lang="de-DE"/>
            <a:t> "</a:t>
          </a:r>
          <a:r>
            <a:rPr lang="de-DE"/>
            <a:t>procedere</a:t>
          </a:r>
          <a:r>
            <a:rPr lang="de-DE"/>
            <a:t>" (</a:t>
          </a:r>
          <a:r>
            <a:rPr lang="de-DE"/>
            <a:t>to</a:t>
          </a:r>
          <a:r>
            <a:rPr lang="de-DE"/>
            <a:t> </a:t>
          </a:r>
          <a:r>
            <a:rPr lang="de-DE"/>
            <a:t>procede</a:t>
          </a:r>
          <a:r>
            <a:rPr lang="de-DE"/>
            <a:t>)</a:t>
          </a:r>
          <a:endParaRPr/>
        </a:p>
      </dgm:t>
    </dgm:pt>
    <dgm:pt modelId="{DC8FE950-CD39-42C8-AC23-5DA75E484692}" type="parTrans" cxnId="{D312D835-B948-462C-88F1-5DE70ECFB52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8BB9149-D230-4B08-92B6-14DFEAF1DF02}" type="sibTrans" cxnId="{D312D835-B948-462C-88F1-5DE70ECFB52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E710FB2-C00F-4FF0-B74C-14FAE48B0274}">
      <dgm:prSet phldrT="[Text]"/>
      <dgm:spPr bwMode="auto"/>
      <dgm:t>
        <a:bodyPr/>
        <a:lstStyle/>
        <a:p>
          <a:pPr>
            <a:defRPr/>
          </a:pPr>
          <a:r>
            <a:rPr lang="de-DE"/>
            <a:t>Ancient</a:t>
          </a:r>
          <a:r>
            <a:rPr lang="de-DE"/>
            <a:t> </a:t>
          </a:r>
          <a:r>
            <a:rPr lang="de-DE"/>
            <a:t>greek</a:t>
          </a:r>
          <a:r>
            <a:rPr lang="de-DE"/>
            <a:t> </a:t>
          </a:r>
          <a:r>
            <a:rPr lang="de-DE"/>
            <a:t>Heraclitos</a:t>
          </a:r>
          <a:r>
            <a:rPr lang="de-DE"/>
            <a:t>: "</a:t>
          </a:r>
          <a:r>
            <a:rPr lang="de-DE"/>
            <a:t>panta</a:t>
          </a:r>
          <a:r>
            <a:rPr lang="de-DE"/>
            <a:t> </a:t>
          </a:r>
          <a:r>
            <a:rPr lang="de-DE"/>
            <a:t>rhei</a:t>
          </a:r>
          <a:r>
            <a:rPr lang="de-DE"/>
            <a:t>" (</a:t>
          </a:r>
          <a:r>
            <a:rPr lang="el-GR"/>
            <a:t>πάντα ῥεῖ), "</a:t>
          </a:r>
          <a:r>
            <a:rPr lang="de-DE"/>
            <a:t>everything</a:t>
          </a:r>
          <a:r>
            <a:rPr lang="de-DE"/>
            <a:t> </a:t>
          </a:r>
          <a:r>
            <a:rPr lang="de-DE"/>
            <a:t>is</a:t>
          </a:r>
          <a:r>
            <a:rPr lang="de-DE"/>
            <a:t> in </a:t>
          </a:r>
          <a:r>
            <a:rPr lang="de-DE"/>
            <a:t>flow</a:t>
          </a:r>
          <a:r>
            <a:rPr lang="de-DE"/>
            <a:t>"</a:t>
          </a:r>
          <a:endParaRPr/>
        </a:p>
      </dgm:t>
    </dgm:pt>
    <dgm:pt modelId="{DD51A764-A4A9-4611-8FD7-607CA4FB3D2B}" type="parTrans" cxnId="{0A285B7B-7587-4573-89CD-C5D5441AD51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3189702-DA7B-4296-AED0-A97ACBBE2A35}" type="sibTrans" cxnId="{0A285B7B-7587-4573-89CD-C5D5441AD51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47F333C-8B9D-49E1-8E38-CF6699930406}">
      <dgm:prSet phldrT="[Text]"/>
      <dgm:spPr bwMode="auto"/>
      <dgm:t>
        <a:bodyPr/>
        <a:lstStyle/>
        <a:p>
          <a:pPr>
            <a:defRPr/>
          </a:pPr>
          <a:r>
            <a:rPr lang="de-DE"/>
            <a:t>Abstract time (</a:t>
          </a:r>
          <a:r>
            <a:rPr lang="de-DE"/>
            <a:t>sequences</a:t>
          </a:r>
          <a:r>
            <a:rPr lang="de-DE"/>
            <a:t>) </a:t>
          </a:r>
          <a:r>
            <a:rPr lang="de-DE"/>
            <a:t>or</a:t>
          </a:r>
          <a:r>
            <a:rPr lang="de-DE"/>
            <a:t> </a:t>
          </a:r>
          <a:r>
            <a:rPr lang="de-DE"/>
            <a:t>metric</a:t>
          </a:r>
          <a:r>
            <a:rPr lang="de-DE"/>
            <a:t> time (wall </a:t>
          </a:r>
          <a:r>
            <a:rPr lang="de-DE"/>
            <a:t>clock</a:t>
          </a:r>
          <a:r>
            <a:rPr lang="de-DE"/>
            <a:t>, </a:t>
          </a:r>
          <a:r>
            <a:rPr lang="de-DE"/>
            <a:t>calendar</a:t>
          </a:r>
          <a:r>
            <a:rPr lang="de-DE"/>
            <a:t>)</a:t>
          </a:r>
          <a:endParaRPr/>
        </a:p>
      </dgm:t>
    </dgm:pt>
    <dgm:pt modelId="{16BAA052-05BE-4017-81F0-F9F0F9449E89}" type="parTrans" cxnId="{2AD4A2D6-D15B-4FF7-860A-365B43D2CCA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D968BF3-AE13-45F6-8B53-9FEA98409D03}" type="sibTrans" cxnId="{2AD4A2D6-D15B-4FF7-860A-365B43D2CCA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BD2FD08-AA28-468D-82A3-2BE02FE07DC9}">
      <dgm:prSet phldrT="[Text]"/>
      <dgm:spPr bwMode="auto"/>
      <dgm:t>
        <a:bodyPr/>
        <a:lstStyle/>
        <a:p>
          <a:pPr>
            <a:defRPr/>
          </a:pPr>
          <a:r>
            <a:rPr lang="de-DE" b="1"/>
            <a:t>Statistics</a:t>
          </a:r>
          <a:r>
            <a:rPr lang="de-DE"/>
            <a:t> </a:t>
          </a:r>
          <a:r>
            <a:rPr lang="de-DE"/>
            <a:t>point</a:t>
          </a:r>
          <a:r>
            <a:rPr lang="de-DE"/>
            <a:t> of </a:t>
          </a:r>
          <a:r>
            <a:rPr lang="de-DE"/>
            <a:t>view</a:t>
          </a:r>
          <a:endParaRPr lang="de-DE"/>
        </a:p>
      </dgm:t>
    </dgm:pt>
    <dgm:pt modelId="{062AFAAD-8132-4D90-B43B-B01890EB7389}" type="parTrans" cxnId="{212527AA-FBDD-4789-B1DB-F9F8831DFE0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6712F23-6548-444A-AACD-293CDDEAA1FD}" type="sibTrans" cxnId="{212527AA-FBDD-4789-B1DB-F9F8831DFE0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E24911C-E75F-47CC-8488-226B97922787}">
      <dgm:prSet phldrT="[Text]"/>
      <dgm:spPr bwMode="auto"/>
      <dgm:t>
        <a:bodyPr/>
        <a:lstStyle/>
        <a:p>
          <a:pPr>
            <a:defRPr/>
          </a:pPr>
          <a:r>
            <a:rPr lang="de-DE"/>
            <a:t>All </a:t>
          </a:r>
          <a:r>
            <a:rPr lang="de-DE" b="1"/>
            <a:t>data</a:t>
          </a:r>
          <a:r>
            <a:rPr lang="de-DE" b="1"/>
            <a:t> </a:t>
          </a:r>
          <a:r>
            <a:rPr lang="de-DE" b="1"/>
            <a:t>are</a:t>
          </a:r>
          <a:r>
            <a:rPr lang="de-DE" b="1"/>
            <a:t> </a:t>
          </a:r>
          <a:r>
            <a:rPr lang="de-DE" b="1"/>
            <a:t>generated</a:t>
          </a:r>
          <a:r>
            <a:rPr lang="de-DE" b="1"/>
            <a:t> </a:t>
          </a:r>
          <a:r>
            <a:rPr lang="de-DE"/>
            <a:t>by</a:t>
          </a:r>
          <a:r>
            <a:rPr lang="de-DE"/>
            <a:t> </a:t>
          </a:r>
          <a:r>
            <a:rPr lang="de-DE"/>
            <a:t>processes</a:t>
          </a:r>
          <a:endParaRPr lang="de-DE"/>
        </a:p>
      </dgm:t>
    </dgm:pt>
    <dgm:pt modelId="{DC5E45BA-1F40-42AB-B883-CBD88388002F}" type="parTrans" cxnId="{E741B981-ABAF-4CC2-9CD5-B1B8A0330EE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18B2AF3-CE51-4483-A24C-FDF2226B6446}" type="sibTrans" cxnId="{E741B981-ABAF-4CC2-9CD5-B1B8A0330EE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5026889-C1F0-48EC-B127-E25D3BE26450}">
      <dgm:prSet phldrT="[Text]"/>
      <dgm:spPr bwMode="auto"/>
      <dgm:t>
        <a:bodyPr/>
        <a:lstStyle/>
        <a:p>
          <a:pPr>
            <a:defRPr/>
          </a:pPr>
          <a:r>
            <a:rPr lang="de-DE"/>
            <a:t>Deterministic</a:t>
          </a:r>
          <a:r>
            <a:rPr lang="de-DE"/>
            <a:t> </a:t>
          </a:r>
          <a:r>
            <a:rPr lang="de-DE"/>
            <a:t>processes</a:t>
          </a:r>
          <a:r>
            <a:rPr lang="de-DE"/>
            <a:t> – </a:t>
          </a:r>
          <a:r>
            <a:rPr lang="de-DE"/>
            <a:t>outcomes</a:t>
          </a:r>
          <a:r>
            <a:rPr lang="de-DE"/>
            <a:t> </a:t>
          </a:r>
          <a:r>
            <a:rPr lang="de-DE"/>
            <a:t>are</a:t>
          </a:r>
          <a:r>
            <a:rPr lang="de-DE"/>
            <a:t> </a:t>
          </a:r>
          <a:r>
            <a:rPr lang="de-DE"/>
            <a:t>determined</a:t>
          </a:r>
          <a:r>
            <a:rPr lang="de-DE"/>
            <a:t> in </a:t>
          </a:r>
          <a:r>
            <a:rPr lang="de-DE"/>
            <a:t>advance</a:t>
          </a:r>
          <a:endParaRPr lang="de-DE"/>
        </a:p>
      </dgm:t>
    </dgm:pt>
    <dgm:pt modelId="{729F73C3-D1DF-45C7-B058-E78C64972D3B}" type="parTrans" cxnId="{679677CB-C796-4311-B0A1-87A0FD888A7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40F909C-52D6-466E-9F62-2CB234040955}" type="sibTrans" cxnId="{679677CB-C796-4311-B0A1-87A0FD888A7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3E4004B-5D11-4DE9-8D40-24D2300A0CD3}">
      <dgm:prSet phldrT="[Text]"/>
      <dgm:spPr bwMode="auto"/>
      <dgm:t>
        <a:bodyPr/>
        <a:lstStyle/>
        <a:p>
          <a:pPr>
            <a:defRPr/>
          </a:pPr>
          <a:r>
            <a:rPr lang="de-DE"/>
            <a:t>Stochastic</a:t>
          </a:r>
          <a:r>
            <a:rPr lang="de-DE"/>
            <a:t> </a:t>
          </a:r>
          <a:r>
            <a:rPr lang="de-DE"/>
            <a:t>processes</a:t>
          </a:r>
          <a:r>
            <a:rPr lang="de-DE"/>
            <a:t> – </a:t>
          </a:r>
          <a:r>
            <a:rPr lang="de-DE"/>
            <a:t>outcomes</a:t>
          </a:r>
          <a:r>
            <a:rPr lang="de-DE"/>
            <a:t> carry </a:t>
          </a:r>
          <a:r>
            <a:rPr lang="de-DE"/>
            <a:t>uncertainties</a:t>
          </a:r>
          <a:endParaRPr lang="de-DE"/>
        </a:p>
      </dgm:t>
    </dgm:pt>
    <dgm:pt modelId="{96505541-9BB8-4011-B1C1-A9167D185A44}" type="parTrans" cxnId="{51392A03-D1D7-474B-B313-CCF9679988F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4C8959F-5541-4449-AE59-9D7E75866811}" type="sibTrans" cxnId="{51392A03-D1D7-474B-B313-CCF9679988F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AF3F4E7-34A3-4F8B-BD57-C80A173634AE}">
      <dgm:prSet phldrT="[Text]"/>
      <dgm:spPr bwMode="auto"/>
      <dgm:t>
        <a:bodyPr/>
        <a:lstStyle/>
        <a:p>
          <a:pPr>
            <a:defRPr/>
          </a:pPr>
          <a:r>
            <a:rPr lang="de-DE" b="1"/>
            <a:t>Progress</a:t>
          </a:r>
          <a:r>
            <a:rPr lang="de-DE"/>
            <a:t> </a:t>
          </a:r>
          <a:r>
            <a:rPr lang="de-DE"/>
            <a:t>point</a:t>
          </a:r>
          <a:r>
            <a:rPr lang="de-DE"/>
            <a:t> of </a:t>
          </a:r>
          <a:r>
            <a:rPr lang="de-DE"/>
            <a:t>view</a:t>
          </a:r>
          <a:endParaRPr lang="de-DE"/>
        </a:p>
      </dgm:t>
    </dgm:pt>
    <dgm:pt modelId="{3D6229CB-CAFA-466F-8DA3-3CA4779B54BD}" type="parTrans" cxnId="{CF75BCCC-A87C-41EB-B5A4-826B0F43BD5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BE576CE-190D-45F5-98BF-B08BCB7F41CE}" type="sibTrans" cxnId="{CF75BCCC-A87C-41EB-B5A4-826B0F43BD5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32E90E7-7684-4F7E-AF57-32C8D51752E1}">
      <dgm:prSet phldrT="[Text]"/>
      <dgm:spPr bwMode="auto"/>
      <dgm:t>
        <a:bodyPr/>
        <a:lstStyle/>
        <a:p>
          <a:pPr>
            <a:defRPr/>
          </a:pPr>
          <a:r>
            <a:rPr lang="de-DE"/>
            <a:t>Wikipedia</a:t>
          </a:r>
          <a:endParaRPr/>
        </a:p>
      </dgm:t>
    </dgm:pt>
    <dgm:pt modelId="{E2793B18-DE3D-4204-AF70-A87326E1558D}" type="parTrans" cxnId="{71260A05-AE56-48F1-8645-C8A47E45CFB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489369B-7E54-49CE-A23C-18D9A2F1E89A}" type="sibTrans" cxnId="{71260A05-AE56-48F1-8645-C8A47E45CFB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D518DE0-7CB6-4457-9CD1-F5B22CEBD1A4}">
      <dgm:prSet phldrT="[Text]"/>
      <dgm:spPr bwMode="auto"/>
      <dgm:t>
        <a:bodyPr/>
        <a:lstStyle/>
        <a:p>
          <a:pPr>
            <a:defRPr/>
          </a:pPr>
          <a:r>
            <a:rPr lang="de-DE"/>
            <a:t>„</a:t>
          </a:r>
          <a:r>
            <a:rPr lang="en-US"/>
            <a:t>A </a:t>
          </a:r>
          <a:r>
            <a:rPr lang="en-US" b="1"/>
            <a:t>process</a:t>
          </a:r>
          <a:r>
            <a:rPr lang="en-US"/>
            <a:t> is a set of activities that interact to achieve a result.</a:t>
          </a:r>
          <a:r>
            <a:rPr lang="de-DE"/>
            <a:t>“</a:t>
          </a:r>
          <a:endParaRPr/>
        </a:p>
      </dgm:t>
    </dgm:pt>
    <dgm:pt modelId="{02874C35-ACB6-46C9-8E8E-2D9EE9C9A7C8}" type="parTrans" cxnId="{62E776BD-5A59-4590-894F-5D352609B43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8A339A6-B5A8-415C-8E5B-DA8C282747D0}" type="sibTrans" cxnId="{62E776BD-5A59-4590-894F-5D352609B43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3984E0C-CA5D-49EE-8B11-5359A911BCC5}">
      <dgm:prSet phldrT="[Text]"/>
      <dgm:spPr bwMode="auto"/>
      <dgm:t>
        <a:bodyPr/>
        <a:lstStyle/>
        <a:p>
          <a:pPr>
            <a:defRPr/>
          </a:pPr>
          <a:r>
            <a:rPr lang="de-DE"/>
            <a:t>From</a:t>
          </a:r>
          <a:r>
            <a:rPr lang="de-DE"/>
            <a:t> </a:t>
          </a:r>
          <a:r>
            <a:rPr lang="de-DE" u="sng">
              <a:hlinkClick r:id="rId1" tooltip="https://en.wikipedia.org/wiki/Process_(disambiguation)"/>
            </a:rPr>
            <a:t>https://en.wikipedia.org/wiki/Process_(disambiguation)</a:t>
          </a:r>
          <a:endParaRPr lang="de-DE"/>
        </a:p>
      </dgm:t>
    </dgm:pt>
    <dgm:pt modelId="{624135E0-D2D4-4B1D-9E8D-CBBF824EEE8B}" type="parTrans" cxnId="{BCEBB7F2-7C97-4D19-9519-9FE035A6723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70F0316-F39F-422E-A148-003EC21BB3D2}" type="sibTrans" cxnId="{BCEBB7F2-7C97-4D19-9519-9FE035A6723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50A92F7-3FB1-4482-9D29-7C024991F10D}">
      <dgm:prSet phldrT="[Text]"/>
      <dgm:spPr bwMode="auto"/>
      <dgm:t>
        <a:bodyPr/>
        <a:lstStyle/>
        <a:p>
          <a:pPr>
            <a:defRPr/>
          </a:pPr>
          <a:r>
            <a:rPr lang="de-DE"/>
            <a:t>Some</a:t>
          </a:r>
          <a:r>
            <a:rPr lang="de-DE"/>
            <a:t> </a:t>
          </a:r>
          <a:r>
            <a:rPr lang="de-DE"/>
            <a:t>more</a:t>
          </a:r>
          <a:r>
            <a:rPr lang="de-DE"/>
            <a:t> </a:t>
          </a:r>
          <a:r>
            <a:rPr lang="de-DE"/>
            <a:t>meanings</a:t>
          </a:r>
          <a:r>
            <a:rPr lang="de-DE"/>
            <a:t> in </a:t>
          </a:r>
          <a:r>
            <a:rPr lang="de-DE" u="sng">
              <a:hlinkClick r:id="rId2" tooltip="https://de.wikipedia.org/wiki/Prozess_(Begriffsklärung)"/>
            </a:rPr>
            <a:t>https://de.wikipedia.org/</a:t>
          </a:r>
          <a:r>
            <a:rPr lang="de-DE" u="sng">
              <a:hlinkClick r:id="rId2" tooltip="https://de.wikipedia.org/wiki/Prozess_(Begriffsklärung)"/>
            </a:rPr>
            <a:t>wiki</a:t>
          </a:r>
          <a:r>
            <a:rPr lang="de-DE" u="sng">
              <a:hlinkClick r:id="rId2" tooltip="https://de.wikipedia.org/wiki/Prozess_(Begriffsklärung)"/>
            </a:rPr>
            <a:t>/Prozess_(Begriffsklärung)</a:t>
          </a:r>
          <a:endParaRPr lang="de-DE"/>
        </a:p>
      </dgm:t>
    </dgm:pt>
    <dgm:pt modelId="{D735307D-7FBC-4233-A4B8-DDB0464E6215}" type="parTrans" cxnId="{DF32B767-3123-45C6-A4B8-9A07B50F76D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21D33AE-DC8B-4E15-9F06-3766FE3B62E2}" type="sibTrans" cxnId="{DF32B767-3123-45C6-A4B8-9A07B50F76D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D683B9F-5AB6-475D-9870-9DD617738247}">
      <dgm:prSet phldrT="[Text]"/>
      <dgm:spPr bwMode="auto"/>
      <dgm:t>
        <a:bodyPr/>
        <a:lstStyle/>
        <a:p>
          <a:pPr>
            <a:defRPr/>
          </a:pPr>
          <a:r>
            <a:rPr lang="de-DE"/>
            <a:t>Statistical </a:t>
          </a:r>
          <a:r>
            <a:rPr lang="de-DE"/>
            <a:t>learning</a:t>
          </a:r>
          <a:r>
            <a:rPr lang="de-DE"/>
            <a:t> – </a:t>
          </a:r>
          <a:r>
            <a:rPr lang="de-DE"/>
            <a:t>learn</a:t>
          </a:r>
          <a:r>
            <a:rPr lang="de-DE"/>
            <a:t> </a:t>
          </a:r>
          <a:r>
            <a:rPr lang="de-DE"/>
            <a:t>the</a:t>
          </a:r>
          <a:r>
            <a:rPr lang="de-DE"/>
            <a:t> </a:t>
          </a:r>
          <a:r>
            <a:rPr lang="de-DE"/>
            <a:t>distribution</a:t>
          </a:r>
          <a:r>
            <a:rPr lang="de-DE"/>
            <a:t> (</a:t>
          </a:r>
          <a:r>
            <a:rPr lang="de-DE"/>
            <a:t>parametric</a:t>
          </a:r>
          <a:r>
            <a:rPr lang="de-DE"/>
            <a:t> </a:t>
          </a:r>
          <a:r>
            <a:rPr lang="de-DE"/>
            <a:t>or</a:t>
          </a:r>
          <a:r>
            <a:rPr lang="de-DE"/>
            <a:t> non-</a:t>
          </a:r>
          <a:r>
            <a:rPr lang="de-DE"/>
            <a:t>parametric</a:t>
          </a:r>
          <a:r>
            <a:rPr lang="de-DE"/>
            <a:t> </a:t>
          </a:r>
          <a:r>
            <a:rPr lang="de-DE"/>
            <a:t>density</a:t>
          </a:r>
          <a:r>
            <a:rPr lang="de-DE"/>
            <a:t> </a:t>
          </a:r>
          <a:r>
            <a:rPr lang="de-DE"/>
            <a:t>functions</a:t>
          </a:r>
          <a:r>
            <a:rPr lang="de-DE"/>
            <a:t>)</a:t>
          </a:r>
          <a:endParaRPr/>
        </a:p>
      </dgm:t>
    </dgm:pt>
    <dgm:pt modelId="{BD65C2C3-7BA7-4C82-B670-0E67531FDCD4}" type="parTrans" cxnId="{0B2F01C4-02A6-41B5-ADAC-5E01C971115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10EAF33-71FD-4B0C-A1B9-AF94956628B2}" type="sibTrans" cxnId="{0B2F01C4-02A6-41B5-ADAC-5E01C971115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F256D0C-D29B-4AE8-B2B0-9CF233733838}" type="pres">
      <dgm:prSet presAssocID="{74263B8E-3D9A-40E0-B2DA-9D8422BBB5D5}" presName="linear" presStyleCnt="0">
        <dgm:presLayoutVars>
          <dgm:dir val="norm"/>
          <dgm:animLvl val="lvl"/>
          <dgm:resizeHandles val="exact"/>
        </dgm:presLayoutVars>
      </dgm:prSet>
      <dgm:spPr bwMode="auto"/>
    </dgm:pt>
    <dgm:pt modelId="{D127C7B1-FCC6-41A4-A8CF-8E0CAF954AC5}" type="pres">
      <dgm:prSet presAssocID="{6BD2FD08-AA28-468D-82A3-2BE02FE07DC9}" presName="parentLin" presStyleCnt="0"/>
      <dgm:spPr bwMode="auto"/>
    </dgm:pt>
    <dgm:pt modelId="{DCECBC4A-17B9-4471-87B9-C690562DD360}" type="pres">
      <dgm:prSet presAssocID="{6BD2FD08-AA28-468D-82A3-2BE02FE07DC9}" presName="parentLeftMargin" presStyleLbl="node1" presStyleIdx="0" presStyleCnt="3"/>
      <dgm:spPr bwMode="auto"/>
    </dgm:pt>
    <dgm:pt modelId="{C230870C-4340-4C9E-AC1B-C29F1FA56AF2}" type="pres">
      <dgm:prSet presAssocID="{6BD2FD08-AA28-468D-82A3-2BE02FE07DC9}" presName="parentText" presStyleLbl="node1" presStyleIdx="0" presStyleCnt="3">
        <dgm:presLayoutVars>
          <dgm:chMax val="0"/>
          <dgm:bulletEnabled val="1"/>
        </dgm:presLayoutVars>
      </dgm:prSet>
      <dgm:spPr bwMode="auto"/>
    </dgm:pt>
    <dgm:pt modelId="{9C97A417-2BE0-4EC2-BAAD-076807B40121}" type="pres">
      <dgm:prSet presAssocID="{6BD2FD08-AA28-468D-82A3-2BE02FE07DC9}" presName="negativeSpace" presStyleCnt="0"/>
      <dgm:spPr bwMode="auto"/>
    </dgm:pt>
    <dgm:pt modelId="{ED1C418A-6468-437C-B1E6-B9D29EFC63FA}" type="pres">
      <dgm:prSet presAssocID="{6BD2FD08-AA28-468D-82A3-2BE02FE07DC9}" presName="childText" presStyleLbl="conFgAcc1" presStyleIdx="0" presStyleCnt="3">
        <dgm:presLayoutVars>
          <dgm:bulletEnabled val="1"/>
        </dgm:presLayoutVars>
      </dgm:prSet>
      <dgm:spPr bwMode="auto"/>
    </dgm:pt>
    <dgm:pt modelId="{DDFA4A6D-0ACD-453A-A109-FB89E035FB5C}" type="pres">
      <dgm:prSet presAssocID="{E6712F23-6548-444A-AACD-293CDDEAA1FD}" presName="spaceBetweenRectangles" presStyleCnt="0"/>
      <dgm:spPr bwMode="auto"/>
    </dgm:pt>
    <dgm:pt modelId="{938894BA-F39A-43E8-A7EB-BF187DA1A314}" type="pres">
      <dgm:prSet presAssocID="{6AF3F4E7-34A3-4F8B-BD57-C80A173634AE}" presName="parentLin" presStyleCnt="0"/>
      <dgm:spPr bwMode="auto"/>
    </dgm:pt>
    <dgm:pt modelId="{EF6D410B-39AA-4AB7-AE51-589B44130DAE}" type="pres">
      <dgm:prSet presAssocID="{6AF3F4E7-34A3-4F8B-BD57-C80A173634AE}" presName="parentLeftMargin" presStyleLbl="node1" presStyleIdx="0" presStyleCnt="3"/>
      <dgm:spPr bwMode="auto"/>
    </dgm:pt>
    <dgm:pt modelId="{4D90B543-A9C9-4774-A6C4-76B382CB41AA}" type="pres">
      <dgm:prSet presAssocID="{6AF3F4E7-34A3-4F8B-BD57-C80A173634AE}" presName="parentText" presStyleLbl="node1" presStyleIdx="1" presStyleCnt="3">
        <dgm:presLayoutVars>
          <dgm:chMax val="0"/>
          <dgm:bulletEnabled val="1"/>
        </dgm:presLayoutVars>
      </dgm:prSet>
      <dgm:spPr bwMode="auto"/>
    </dgm:pt>
    <dgm:pt modelId="{FFFBDCE8-0884-42C7-AAB2-B3C54C581B12}" type="pres">
      <dgm:prSet presAssocID="{6AF3F4E7-34A3-4F8B-BD57-C80A173634AE}" presName="negativeSpace" presStyleCnt="0"/>
      <dgm:spPr bwMode="auto"/>
    </dgm:pt>
    <dgm:pt modelId="{AC4AA8B0-CB4D-4567-B1FC-79C384C818B2}" type="pres">
      <dgm:prSet presAssocID="{6AF3F4E7-34A3-4F8B-BD57-C80A173634AE}" presName="childText" presStyleLbl="conFgAcc1" presStyleIdx="1" presStyleCnt="3">
        <dgm:presLayoutVars>
          <dgm:bulletEnabled val="1"/>
        </dgm:presLayoutVars>
      </dgm:prSet>
      <dgm:spPr bwMode="auto"/>
    </dgm:pt>
    <dgm:pt modelId="{8399CB95-C39D-4D62-92E8-DA3F64DB6EC7}" type="pres">
      <dgm:prSet presAssocID="{ABE576CE-190D-45F5-98BF-B08BCB7F41CE}" presName="spaceBetweenRectangles" presStyleCnt="0"/>
      <dgm:spPr bwMode="auto"/>
    </dgm:pt>
    <dgm:pt modelId="{FEC8C853-308B-4FC1-AD50-D20ED4954378}" type="pres">
      <dgm:prSet presAssocID="{932E90E7-7684-4F7E-AF57-32C8D51752E1}" presName="parentLin" presStyleCnt="0"/>
      <dgm:spPr bwMode="auto"/>
    </dgm:pt>
    <dgm:pt modelId="{203647EA-AB5D-4C2F-BFE1-CDA1CFA2B487}" type="pres">
      <dgm:prSet presAssocID="{932E90E7-7684-4F7E-AF57-32C8D51752E1}" presName="parentLeftMargin" presStyleLbl="node1" presStyleIdx="1" presStyleCnt="3"/>
      <dgm:spPr bwMode="auto"/>
    </dgm:pt>
    <dgm:pt modelId="{CE4686DA-1FD6-4AF3-BCDA-90198F4DDD09}" type="pres">
      <dgm:prSet presAssocID="{932E90E7-7684-4F7E-AF57-32C8D51752E1}" presName="parentText" presStyleLbl="node1" presStyleIdx="2" presStyleCnt="3">
        <dgm:presLayoutVars>
          <dgm:chMax val="0"/>
          <dgm:bulletEnabled val="1"/>
        </dgm:presLayoutVars>
      </dgm:prSet>
      <dgm:spPr bwMode="auto"/>
    </dgm:pt>
    <dgm:pt modelId="{A1595183-73F8-4612-8F08-F379D6AE33C5}" type="pres">
      <dgm:prSet presAssocID="{932E90E7-7684-4F7E-AF57-32C8D51752E1}" presName="negativeSpace" presStyleCnt="0"/>
      <dgm:spPr bwMode="auto"/>
    </dgm:pt>
    <dgm:pt modelId="{66C1BAA2-B718-4DC5-BA4E-900F46197DC9}" type="pres">
      <dgm:prSet presAssocID="{932E90E7-7684-4F7E-AF57-32C8D51752E1}" presName="childText" presStyleLbl="conFgAcc1" presStyleIdx="2" presStyleCnt="3">
        <dgm:presLayoutVars>
          <dgm:bulletEnabled val="1"/>
        </dgm:presLayoutVars>
      </dgm:prSet>
      <dgm:spPr bwMode="auto"/>
    </dgm:pt>
  </dgm:ptLst>
  <dgm:cxnLst>
    <dgm:cxn modelId="{51392A03-D1D7-474B-B313-CCF9679988F7}" srcId="{6E24911C-E75F-47CC-8488-226B97922787}" destId="{53E4004B-5D11-4DE9-8D40-24D2300A0CD3}" srcOrd="2" destOrd="0" parTransId="{96505541-9BB8-4011-B1C1-A9167D185A44}" sibTransId="{34C8959F-5541-4449-AE59-9D7E75866811}"/>
    <dgm:cxn modelId="{71260A05-AE56-48F1-8645-C8A47E45CFBE}" srcId="{74263B8E-3D9A-40E0-B2DA-9D8422BBB5D5}" destId="{932E90E7-7684-4F7E-AF57-32C8D51752E1}" srcOrd="2" destOrd="0" parTransId="{E2793B18-DE3D-4204-AF70-A87326E1558D}" sibTransId="{2489369B-7E54-49CE-A23C-18D9A2F1E89A}"/>
    <dgm:cxn modelId="{032C8411-7454-4F32-A93B-518482C69B7F}" type="presOf" srcId="{ED683B9F-5AB6-475D-9870-9DD617738247}" destId="{ED1C418A-6468-437C-B1E6-B9D29EFC63FA}" srcOrd="0" destOrd="1" presId="urn:microsoft.com/office/officeart/2005/8/layout/list1"/>
    <dgm:cxn modelId="{2FA35415-F894-45A7-8896-D0AE7F36C784}" type="presOf" srcId="{6E24911C-E75F-47CC-8488-226B97922787}" destId="{ED1C418A-6468-437C-B1E6-B9D29EFC63FA}" srcOrd="0" destOrd="0" presId="urn:microsoft.com/office/officeart/2005/8/layout/list1"/>
    <dgm:cxn modelId="{D8084223-69CB-4FAD-89B5-FD4D25181668}" type="presOf" srcId="{932E90E7-7684-4F7E-AF57-32C8D51752E1}" destId="{203647EA-AB5D-4C2F-BFE1-CDA1CFA2B487}" srcOrd="0" destOrd="0" presId="urn:microsoft.com/office/officeart/2005/8/layout/list1"/>
    <dgm:cxn modelId="{EC686125-2797-429C-B84A-E6869851097B}" type="presOf" srcId="{F5026889-C1F0-48EC-B127-E25D3BE26450}" destId="{ED1C418A-6468-437C-B1E6-B9D29EFC63FA}" srcOrd="0" destOrd="2" presId="urn:microsoft.com/office/officeart/2005/8/layout/list1"/>
    <dgm:cxn modelId="{D312D835-B948-462C-88F1-5DE70ECFB52C}" srcId="{6AF3F4E7-34A3-4F8B-BD57-C80A173634AE}" destId="{D9F9047B-A39E-4BD4-A872-99A5790F3DD0}" srcOrd="1" destOrd="0" parTransId="{DC8FE950-CD39-42C8-AC23-5DA75E484692}" sibTransId="{E8BB9149-D230-4B08-92B6-14DFEAF1DF02}"/>
    <dgm:cxn modelId="{96EF3639-1CA3-4D5D-975F-1FC15CD0D311}" type="presOf" srcId="{932E90E7-7684-4F7E-AF57-32C8D51752E1}" destId="{CE4686DA-1FD6-4AF3-BCDA-90198F4DDD09}" srcOrd="1" destOrd="0" presId="urn:microsoft.com/office/officeart/2005/8/layout/list1"/>
    <dgm:cxn modelId="{DF32B767-3123-45C6-A4B8-9A07B50F76DB}" srcId="{2D518DE0-7CB6-4457-9CD1-F5B22CEBD1A4}" destId="{D50A92F7-3FB1-4482-9D29-7C024991F10D}" srcOrd="1" destOrd="0" parTransId="{D735307D-7FBC-4233-A4B8-DDB0464E6215}" sibTransId="{C21D33AE-DC8B-4E15-9F06-3766FE3B62E2}"/>
    <dgm:cxn modelId="{C5790252-653A-4D44-ACAF-4341A1D5C2C8}" type="presOf" srcId="{6BD2FD08-AA28-468D-82A3-2BE02FE07DC9}" destId="{DCECBC4A-17B9-4471-87B9-C690562DD360}" srcOrd="0" destOrd="0" presId="urn:microsoft.com/office/officeart/2005/8/layout/list1"/>
    <dgm:cxn modelId="{0A285B7B-7587-4573-89CD-C5D5441AD514}" srcId="{6AF3F4E7-34A3-4F8B-BD57-C80A173634AE}" destId="{EE710FB2-C00F-4FF0-B74C-14FAE48B0274}" srcOrd="2" destOrd="0" parTransId="{DD51A764-A4A9-4611-8FD7-607CA4FB3D2B}" sibTransId="{23189702-DA7B-4296-AED0-A97ACBBE2A35}"/>
    <dgm:cxn modelId="{E741B981-ABAF-4CC2-9CD5-B1B8A0330EEE}" srcId="{6BD2FD08-AA28-468D-82A3-2BE02FE07DC9}" destId="{6E24911C-E75F-47CC-8488-226B97922787}" srcOrd="0" destOrd="0" parTransId="{DC5E45BA-1F40-42AB-B883-CBD88388002F}" sibTransId="{E18B2AF3-CE51-4483-A24C-FDF2226B6446}"/>
    <dgm:cxn modelId="{701A369C-FB4C-48DE-B72D-CC28BCB562A4}" type="presOf" srcId="{52A214EA-EF1E-472D-AA88-6F9EADDDA678}" destId="{AC4AA8B0-CB4D-4567-B1FC-79C384C818B2}" srcOrd="0" destOrd="0" presId="urn:microsoft.com/office/officeart/2005/8/layout/list1"/>
    <dgm:cxn modelId="{DBF1D09E-8AE9-4F1D-87AC-D093C94D3264}" type="presOf" srcId="{6AF3F4E7-34A3-4F8B-BD57-C80A173634AE}" destId="{EF6D410B-39AA-4AB7-AE51-589B44130DAE}" srcOrd="0" destOrd="0" presId="urn:microsoft.com/office/officeart/2005/8/layout/list1"/>
    <dgm:cxn modelId="{2B005FA1-191E-401C-BC0F-4C0DC00F4B65}" type="presOf" srcId="{D9F9047B-A39E-4BD4-A872-99A5790F3DD0}" destId="{AC4AA8B0-CB4D-4567-B1FC-79C384C818B2}" srcOrd="0" destOrd="1" presId="urn:microsoft.com/office/officeart/2005/8/layout/list1"/>
    <dgm:cxn modelId="{174A16A8-B126-479E-98EB-DA8A27F460C1}" type="presOf" srcId="{EE710FB2-C00F-4FF0-B74C-14FAE48B0274}" destId="{AC4AA8B0-CB4D-4567-B1FC-79C384C818B2}" srcOrd="0" destOrd="2" presId="urn:microsoft.com/office/officeart/2005/8/layout/list1"/>
    <dgm:cxn modelId="{212527AA-FBDD-4789-B1DB-F9F8831DFE0E}" srcId="{74263B8E-3D9A-40E0-B2DA-9D8422BBB5D5}" destId="{6BD2FD08-AA28-468D-82A3-2BE02FE07DC9}" srcOrd="0" destOrd="0" parTransId="{062AFAAD-8132-4D90-B43B-B01890EB7389}" sibTransId="{E6712F23-6548-444A-AACD-293CDDEAA1FD}"/>
    <dgm:cxn modelId="{F6E2F9B1-2405-4AE6-9154-BFC934CFED39}" type="presOf" srcId="{2D518DE0-7CB6-4457-9CD1-F5B22CEBD1A4}" destId="{66C1BAA2-B718-4DC5-BA4E-900F46197DC9}" srcOrd="0" destOrd="0" presId="urn:microsoft.com/office/officeart/2005/8/layout/list1"/>
    <dgm:cxn modelId="{62E776BD-5A59-4590-894F-5D352609B433}" srcId="{932E90E7-7684-4F7E-AF57-32C8D51752E1}" destId="{2D518DE0-7CB6-4457-9CD1-F5B22CEBD1A4}" srcOrd="0" destOrd="0" parTransId="{02874C35-ACB6-46C9-8E8E-2D9EE9C9A7C8}" sibTransId="{D8A339A6-B5A8-415C-8E5B-DA8C282747D0}"/>
    <dgm:cxn modelId="{0B2F01C4-02A6-41B5-ADAC-5E01C9711159}" srcId="{6E24911C-E75F-47CC-8488-226B97922787}" destId="{ED683B9F-5AB6-475D-9870-9DD617738247}" srcOrd="0" destOrd="0" parTransId="{BD65C2C3-7BA7-4C82-B670-0E67531FDCD4}" sibTransId="{D10EAF33-71FD-4B0C-A1B9-AF94956628B2}"/>
    <dgm:cxn modelId="{78071DC9-EED9-47EC-8E29-FB0FAA97409E}" type="presOf" srcId="{D50A92F7-3FB1-4482-9D29-7C024991F10D}" destId="{66C1BAA2-B718-4DC5-BA4E-900F46197DC9}" srcOrd="0" destOrd="2" presId="urn:microsoft.com/office/officeart/2005/8/layout/list1"/>
    <dgm:cxn modelId="{41325FC9-083A-4495-AD12-994C897F7FFD}" type="presOf" srcId="{6BD2FD08-AA28-468D-82A3-2BE02FE07DC9}" destId="{C230870C-4340-4C9E-AC1B-C29F1FA56AF2}" srcOrd="1" destOrd="0" presId="urn:microsoft.com/office/officeart/2005/8/layout/list1"/>
    <dgm:cxn modelId="{679677CB-C796-4311-B0A1-87A0FD888A7A}" srcId="{6E24911C-E75F-47CC-8488-226B97922787}" destId="{F5026889-C1F0-48EC-B127-E25D3BE26450}" srcOrd="1" destOrd="0" parTransId="{729F73C3-D1DF-45C7-B058-E78C64972D3B}" sibTransId="{F40F909C-52D6-466E-9F62-2CB234040955}"/>
    <dgm:cxn modelId="{CF75BCCC-A87C-41EB-B5A4-826B0F43BD59}" srcId="{74263B8E-3D9A-40E0-B2DA-9D8422BBB5D5}" destId="{6AF3F4E7-34A3-4F8B-BD57-C80A173634AE}" srcOrd="1" destOrd="0" parTransId="{3D6229CB-CAFA-466F-8DA3-3CA4779B54BD}" sibTransId="{ABE576CE-190D-45F5-98BF-B08BCB7F41CE}"/>
    <dgm:cxn modelId="{43FA5BCE-490D-4C60-8342-BF4D82370E72}" srcId="{6AF3F4E7-34A3-4F8B-BD57-C80A173634AE}" destId="{52A214EA-EF1E-472D-AA88-6F9EADDDA678}" srcOrd="0" destOrd="0" parTransId="{8AFF71DE-72C5-421D-BF87-0981E8726FC6}" sibTransId="{62E6BFF4-B0E7-4AC0-8847-3BAEEF425D10}"/>
    <dgm:cxn modelId="{2AD4A2D6-D15B-4FF7-860A-365B43D2CCAD}" srcId="{6AF3F4E7-34A3-4F8B-BD57-C80A173634AE}" destId="{047F333C-8B9D-49E1-8E38-CF6699930406}" srcOrd="3" destOrd="0" parTransId="{16BAA052-05BE-4017-81F0-F9F0F9449E89}" sibTransId="{AD968BF3-AE13-45F6-8B53-9FEA98409D03}"/>
    <dgm:cxn modelId="{5702E5E2-3568-4847-B9B1-3F428083CEFE}" type="presOf" srcId="{74263B8E-3D9A-40E0-B2DA-9D8422BBB5D5}" destId="{2F256D0C-D29B-4AE8-B2B0-9CF233733838}" srcOrd="0" destOrd="0" presId="urn:microsoft.com/office/officeart/2005/8/layout/list1"/>
    <dgm:cxn modelId="{683020E3-D095-49DE-ACF2-9ACA4B97666C}" type="presOf" srcId="{03984E0C-CA5D-49EE-8B11-5359A911BCC5}" destId="{66C1BAA2-B718-4DC5-BA4E-900F46197DC9}" srcOrd="0" destOrd="1" presId="urn:microsoft.com/office/officeart/2005/8/layout/list1"/>
    <dgm:cxn modelId="{0A2EA3E3-B7D1-4224-8681-11F38816445B}" type="presOf" srcId="{047F333C-8B9D-49E1-8E38-CF6699930406}" destId="{AC4AA8B0-CB4D-4567-B1FC-79C384C818B2}" srcOrd="0" destOrd="3" presId="urn:microsoft.com/office/officeart/2005/8/layout/list1"/>
    <dgm:cxn modelId="{42CFAEE3-891D-49B5-87A7-D6669E86D728}" type="presOf" srcId="{6AF3F4E7-34A3-4F8B-BD57-C80A173634AE}" destId="{4D90B543-A9C9-4774-A6C4-76B382CB41AA}" srcOrd="1" destOrd="0" presId="urn:microsoft.com/office/officeart/2005/8/layout/list1"/>
    <dgm:cxn modelId="{BCEBB7F2-7C97-4D19-9519-9FE035A6723F}" srcId="{2D518DE0-7CB6-4457-9CD1-F5B22CEBD1A4}" destId="{03984E0C-CA5D-49EE-8B11-5359A911BCC5}" srcOrd="0" destOrd="0" parTransId="{624135E0-D2D4-4B1D-9E8D-CBBF824EEE8B}" sibTransId="{C70F0316-F39F-422E-A148-003EC21BB3D2}"/>
    <dgm:cxn modelId="{ED2F4EF6-3729-4ADF-BADA-6B052F953A3F}" type="presOf" srcId="{53E4004B-5D11-4DE9-8D40-24D2300A0CD3}" destId="{ED1C418A-6468-437C-B1E6-B9D29EFC63FA}" srcOrd="0" destOrd="3" presId="urn:microsoft.com/office/officeart/2005/8/layout/list1"/>
    <dgm:cxn modelId="{2F8F6416-4291-40EE-8855-31C1A6C8AB59}" type="presParOf" srcId="{2F256D0C-D29B-4AE8-B2B0-9CF233733838}" destId="{D127C7B1-FCC6-41A4-A8CF-8E0CAF954AC5}" srcOrd="0" destOrd="0" presId="urn:microsoft.com/office/officeart/2005/8/layout/list1"/>
    <dgm:cxn modelId="{8952CB28-02B0-4C12-8106-9D3B1F920FF1}" type="presParOf" srcId="{D127C7B1-FCC6-41A4-A8CF-8E0CAF954AC5}" destId="{DCECBC4A-17B9-4471-87B9-C690562DD360}" srcOrd="0" destOrd="0" presId="urn:microsoft.com/office/officeart/2005/8/layout/list1"/>
    <dgm:cxn modelId="{01E27B3B-0068-452F-819D-175A31C44D62}" type="presParOf" srcId="{D127C7B1-FCC6-41A4-A8CF-8E0CAF954AC5}" destId="{C230870C-4340-4C9E-AC1B-C29F1FA56AF2}" srcOrd="1" destOrd="0" presId="urn:microsoft.com/office/officeart/2005/8/layout/list1"/>
    <dgm:cxn modelId="{335AA591-BBE7-44A1-AAAA-4DD23F46BC60}" type="presParOf" srcId="{2F256D0C-D29B-4AE8-B2B0-9CF233733838}" destId="{9C97A417-2BE0-4EC2-BAAD-076807B40121}" srcOrd="1" destOrd="0" presId="urn:microsoft.com/office/officeart/2005/8/layout/list1"/>
    <dgm:cxn modelId="{3981F317-E8C6-47D0-B538-AA0D5BBE5177}" type="presParOf" srcId="{2F256D0C-D29B-4AE8-B2B0-9CF233733838}" destId="{ED1C418A-6468-437C-B1E6-B9D29EFC63FA}" srcOrd="2" destOrd="0" presId="urn:microsoft.com/office/officeart/2005/8/layout/list1"/>
    <dgm:cxn modelId="{BE7917AD-05DF-4E25-9683-F5D37B6175A9}" type="presParOf" srcId="{2F256D0C-D29B-4AE8-B2B0-9CF233733838}" destId="{DDFA4A6D-0ACD-453A-A109-FB89E035FB5C}" srcOrd="3" destOrd="0" presId="urn:microsoft.com/office/officeart/2005/8/layout/list1"/>
    <dgm:cxn modelId="{77D0CFD2-EF93-4A2F-AB79-33B4F3B48F01}" type="presParOf" srcId="{2F256D0C-D29B-4AE8-B2B0-9CF233733838}" destId="{938894BA-F39A-43E8-A7EB-BF187DA1A314}" srcOrd="4" destOrd="0" presId="urn:microsoft.com/office/officeart/2005/8/layout/list1"/>
    <dgm:cxn modelId="{7B077745-60D6-42D1-950C-891F6EC0D054}" type="presParOf" srcId="{938894BA-F39A-43E8-A7EB-BF187DA1A314}" destId="{EF6D410B-39AA-4AB7-AE51-589B44130DAE}" srcOrd="0" destOrd="0" presId="urn:microsoft.com/office/officeart/2005/8/layout/list1"/>
    <dgm:cxn modelId="{C30A63BA-84B7-47F7-9790-A7E5F54D4EC3}" type="presParOf" srcId="{938894BA-F39A-43E8-A7EB-BF187DA1A314}" destId="{4D90B543-A9C9-4774-A6C4-76B382CB41AA}" srcOrd="1" destOrd="0" presId="urn:microsoft.com/office/officeart/2005/8/layout/list1"/>
    <dgm:cxn modelId="{D9A282B6-61FE-45C3-A9D6-94E5E531CFF6}" type="presParOf" srcId="{2F256D0C-D29B-4AE8-B2B0-9CF233733838}" destId="{FFFBDCE8-0884-42C7-AAB2-B3C54C581B12}" srcOrd="5" destOrd="0" presId="urn:microsoft.com/office/officeart/2005/8/layout/list1"/>
    <dgm:cxn modelId="{7B29E909-78A3-46B1-BEE5-DF87CDCB4007}" type="presParOf" srcId="{2F256D0C-D29B-4AE8-B2B0-9CF233733838}" destId="{AC4AA8B0-CB4D-4567-B1FC-79C384C818B2}" srcOrd="6" destOrd="0" presId="urn:microsoft.com/office/officeart/2005/8/layout/list1"/>
    <dgm:cxn modelId="{6BBE0692-ECDC-4982-B629-9DCD1B9B50D8}" type="presParOf" srcId="{2F256D0C-D29B-4AE8-B2B0-9CF233733838}" destId="{8399CB95-C39D-4D62-92E8-DA3F64DB6EC7}" srcOrd="7" destOrd="0" presId="urn:microsoft.com/office/officeart/2005/8/layout/list1"/>
    <dgm:cxn modelId="{F35365A3-5B5A-457A-BA6B-072F97DA3023}" type="presParOf" srcId="{2F256D0C-D29B-4AE8-B2B0-9CF233733838}" destId="{FEC8C853-308B-4FC1-AD50-D20ED4954378}" srcOrd="8" destOrd="0" presId="urn:microsoft.com/office/officeart/2005/8/layout/list1"/>
    <dgm:cxn modelId="{96DE02E0-EC74-4116-BEB9-8A9EF6C55591}" type="presParOf" srcId="{FEC8C853-308B-4FC1-AD50-D20ED4954378}" destId="{203647EA-AB5D-4C2F-BFE1-CDA1CFA2B487}" srcOrd="0" destOrd="0" presId="urn:microsoft.com/office/officeart/2005/8/layout/list1"/>
    <dgm:cxn modelId="{4844F595-064F-44BC-9B86-C5E07CCD5EF8}" type="presParOf" srcId="{FEC8C853-308B-4FC1-AD50-D20ED4954378}" destId="{CE4686DA-1FD6-4AF3-BCDA-90198F4DDD09}" srcOrd="1" destOrd="0" presId="urn:microsoft.com/office/officeart/2005/8/layout/list1"/>
    <dgm:cxn modelId="{27D26B3A-BD73-4F90-B1FB-54C1F0CE0956}" type="presParOf" srcId="{2F256D0C-D29B-4AE8-B2B0-9CF233733838}" destId="{A1595183-73F8-4612-8F08-F379D6AE33C5}" srcOrd="9" destOrd="0" presId="urn:microsoft.com/office/officeart/2005/8/layout/list1"/>
    <dgm:cxn modelId="{DEDE6D8C-D343-44B9-AE0C-CDAF6D217F13}" type="presParOf" srcId="{2F256D0C-D29B-4AE8-B2B0-9CF233733838}" destId="{66C1BAA2-B718-4DC5-BA4E-900F46197DC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6162D36E-90D7-4252-8CBA-09CF16F17608}" type="doc">
      <dgm:prSet loTypeId="urn:microsoft.com/office/officeart/2005/8/layout/hList9" loCatId="list" qsTypeId="urn:microsoft.com/office/officeart/2005/8/quickstyle/simple1" qsCatId="simple" csTypeId="urn:microsoft.com/office/officeart/2005/8/colors/colorful5" csCatId="colorful" phldr="1"/>
      <dgm:spPr bwMode="auto"/>
      <dgm:t>
        <a:bodyPr/>
        <a:lstStyle/>
        <a:p>
          <a:pPr>
            <a:defRPr/>
          </a:pPr>
          <a:endParaRPr lang="de-DE"/>
        </a:p>
      </dgm:t>
    </dgm:pt>
    <dgm:pt modelId="{08264BCE-D65A-4D7B-9BC7-9BC1AD26C161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Continuous</a:t>
          </a:r>
          <a:r>
            <a:rPr lang="de-DE" b="0" i="0" u="none"/>
            <a:t> </a:t>
          </a:r>
          <a:r>
            <a:rPr lang="de-DE" b="0" i="0" u="none"/>
            <a:t>processes</a:t>
          </a:r>
          <a:endParaRPr lang="de-DE"/>
        </a:p>
      </dgm:t>
    </dgm:pt>
    <dgm:pt modelId="{03FE2414-49EE-45B6-B10D-8F76814BD336}" type="parTrans" cxnId="{FB3B923F-848D-48D8-8074-7F92B3C9554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865679F-FFBC-40F7-A044-A516E4D40184}" type="sibTrans" cxnId="{FB3B923F-848D-48D8-8074-7F92B3C9554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EB44C0E-88DC-4918-B4AD-FC2246C35DBB}">
      <dgm:prSet phldrT="[Text]"/>
      <dgm:spPr bwMode="auto"/>
      <dgm:t>
        <a:bodyPr/>
        <a:lstStyle/>
        <a:p>
          <a:pPr>
            <a:defRPr/>
          </a:pPr>
          <a:r>
            <a:rPr lang="de-DE"/>
            <a:t>Event-</a:t>
          </a:r>
          <a:r>
            <a:rPr lang="de-DE"/>
            <a:t>based</a:t>
          </a:r>
          <a:r>
            <a:rPr lang="de-DE"/>
            <a:t> </a:t>
          </a:r>
          <a:r>
            <a:rPr lang="de-DE"/>
            <a:t>processes</a:t>
          </a:r>
          <a:endParaRPr lang="de-DE"/>
        </a:p>
      </dgm:t>
    </dgm:pt>
    <dgm:pt modelId="{F5A20A65-BEDD-4F90-A181-E305357A8219}" type="parTrans" cxnId="{8E34F489-FEB8-4778-8FA2-86679DA129B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27B7C72-B551-49D5-9B84-A0E8A3E8E14B}" type="sibTrans" cxnId="{8E34F489-FEB8-4778-8FA2-86679DA129B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3B5C5A9-5AFF-4D9B-8838-94E9C40C81A3}">
      <dgm:prSet phldrT="[Text]"/>
      <dgm:spPr bwMode="auto"/>
      <dgm:t>
        <a:bodyPr/>
        <a:lstStyle/>
        <a:p>
          <a:pPr>
            <a:defRPr/>
          </a:pPr>
          <a:r>
            <a:rPr lang="de-DE"/>
            <a:t>Cases / </a:t>
          </a:r>
          <a:r>
            <a:rPr lang="de-DE"/>
            <a:t>traces</a:t>
          </a:r>
          <a:r>
            <a:rPr lang="de-DE"/>
            <a:t> of </a:t>
          </a:r>
          <a:r>
            <a:rPr lang="de-DE"/>
            <a:t>events</a:t>
          </a:r>
          <a:endParaRPr lang="de-DE"/>
        </a:p>
      </dgm:t>
    </dgm:pt>
    <dgm:pt modelId="{49AFEE19-4E72-4A0F-A7DE-22C2C64EA0B0}" type="parTrans" cxnId="{673E1842-8824-4892-823A-6746E0C83AF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4F36A54-493A-439F-BEE4-87DB78BB1D74}" type="sibTrans" cxnId="{673E1842-8824-4892-823A-6746E0C83AF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D4744E2-AEE8-402D-95FD-E3A724E6BF72}">
      <dgm:prSet phldrT="[Text]"/>
      <dgm:spPr bwMode="auto"/>
      <dgm:t>
        <a:bodyPr/>
        <a:lstStyle/>
        <a:p>
          <a:pPr>
            <a:defRPr/>
          </a:pPr>
          <a:r>
            <a:rPr lang="de-DE"/>
            <a:t>Discrete</a:t>
          </a:r>
          <a:r>
            <a:rPr lang="de-DE"/>
            <a:t> Models</a:t>
          </a:r>
          <a:endParaRPr/>
        </a:p>
      </dgm:t>
    </dgm:pt>
    <dgm:pt modelId="{9F347339-34D1-4F22-91F7-24788EC3F956}" type="parTrans" cxnId="{2A4415C4-0F4D-4453-96C7-8B72B75982B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AC23749-0EEC-4BFF-B824-434D41E08D8C}" type="sibTrans" cxnId="{2A4415C4-0F4D-4453-96C7-8B72B75982B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07423A0-43D7-4E10-91DE-7A73F37ECCDF}">
      <dgm:prSet phldrT="[Text]"/>
      <dgm:spPr bwMode="auto"/>
      <dgm:t>
        <a:bodyPr/>
        <a:lstStyle/>
        <a:p>
          <a:pPr>
            <a:defRPr/>
          </a:pPr>
          <a:r>
            <a:rPr lang="de-DE"/>
            <a:t>Transition </a:t>
          </a:r>
          <a:r>
            <a:rPr lang="de-DE"/>
            <a:t>systems</a:t>
          </a:r>
          <a:r>
            <a:rPr lang="de-DE"/>
            <a:t>, </a:t>
          </a:r>
          <a:r>
            <a:rPr lang="de-DE"/>
            <a:t>Petrinets</a:t>
          </a:r>
          <a:endParaRPr lang="de-DE"/>
        </a:p>
      </dgm:t>
    </dgm:pt>
    <dgm:pt modelId="{038D1229-0DBB-41B1-838B-5D7282DF5144}" type="parTrans" cxnId="{F15C4F5D-43EA-4C85-B7B9-95440A915DF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CEB2DE1-699B-47FC-9698-B6A5C8CD95A3}" type="sibTrans" cxnId="{F15C4F5D-43EA-4C85-B7B9-95440A915DF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0446CA0-5BA5-4A54-B180-C7D6E4ED364A}">
      <dgm:prSet phldrT="[Text]"/>
      <dgm:spPr bwMode="auto"/>
      <dgm:t>
        <a:bodyPr/>
        <a:lstStyle/>
        <a:p>
          <a:pPr>
            <a:defRPr/>
          </a:pPr>
          <a:r>
            <a:rPr lang="de-DE" b="1"/>
            <a:t>Automata</a:t>
          </a:r>
          <a:r>
            <a:rPr lang="de-DE" b="1"/>
            <a:t> </a:t>
          </a:r>
          <a:r>
            <a:rPr lang="de-DE" b="1"/>
            <a:t>theory</a:t>
          </a:r>
          <a:endParaRPr lang="de-DE" b="1"/>
        </a:p>
      </dgm:t>
    </dgm:pt>
    <dgm:pt modelId="{E112B904-804F-4C4B-948D-C14CA7ECFC8A}" type="parTrans" cxnId="{40CCC554-5E12-4531-A952-9810E595A83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36468B4-D061-47A2-A7FD-7801CD4D0A6A}" type="sibTrans" cxnId="{40CCC554-5E12-4531-A952-9810E595A83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4E16CC8-8EDD-4722-BE8B-895D636234FE}">
      <dgm:prSet phldrT="[Text]"/>
      <dgm:spPr bwMode="auto"/>
      <dgm:t>
        <a:bodyPr/>
        <a:lstStyle/>
        <a:p>
          <a:pPr>
            <a:defRPr/>
          </a:pPr>
          <a:r>
            <a:rPr lang="de-DE"/>
            <a:t>Flow Models</a:t>
          </a:r>
          <a:endParaRPr/>
        </a:p>
      </dgm:t>
    </dgm:pt>
    <dgm:pt modelId="{432498FC-EE61-47AF-B38B-6CD0C1A1042A}" type="sibTrans" cxnId="{6FAA29EF-6D27-488E-8E2A-95775DB6C1C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70BE9D8-8B1E-410F-A6A1-C21F9284C3F3}" type="parTrans" cxnId="{6FAA29EF-6D27-488E-8E2A-95775DB6C1C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0D7CB39-FCAF-4FF2-92A5-F55DECB7BAEE}">
      <dgm:prSet phldrT="[Text]"/>
      <dgm:spPr bwMode="auto"/>
      <dgm:t>
        <a:bodyPr/>
        <a:lstStyle/>
        <a:p>
          <a:pPr>
            <a:defRPr/>
          </a:pPr>
          <a:r>
            <a:rPr lang="de-DE"/>
            <a:t>Partial Differential </a:t>
          </a:r>
          <a:r>
            <a:rPr lang="de-DE"/>
            <a:t>Equations</a:t>
          </a:r>
          <a:endParaRPr lang="de-DE"/>
        </a:p>
      </dgm:t>
    </dgm:pt>
    <dgm:pt modelId="{31302B1A-CA1D-4AB6-806E-337B54C65BB8}" type="sibTrans" cxnId="{9B4277D4-B237-4A43-8AB6-099BC88DFF3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6E88555-B0D7-48F6-8B56-7AC080413E0A}" type="parTrans" cxnId="{9B4277D4-B237-4A43-8AB6-099BC88DFF3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77CA5C8-A392-4487-B3E8-86D57A13331B}">
      <dgm:prSet phldrT="[Text]"/>
      <dgm:spPr bwMode="auto"/>
      <dgm:t>
        <a:bodyPr/>
        <a:lstStyle/>
        <a:p>
          <a:pPr>
            <a:defRPr/>
          </a:pPr>
          <a:r>
            <a:rPr lang="de-DE"/>
            <a:t>(non-) linear </a:t>
          </a:r>
          <a:r>
            <a:rPr lang="de-DE"/>
            <a:t>functions</a:t>
          </a:r>
          <a:br>
            <a:rPr lang="de-DE"/>
          </a:br>
          <a:r>
            <a:rPr lang="de-DE"/>
            <a:t>e.g., hinging hyperplanes</a:t>
          </a:r>
          <a:endParaRPr/>
        </a:p>
      </dgm:t>
    </dgm:pt>
    <dgm:pt modelId="{928A5306-6905-4A95-BDA6-72BA5B745E52}" type="sibTrans" cxnId="{FD705285-AC59-433F-8DFE-9CD3B4A26B7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1E66ACF-1E2A-44DC-96D5-5B41D74B9CFD}" type="parTrans" cxnId="{FD705285-AC59-433F-8DFE-9CD3B4A26B7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C89EABF-852F-42CE-A3B9-2AEED76070E1}">
      <dgm:prSet phldrT="[Text]"/>
      <dgm:spPr bwMode="auto"/>
      <dgm:t>
        <a:bodyPr/>
        <a:lstStyle/>
        <a:p>
          <a:pPr>
            <a:defRPr/>
          </a:pPr>
          <a:r>
            <a:rPr lang="de-DE" b="1"/>
            <a:t>Control </a:t>
          </a:r>
          <a:r>
            <a:rPr lang="de-DE" b="1"/>
            <a:t>theory</a:t>
          </a:r>
          <a:endParaRPr lang="de-DE" b="1"/>
        </a:p>
      </dgm:t>
    </dgm:pt>
    <dgm:pt modelId="{516EC0C5-DDCE-49CF-A139-4BD3291919FD}" type="sibTrans" cxnId="{94A38253-7AFC-4E45-9392-2D53ED93B38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ECBB989-FC53-43F3-AC2C-DA7E52852F4C}" type="parTrans" cxnId="{94A38253-7AFC-4E45-9392-2D53ED93B38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7A77B79-6611-447E-84F8-537D25230AC6}">
      <dgm:prSet phldrT="[Text]"/>
      <dgm:spPr bwMode="auto"/>
      <dgm:t>
        <a:bodyPr/>
        <a:lstStyle/>
        <a:p>
          <a:pPr>
            <a:defRPr/>
          </a:pPr>
          <a:r>
            <a:rPr lang="de-DE"/>
            <a:t>Examples </a:t>
          </a:r>
          <a:endParaRPr lang="de-DE" b="1"/>
        </a:p>
      </dgm:t>
    </dgm:pt>
    <dgm:pt modelId="{84FF03C2-6242-4043-ABBA-ED91EEC86214}" type="parTrans" cxnId="{7C01C5E3-52C5-47F1-A0AF-17285C6BD39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96BF450-5DB2-4010-9E86-53927CEC051F}" type="sibTrans" cxnId="{7C01C5E3-52C5-47F1-A0AF-17285C6BD39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DFE0C6A-7415-4EE2-A73C-8B2012736A49}">
      <dgm:prSet phldrT="[Text]"/>
      <dgm:spPr bwMode="auto"/>
      <dgm:t>
        <a:bodyPr/>
        <a:lstStyle/>
        <a:p>
          <a:pPr>
            <a:defRPr/>
          </a:pPr>
          <a:r>
            <a:rPr lang="de-DE"/>
            <a:t>Technical </a:t>
          </a:r>
          <a:r>
            <a:rPr lang="de-DE"/>
            <a:t>combustion</a:t>
          </a:r>
          <a:endParaRPr lang="de-DE"/>
        </a:p>
      </dgm:t>
    </dgm:pt>
    <dgm:pt modelId="{AB472FEF-BD07-4A3C-B799-C30FBDCA298D}" type="parTrans" cxnId="{FEEB36F2-0E30-4BA5-9C9E-CEE2D249CF8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F064A6C-93A3-49F5-86CD-742419591AC3}" type="sibTrans" cxnId="{FEEB36F2-0E30-4BA5-9C9E-CEE2D249CF8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25BFB6C-52D3-4EDA-BACF-98E13D9C4290}">
      <dgm:prSet phldrT="[Text]"/>
      <dgm:spPr bwMode="auto"/>
      <dgm:t>
        <a:bodyPr/>
        <a:lstStyle/>
        <a:p>
          <a:pPr>
            <a:defRPr/>
          </a:pPr>
          <a:r>
            <a:rPr lang="de-DE"/>
            <a:t>Chemical </a:t>
          </a:r>
          <a:r>
            <a:rPr lang="de-DE"/>
            <a:t>processes</a:t>
          </a:r>
          <a:endParaRPr lang="de-DE"/>
        </a:p>
      </dgm:t>
    </dgm:pt>
    <dgm:pt modelId="{2492223F-7ABD-4147-AF9A-D3A31D1B1D43}" type="parTrans" cxnId="{66CBE98F-8748-4010-AF03-BD885EC1DCB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FD33756-1D4F-4D11-831B-9143C7802E16}" type="sibTrans" cxnId="{66CBE98F-8748-4010-AF03-BD885EC1DCB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CE623DF-787F-4DA6-B062-0777CD546828}">
      <dgm:prSet phldrT="[Text]"/>
      <dgm:spPr bwMode="auto"/>
      <dgm:t>
        <a:bodyPr/>
        <a:lstStyle/>
        <a:p>
          <a:pPr>
            <a:defRPr/>
          </a:pPr>
          <a:r>
            <a:rPr lang="de-DE"/>
            <a:t>Examples</a:t>
          </a:r>
          <a:endParaRPr lang="de-DE" b="1"/>
        </a:p>
      </dgm:t>
    </dgm:pt>
    <dgm:pt modelId="{84907D00-2CE6-46CD-8B30-D073AE5EEFF0}" type="parTrans" cxnId="{E0326C96-1344-4D05-858D-C5DD444239E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23F09C3-F440-4076-AE68-949C6072C11F}" type="sibTrans" cxnId="{E0326C96-1344-4D05-858D-C5DD444239E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2FDA307-9D20-4502-BC21-99F99A114BA0}">
      <dgm:prSet phldrT="[Text]"/>
      <dgm:spPr bwMode="auto"/>
      <dgm:t>
        <a:bodyPr/>
        <a:lstStyle/>
        <a:p>
          <a:pPr>
            <a:defRPr/>
          </a:pPr>
          <a:r>
            <a:rPr lang="de-DE"/>
            <a:t>Assembly</a:t>
          </a:r>
          <a:r>
            <a:rPr lang="de-DE"/>
            <a:t> in </a:t>
          </a:r>
          <a:r>
            <a:rPr lang="de-DE"/>
            <a:t>manufacturing</a:t>
          </a:r>
          <a:endParaRPr lang="de-DE"/>
        </a:p>
      </dgm:t>
    </dgm:pt>
    <dgm:pt modelId="{D5918A00-EDF7-4239-A934-CD5B191B0F37}" type="parTrans" cxnId="{78931166-563C-4875-B13B-5B3DBBE04AC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12C072C-CAF3-4E87-8834-0CD85100ADD8}" type="sibTrans" cxnId="{78931166-563C-4875-B13B-5B3DBBE04AC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C4FE72B-92BF-4275-9EA0-ACFA648F3179}">
      <dgm:prSet phldrT="[Text]"/>
      <dgm:spPr bwMode="auto"/>
      <dgm:t>
        <a:bodyPr/>
        <a:lstStyle/>
        <a:p>
          <a:pPr>
            <a:defRPr/>
          </a:pPr>
          <a:r>
            <a:rPr lang="de-DE"/>
            <a:t>Customer </a:t>
          </a:r>
          <a:r>
            <a:rPr lang="de-DE"/>
            <a:t>journeys</a:t>
          </a:r>
          <a:endParaRPr lang="de-DE"/>
        </a:p>
      </dgm:t>
    </dgm:pt>
    <dgm:pt modelId="{729F3EC5-1074-4E28-96DA-96C978FBDE86}" type="parTrans" cxnId="{3ABD5159-00BE-434D-9614-B314EE15D1A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75A9CE8-305F-4A98-BA76-3E46FE4D2115}" type="sibTrans" cxnId="{3ABD5159-00BE-434D-9614-B314EE15D1A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F3DDE25-4207-4B92-99F4-846FFA8F2BC7}">
      <dgm:prSet phldrT="[Text]"/>
      <dgm:spPr bwMode="auto"/>
      <dgm:t>
        <a:bodyPr/>
        <a:lstStyle/>
        <a:p>
          <a:pPr>
            <a:defRPr/>
          </a:pPr>
          <a:r>
            <a:rPr lang="de-DE"/>
            <a:t>Logistics</a:t>
          </a:r>
          <a:endParaRPr lang="de-DE"/>
        </a:p>
      </dgm:t>
    </dgm:pt>
    <dgm:pt modelId="{3E141327-1F9C-4C4D-A87E-1383486C3CB1}" type="parTrans" cxnId="{D4C013C5-FCF9-4E92-902A-EB96AC4FEB2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1BE3997-8A43-4F21-BF0E-66BABB21251E}" type="sibTrans" cxnId="{D4C013C5-FCF9-4E92-902A-EB96AC4FEB2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4F6CE72-8638-4C8C-BA06-F854A474C924}" type="pres">
      <dgm:prSet presAssocID="{6162D36E-90D7-4252-8CBA-09CF16F17608}" presName="list" presStyleCnt="0">
        <dgm:presLayoutVars>
          <dgm:dir val="norm"/>
          <dgm:animLvl val="lvl"/>
        </dgm:presLayoutVars>
      </dgm:prSet>
      <dgm:spPr bwMode="auto"/>
    </dgm:pt>
    <dgm:pt modelId="{B8C20A82-5CC1-4668-8778-EFB1CA80B7AC}" type="pres">
      <dgm:prSet presAssocID="{08264BCE-D65A-4D7B-9BC7-9BC1AD26C161}" presName="posSpace" presStyleCnt="0"/>
      <dgm:spPr bwMode="auto"/>
    </dgm:pt>
    <dgm:pt modelId="{8339D665-169C-4D8D-B8B8-42342B8BCD11}" type="pres">
      <dgm:prSet presAssocID="{08264BCE-D65A-4D7B-9BC7-9BC1AD26C161}" presName="vertFlow" presStyleCnt="0"/>
      <dgm:spPr bwMode="auto"/>
    </dgm:pt>
    <dgm:pt modelId="{649BA1DE-F6B5-4D5C-BBAD-A8AAEC4D557B}" type="pres">
      <dgm:prSet presAssocID="{08264BCE-D65A-4D7B-9BC7-9BC1AD26C161}" presName="topSpace" presStyleCnt="0"/>
      <dgm:spPr bwMode="auto"/>
    </dgm:pt>
    <dgm:pt modelId="{B76B1789-0029-4933-8FB9-FC9A65AE5769}" type="pres">
      <dgm:prSet presAssocID="{08264BCE-D65A-4D7B-9BC7-9BC1AD26C161}" presName="firstComp" presStyleCnt="0"/>
      <dgm:spPr bwMode="auto"/>
    </dgm:pt>
    <dgm:pt modelId="{A5DE7356-CE64-4B89-85B6-D955D15F3C98}" type="pres">
      <dgm:prSet custLinFactNeighborX="437" custScaleX="114897" presAssocID="{08264BCE-D65A-4D7B-9BC7-9BC1AD26C161}" presName="firstChild" presStyleLbl="bgAccFollowNode1" presStyleIdx="0" presStyleCnt="4"/>
      <dgm:spPr bwMode="auto"/>
    </dgm:pt>
    <dgm:pt modelId="{F85E6F39-2916-4DE2-8263-C97588FE25B7}" type="pres">
      <dgm:prSet presAssocID="{08264BCE-D65A-4D7B-9BC7-9BC1AD26C161}" presName="firstChildTx" presStyleLbl="bgAccFollowNode1" presStyleIdx="0" presStyleCnt="4">
        <dgm:presLayoutVars>
          <dgm:bulletEnabled val="1"/>
        </dgm:presLayoutVars>
      </dgm:prSet>
      <dgm:spPr bwMode="auto"/>
    </dgm:pt>
    <dgm:pt modelId="{7F876E6B-0FA3-4D8B-8567-63AA7B842E57}" type="pres">
      <dgm:prSet presAssocID="{F7A77B79-6611-447E-84F8-537D25230AC6}" presName="comp" presStyleCnt="0"/>
      <dgm:spPr bwMode="auto"/>
    </dgm:pt>
    <dgm:pt modelId="{7342CB9C-066D-49F4-B752-36FF02E64225}" type="pres">
      <dgm:prSet custLinFactNeighborX="437" custScaleX="114897" presAssocID="{F7A77B79-6611-447E-84F8-537D25230AC6}" presName="child" presStyleLbl="bgAccFollowNode1" presStyleIdx="1" presStyleCnt="4"/>
      <dgm:spPr bwMode="auto"/>
    </dgm:pt>
    <dgm:pt modelId="{7171BCDE-EC9C-4E97-AD03-6CA7605CF252}" type="pres">
      <dgm:prSet presAssocID="{F7A77B79-6611-447E-84F8-537D25230AC6}" presName="childTx" presStyleLbl="bgAccFollowNode1" presStyleIdx="1" presStyleCnt="4">
        <dgm:presLayoutVars>
          <dgm:bulletEnabled val="1"/>
        </dgm:presLayoutVars>
      </dgm:prSet>
      <dgm:spPr bwMode="auto"/>
    </dgm:pt>
    <dgm:pt modelId="{BD46404C-0AA3-4A9C-9268-7B0182A860AF}" type="pres">
      <dgm:prSet presAssocID="{08264BCE-D65A-4D7B-9BC7-9BC1AD26C161}" presName="negSpace" presStyleCnt="0"/>
      <dgm:spPr bwMode="auto"/>
    </dgm:pt>
    <dgm:pt modelId="{81E03A5C-47C6-42AA-8556-CCE62D46B48E}" type="pres">
      <dgm:prSet custLinFactNeighborX="-50893" presAssocID="{08264BCE-D65A-4D7B-9BC7-9BC1AD26C161}" presName="circle" presStyleLbl="node1" presStyleIdx="0" presStyleCnt="2"/>
      <dgm:spPr bwMode="auto"/>
    </dgm:pt>
    <dgm:pt modelId="{CCC4EA78-F6F6-4C4A-A94A-EE7624645A12}" type="pres">
      <dgm:prSet presAssocID="{D865679F-FFBC-40F7-A044-A516E4D40184}" presName="transSpace" presStyleCnt="0"/>
      <dgm:spPr bwMode="auto"/>
    </dgm:pt>
    <dgm:pt modelId="{0714949E-334D-484B-9903-5BA111B934F5}" type="pres">
      <dgm:prSet presAssocID="{CEB44C0E-88DC-4918-B4AD-FC2246C35DBB}" presName="posSpace" presStyleCnt="0"/>
      <dgm:spPr bwMode="auto"/>
    </dgm:pt>
    <dgm:pt modelId="{90E26397-8774-49C7-9BD1-A22A1BD0241E}" type="pres">
      <dgm:prSet presAssocID="{CEB44C0E-88DC-4918-B4AD-FC2246C35DBB}" presName="vertFlow" presStyleCnt="0"/>
      <dgm:spPr bwMode="auto"/>
    </dgm:pt>
    <dgm:pt modelId="{92FEF0DA-7C89-4203-8CD1-A312CC97934A}" type="pres">
      <dgm:prSet presAssocID="{CEB44C0E-88DC-4918-B4AD-FC2246C35DBB}" presName="topSpace" presStyleCnt="0"/>
      <dgm:spPr bwMode="auto"/>
    </dgm:pt>
    <dgm:pt modelId="{28FF779E-EFF4-469F-BA62-D80C5B5A75A6}" type="pres">
      <dgm:prSet presAssocID="{CEB44C0E-88DC-4918-B4AD-FC2246C35DBB}" presName="firstComp" presStyleCnt="0"/>
      <dgm:spPr bwMode="auto"/>
    </dgm:pt>
    <dgm:pt modelId="{44C84714-1B35-4CE7-B661-5DE747C8755C}" type="pres">
      <dgm:prSet custLinFactNeighborX="-7293" custScaleX="117212" presAssocID="{CEB44C0E-88DC-4918-B4AD-FC2246C35DBB}" presName="firstChild" presStyleLbl="bgAccFollowNode1" presStyleIdx="2" presStyleCnt="4"/>
      <dgm:spPr bwMode="auto"/>
    </dgm:pt>
    <dgm:pt modelId="{F759FD46-A054-46CC-98B2-D781DFE378E2}" type="pres">
      <dgm:prSet presAssocID="{CEB44C0E-88DC-4918-B4AD-FC2246C35DBB}" presName="firstChildTx" presStyleLbl="bgAccFollowNode1" presStyleIdx="2" presStyleCnt="4">
        <dgm:presLayoutVars>
          <dgm:bulletEnabled val="1"/>
        </dgm:presLayoutVars>
      </dgm:prSet>
      <dgm:spPr bwMode="auto"/>
    </dgm:pt>
    <dgm:pt modelId="{F454116D-8CE3-4632-ACC8-644EF17E39AA}" type="pres">
      <dgm:prSet presAssocID="{9CE623DF-787F-4DA6-B062-0777CD546828}" presName="comp" presStyleCnt="0"/>
      <dgm:spPr bwMode="auto"/>
    </dgm:pt>
    <dgm:pt modelId="{C18DD507-E47C-442D-AF94-D30C97A6C29B}" type="pres">
      <dgm:prSet custLinFactNeighborX="-7293" custScaleX="117212" presAssocID="{9CE623DF-787F-4DA6-B062-0777CD546828}" presName="child" presStyleLbl="bgAccFollowNode1" presStyleIdx="3" presStyleCnt="4"/>
      <dgm:spPr bwMode="auto"/>
    </dgm:pt>
    <dgm:pt modelId="{94838876-2B2F-45A2-BFAE-361613B13E20}" type="pres">
      <dgm:prSet presAssocID="{9CE623DF-787F-4DA6-B062-0777CD546828}" presName="childTx" presStyleLbl="bgAccFollowNode1" presStyleIdx="3" presStyleCnt="4">
        <dgm:presLayoutVars>
          <dgm:bulletEnabled val="1"/>
        </dgm:presLayoutVars>
      </dgm:prSet>
      <dgm:spPr bwMode="auto"/>
    </dgm:pt>
    <dgm:pt modelId="{63CE1D89-B0F4-45EE-BA1A-FF2BC5748708}" type="pres">
      <dgm:prSet presAssocID="{CEB44C0E-88DC-4918-B4AD-FC2246C35DBB}" presName="negSpace" presStyleCnt="0"/>
      <dgm:spPr bwMode="auto"/>
    </dgm:pt>
    <dgm:pt modelId="{AA611331-A728-4E0E-9B56-7C48A296C52B}" type="pres">
      <dgm:prSet custLinFactNeighborX="-26692" presAssocID="{CEB44C0E-88DC-4918-B4AD-FC2246C35DBB}" presName="circle" presStyleLbl="node1" presStyleIdx="1" presStyleCnt="2"/>
      <dgm:spPr bwMode="auto"/>
    </dgm:pt>
  </dgm:ptLst>
  <dgm:cxnLst>
    <dgm:cxn modelId="{527B6309-1283-420B-BA4F-044687B5B1F7}" type="presOf" srcId="{8F3DDE25-4207-4B92-99F4-846FFA8F2BC7}" destId="{94838876-2B2F-45A2-BFAE-361613B13E20}" srcOrd="1" destOrd="3" presId="urn:microsoft.com/office/officeart/2005/8/layout/hList9"/>
    <dgm:cxn modelId="{E939800C-AFD8-4FE5-9495-789C2E453B8B}" type="presOf" srcId="{CEB44C0E-88DC-4918-B4AD-FC2246C35DBB}" destId="{AA611331-A728-4E0E-9B56-7C48A296C52B}" srcOrd="0" destOrd="0" presId="urn:microsoft.com/office/officeart/2005/8/layout/hList9"/>
    <dgm:cxn modelId="{4ACAF613-9B7D-4A98-90E3-E9514E345A6E}" type="presOf" srcId="{3D4744E2-AEE8-402D-95FD-E3A724E6BF72}" destId="{F759FD46-A054-46CC-98B2-D781DFE378E2}" srcOrd="1" destOrd="0" presId="urn:microsoft.com/office/officeart/2005/8/layout/hList9"/>
    <dgm:cxn modelId="{7F2DD225-B838-43AE-8A1E-867A850047E6}" type="presOf" srcId="{6162D36E-90D7-4252-8CBA-09CF16F17608}" destId="{54F6CE72-8638-4C8C-BA06-F854A474C924}" srcOrd="0" destOrd="0" presId="urn:microsoft.com/office/officeart/2005/8/layout/hList9"/>
    <dgm:cxn modelId="{4F780237-221F-43DF-9C19-8877DAB16308}" type="presOf" srcId="{74E16CC8-8EDD-4722-BE8B-895D636234FE}" destId="{A5DE7356-CE64-4B89-85B6-D955D15F3C98}" srcOrd="0" destOrd="0" presId="urn:microsoft.com/office/officeart/2005/8/layout/hList9"/>
    <dgm:cxn modelId="{FB3B923F-848D-48D8-8074-7F92B3C95544}" srcId="{6162D36E-90D7-4252-8CBA-09CF16F17608}" destId="{08264BCE-D65A-4D7B-9BC7-9BC1AD26C161}" srcOrd="0" destOrd="0" parTransId="{03FE2414-49EE-45B6-B10D-8F76814BD336}" sibTransId="{D865679F-FFBC-40F7-A044-A516E4D40184}"/>
    <dgm:cxn modelId="{784D545C-EB0C-4F8B-AAE3-275FE743D0BE}" type="presOf" srcId="{4DFE0C6A-7415-4EE2-A73C-8B2012736A49}" destId="{7342CB9C-066D-49F4-B752-36FF02E64225}" srcOrd="0" destOrd="1" presId="urn:microsoft.com/office/officeart/2005/8/layout/hList9"/>
    <dgm:cxn modelId="{F15C4F5D-43EA-4C85-B7B9-95440A915DFA}" srcId="{3D4744E2-AEE8-402D-95FD-E3A724E6BF72}" destId="{107423A0-43D7-4E10-91DE-7A73F37ECCDF}" srcOrd="1" destOrd="0" parTransId="{038D1229-0DBB-41B1-838B-5D7282DF5144}" sibTransId="{9CEB2DE1-699B-47FC-9698-B6A5C8CD95A3}"/>
    <dgm:cxn modelId="{E6CBEB5F-985A-400C-A615-815D1B3BC322}" type="presOf" srcId="{03B5C5A9-5AFF-4D9B-8838-94E9C40C81A3}" destId="{F759FD46-A054-46CC-98B2-D781DFE378E2}" srcOrd="1" destOrd="1" presId="urn:microsoft.com/office/officeart/2005/8/layout/hList9"/>
    <dgm:cxn modelId="{673E1842-8824-4892-823A-6746E0C83AFD}" srcId="{3D4744E2-AEE8-402D-95FD-E3A724E6BF72}" destId="{03B5C5A9-5AFF-4D9B-8838-94E9C40C81A3}" srcOrd="0" destOrd="0" parTransId="{49AFEE19-4E72-4A0F-A7DE-22C2C64EA0B0}" sibTransId="{84F36A54-493A-439F-BEE4-87DB78BB1D74}"/>
    <dgm:cxn modelId="{F8495F43-7706-4C72-BE06-1280EE1BED88}" type="presOf" srcId="{4DFE0C6A-7415-4EE2-A73C-8B2012736A49}" destId="{7171BCDE-EC9C-4E97-AD03-6CA7605CF252}" srcOrd="1" destOrd="1" presId="urn:microsoft.com/office/officeart/2005/8/layout/hList9"/>
    <dgm:cxn modelId="{78931166-563C-4875-B13B-5B3DBBE04AC8}" srcId="{9CE623DF-787F-4DA6-B062-0777CD546828}" destId="{92FDA307-9D20-4502-BC21-99F99A114BA0}" srcOrd="0" destOrd="0" parTransId="{D5918A00-EDF7-4239-A934-CD5B191B0F37}" sibTransId="{912C072C-CAF3-4E87-8834-0CD85100ADD8}"/>
    <dgm:cxn modelId="{12B94468-6FB0-49B7-B4FE-038C0762738E}" type="presOf" srcId="{9CE623DF-787F-4DA6-B062-0777CD546828}" destId="{C18DD507-E47C-442D-AF94-D30C97A6C29B}" srcOrd="0" destOrd="0" presId="urn:microsoft.com/office/officeart/2005/8/layout/hList9"/>
    <dgm:cxn modelId="{7062C96D-4CE7-4D02-82E2-FFD951BD5A43}" type="presOf" srcId="{107423A0-43D7-4E10-91DE-7A73F37ECCDF}" destId="{44C84714-1B35-4CE7-B661-5DE747C8755C}" srcOrd="0" destOrd="2" presId="urn:microsoft.com/office/officeart/2005/8/layout/hList9"/>
    <dgm:cxn modelId="{3E34634F-7479-48A4-8825-C590ECA3E86D}" type="presOf" srcId="{3D4744E2-AEE8-402D-95FD-E3A724E6BF72}" destId="{44C84714-1B35-4CE7-B661-5DE747C8755C}" srcOrd="0" destOrd="0" presId="urn:microsoft.com/office/officeart/2005/8/layout/hList9"/>
    <dgm:cxn modelId="{FD5F2772-F828-4150-A6C5-05DA71C94927}" type="presOf" srcId="{107423A0-43D7-4E10-91DE-7A73F37ECCDF}" destId="{F759FD46-A054-46CC-98B2-D781DFE378E2}" srcOrd="1" destOrd="2" presId="urn:microsoft.com/office/officeart/2005/8/layout/hList9"/>
    <dgm:cxn modelId="{94A38253-7AFC-4E45-9392-2D53ED93B387}" srcId="{74E16CC8-8EDD-4722-BE8B-895D636234FE}" destId="{DC89EABF-852F-42CE-A3B9-2AEED76070E1}" srcOrd="2" destOrd="0" parTransId="{7ECBB989-FC53-43F3-AC2C-DA7E52852F4C}" sibTransId="{516EC0C5-DDCE-49CF-A139-4BD3291919FD}"/>
    <dgm:cxn modelId="{40CCC554-5E12-4531-A952-9810E595A83B}" srcId="{3D4744E2-AEE8-402D-95FD-E3A724E6BF72}" destId="{40446CA0-5BA5-4A54-B180-C7D6E4ED364A}" srcOrd="2" destOrd="0" parTransId="{E112B904-804F-4C4B-948D-C14CA7ECFC8A}" sibTransId="{636468B4-D061-47A2-A7FD-7801CD4D0A6A}"/>
    <dgm:cxn modelId="{7D193655-8C31-4FF3-A785-1B25375027EF}" type="presOf" srcId="{DC89EABF-852F-42CE-A3B9-2AEED76070E1}" destId="{F85E6F39-2916-4DE2-8263-C97588FE25B7}" srcOrd="1" destOrd="3" presId="urn:microsoft.com/office/officeart/2005/8/layout/hList9"/>
    <dgm:cxn modelId="{C5534175-69AA-430A-A5BA-0CB7036B1C1C}" type="presOf" srcId="{40446CA0-5BA5-4A54-B180-C7D6E4ED364A}" destId="{F759FD46-A054-46CC-98B2-D781DFE378E2}" srcOrd="1" destOrd="3" presId="urn:microsoft.com/office/officeart/2005/8/layout/hList9"/>
    <dgm:cxn modelId="{68A5EB78-250D-4512-BA9A-47C0985DC86A}" type="presOf" srcId="{D0D7CB39-FCAF-4FF2-92A5-F55DECB7BAEE}" destId="{A5DE7356-CE64-4B89-85B6-D955D15F3C98}" srcOrd="0" destOrd="1" presId="urn:microsoft.com/office/officeart/2005/8/layout/hList9"/>
    <dgm:cxn modelId="{3ABD5159-00BE-434D-9614-B314EE15D1A9}" srcId="{9CE623DF-787F-4DA6-B062-0777CD546828}" destId="{CC4FE72B-92BF-4275-9EA0-ACFA648F3179}" srcOrd="1" destOrd="0" parTransId="{729F3EC5-1074-4E28-96DA-96C978FBDE86}" sibTransId="{175A9CE8-305F-4A98-BA76-3E46FE4D2115}"/>
    <dgm:cxn modelId="{FD705285-AC59-433F-8DFE-9CD3B4A26B72}" srcId="{74E16CC8-8EDD-4722-BE8B-895D636234FE}" destId="{877CA5C8-A392-4487-B3E8-86D57A13331B}" srcOrd="1" destOrd="0" parTransId="{81E66ACF-1E2A-44DC-96D5-5B41D74B9CFD}" sibTransId="{928A5306-6905-4A95-BDA6-72BA5B745E52}"/>
    <dgm:cxn modelId="{9E48B185-BD85-4ED4-9B77-A6F43FAECED7}" type="presOf" srcId="{08264BCE-D65A-4D7B-9BC7-9BC1AD26C161}" destId="{81E03A5C-47C6-42AA-8556-CCE62D46B48E}" srcOrd="0" destOrd="0" presId="urn:microsoft.com/office/officeart/2005/8/layout/hList9"/>
    <dgm:cxn modelId="{FC552386-2E1E-46E7-B7A7-7CA73D72207B}" type="presOf" srcId="{D0D7CB39-FCAF-4FF2-92A5-F55DECB7BAEE}" destId="{F85E6F39-2916-4DE2-8263-C97588FE25B7}" srcOrd="1" destOrd="1" presId="urn:microsoft.com/office/officeart/2005/8/layout/hList9"/>
    <dgm:cxn modelId="{8E34F489-FEB8-4778-8FA2-86679DA129B9}" srcId="{6162D36E-90D7-4252-8CBA-09CF16F17608}" destId="{CEB44C0E-88DC-4918-B4AD-FC2246C35DBB}" srcOrd="1" destOrd="0" parTransId="{F5A20A65-BEDD-4F90-A181-E305357A8219}" sibTransId="{C27B7C72-B551-49D5-9B84-A0E8A3E8E14B}"/>
    <dgm:cxn modelId="{D560208B-F1EF-4F30-BD35-174164E16D78}" type="presOf" srcId="{8F3DDE25-4207-4B92-99F4-846FFA8F2BC7}" destId="{C18DD507-E47C-442D-AF94-D30C97A6C29B}" srcOrd="0" destOrd="3" presId="urn:microsoft.com/office/officeart/2005/8/layout/hList9"/>
    <dgm:cxn modelId="{50A4448E-BCDF-457F-99D8-D8F00D7CB010}" type="presOf" srcId="{92FDA307-9D20-4502-BC21-99F99A114BA0}" destId="{C18DD507-E47C-442D-AF94-D30C97A6C29B}" srcOrd="0" destOrd="1" presId="urn:microsoft.com/office/officeart/2005/8/layout/hList9"/>
    <dgm:cxn modelId="{66CBE98F-8748-4010-AF03-BD885EC1DCBB}" srcId="{F7A77B79-6611-447E-84F8-537D25230AC6}" destId="{125BFB6C-52D3-4EDA-BACF-98E13D9C4290}" srcOrd="1" destOrd="0" parTransId="{2492223F-7ABD-4147-AF9A-D3A31D1B1D43}" sibTransId="{9FD33756-1D4F-4D11-831B-9143C7802E16}"/>
    <dgm:cxn modelId="{1A1F8193-7A7E-4E6C-BA9D-C2F7636A63D1}" type="presOf" srcId="{40446CA0-5BA5-4A54-B180-C7D6E4ED364A}" destId="{44C84714-1B35-4CE7-B661-5DE747C8755C}" srcOrd="0" destOrd="3" presId="urn:microsoft.com/office/officeart/2005/8/layout/hList9"/>
    <dgm:cxn modelId="{E0326C96-1344-4D05-858D-C5DD444239E6}" srcId="{CEB44C0E-88DC-4918-B4AD-FC2246C35DBB}" destId="{9CE623DF-787F-4DA6-B062-0777CD546828}" srcOrd="1" destOrd="0" parTransId="{84907D00-2CE6-46CD-8B30-D073AE5EEFF0}" sibTransId="{823F09C3-F440-4076-AE68-949C6072C11F}"/>
    <dgm:cxn modelId="{1F63209B-3C89-4E59-B19F-BE57B1698864}" type="presOf" srcId="{DC89EABF-852F-42CE-A3B9-2AEED76070E1}" destId="{A5DE7356-CE64-4B89-85B6-D955D15F3C98}" srcOrd="0" destOrd="3" presId="urn:microsoft.com/office/officeart/2005/8/layout/hList9"/>
    <dgm:cxn modelId="{C353F49C-D1B9-41EA-9235-A5338D875ED9}" type="presOf" srcId="{CC4FE72B-92BF-4275-9EA0-ACFA648F3179}" destId="{C18DD507-E47C-442D-AF94-D30C97A6C29B}" srcOrd="0" destOrd="2" presId="urn:microsoft.com/office/officeart/2005/8/layout/hList9"/>
    <dgm:cxn modelId="{5E572EAF-F6B9-44F8-82D1-5B9260D6FCEF}" type="presOf" srcId="{74E16CC8-8EDD-4722-BE8B-895D636234FE}" destId="{F85E6F39-2916-4DE2-8263-C97588FE25B7}" srcOrd="1" destOrd="0" presId="urn:microsoft.com/office/officeart/2005/8/layout/hList9"/>
    <dgm:cxn modelId="{EF3AE5B9-D991-493B-ABAE-69924DB9A7C5}" type="presOf" srcId="{CC4FE72B-92BF-4275-9EA0-ACFA648F3179}" destId="{94838876-2B2F-45A2-BFAE-361613B13E20}" srcOrd="1" destOrd="2" presId="urn:microsoft.com/office/officeart/2005/8/layout/hList9"/>
    <dgm:cxn modelId="{F3F7F0BB-24ED-42B9-99D2-AA4FDDBD3D16}" type="presOf" srcId="{03B5C5A9-5AFF-4D9B-8838-94E9C40C81A3}" destId="{44C84714-1B35-4CE7-B661-5DE747C8755C}" srcOrd="0" destOrd="1" presId="urn:microsoft.com/office/officeart/2005/8/layout/hList9"/>
    <dgm:cxn modelId="{2A4415C4-0F4D-4453-96C7-8B72B75982B3}" srcId="{CEB44C0E-88DC-4918-B4AD-FC2246C35DBB}" destId="{3D4744E2-AEE8-402D-95FD-E3A724E6BF72}" srcOrd="0" destOrd="0" parTransId="{9F347339-34D1-4F22-91F7-24788EC3F956}" sibTransId="{5AC23749-0EEC-4BFF-B824-434D41E08D8C}"/>
    <dgm:cxn modelId="{D4C013C5-FCF9-4E92-902A-EB96AC4FEB2B}" srcId="{9CE623DF-787F-4DA6-B062-0777CD546828}" destId="{8F3DDE25-4207-4B92-99F4-846FFA8F2BC7}" srcOrd="2" destOrd="0" parTransId="{3E141327-1F9C-4C4D-A87E-1383486C3CB1}" sibTransId="{61BE3997-8A43-4F21-BF0E-66BABB21251E}"/>
    <dgm:cxn modelId="{11C0C7CA-863B-437E-AD40-62D551B85631}" type="presOf" srcId="{125BFB6C-52D3-4EDA-BACF-98E13D9C4290}" destId="{7171BCDE-EC9C-4E97-AD03-6CA7605CF252}" srcOrd="1" destOrd="2" presId="urn:microsoft.com/office/officeart/2005/8/layout/hList9"/>
    <dgm:cxn modelId="{12EE56D0-E75E-46EB-AA24-33BD905AF43C}" type="presOf" srcId="{F7A77B79-6611-447E-84F8-537D25230AC6}" destId="{7342CB9C-066D-49F4-B752-36FF02E64225}" srcOrd="0" destOrd="0" presId="urn:microsoft.com/office/officeart/2005/8/layout/hList9"/>
    <dgm:cxn modelId="{EC5FCDD0-4A76-45E8-8A1F-04A371EB3474}" type="presOf" srcId="{125BFB6C-52D3-4EDA-BACF-98E13D9C4290}" destId="{7342CB9C-066D-49F4-B752-36FF02E64225}" srcOrd="0" destOrd="2" presId="urn:microsoft.com/office/officeart/2005/8/layout/hList9"/>
    <dgm:cxn modelId="{9B4277D4-B237-4A43-8AB6-099BC88DFF3F}" srcId="{74E16CC8-8EDD-4722-BE8B-895D636234FE}" destId="{D0D7CB39-FCAF-4FF2-92A5-F55DECB7BAEE}" srcOrd="0" destOrd="0" parTransId="{16E88555-B0D7-48F6-8B56-7AC080413E0A}" sibTransId="{31302B1A-CA1D-4AB6-806E-337B54C65BB8}"/>
    <dgm:cxn modelId="{241A82D8-D108-46F7-B9E2-430805696CB5}" type="presOf" srcId="{877CA5C8-A392-4487-B3E8-86D57A13331B}" destId="{A5DE7356-CE64-4B89-85B6-D955D15F3C98}" srcOrd="0" destOrd="2" presId="urn:microsoft.com/office/officeart/2005/8/layout/hList9"/>
    <dgm:cxn modelId="{96816FDE-D7BE-4094-9373-71F0D49BE9CF}" type="presOf" srcId="{877CA5C8-A392-4487-B3E8-86D57A13331B}" destId="{F85E6F39-2916-4DE2-8263-C97588FE25B7}" srcOrd="1" destOrd="2" presId="urn:microsoft.com/office/officeart/2005/8/layout/hList9"/>
    <dgm:cxn modelId="{EAE9A0E1-D049-4B6F-A834-2678E9314569}" type="presOf" srcId="{92FDA307-9D20-4502-BC21-99F99A114BA0}" destId="{94838876-2B2F-45A2-BFAE-361613B13E20}" srcOrd="1" destOrd="1" presId="urn:microsoft.com/office/officeart/2005/8/layout/hList9"/>
    <dgm:cxn modelId="{7C01C5E3-52C5-47F1-A0AF-17285C6BD394}" srcId="{08264BCE-D65A-4D7B-9BC7-9BC1AD26C161}" destId="{F7A77B79-6611-447E-84F8-537D25230AC6}" srcOrd="1" destOrd="0" parTransId="{84FF03C2-6242-4043-ABBA-ED91EEC86214}" sibTransId="{F96BF450-5DB2-4010-9E86-53927CEC051F}"/>
    <dgm:cxn modelId="{12B418EA-3CDC-43DE-AA4F-748E2F943B16}" type="presOf" srcId="{9CE623DF-787F-4DA6-B062-0777CD546828}" destId="{94838876-2B2F-45A2-BFAE-361613B13E20}" srcOrd="1" destOrd="0" presId="urn:microsoft.com/office/officeart/2005/8/layout/hList9"/>
    <dgm:cxn modelId="{6FAA29EF-6D27-488E-8E2A-95775DB6C1C7}" srcId="{08264BCE-D65A-4D7B-9BC7-9BC1AD26C161}" destId="{74E16CC8-8EDD-4722-BE8B-895D636234FE}" srcOrd="0" destOrd="0" parTransId="{370BE9D8-8B1E-410F-A6A1-C21F9284C3F3}" sibTransId="{432498FC-EE61-47AF-B38B-6CD0C1A1042A}"/>
    <dgm:cxn modelId="{FEEB36F2-0E30-4BA5-9C9E-CEE2D249CF85}" srcId="{F7A77B79-6611-447E-84F8-537D25230AC6}" destId="{4DFE0C6A-7415-4EE2-A73C-8B2012736A49}" srcOrd="0" destOrd="0" parTransId="{AB472FEF-BD07-4A3C-B799-C30FBDCA298D}" sibTransId="{3F064A6C-93A3-49F5-86CD-742419591AC3}"/>
    <dgm:cxn modelId="{F519A9FD-A604-4F72-B07B-7328DE286AF0}" type="presOf" srcId="{F7A77B79-6611-447E-84F8-537D25230AC6}" destId="{7171BCDE-EC9C-4E97-AD03-6CA7605CF252}" srcOrd="1" destOrd="0" presId="urn:microsoft.com/office/officeart/2005/8/layout/hList9"/>
    <dgm:cxn modelId="{BB7CFA50-351F-4FBC-BD15-FFD3ABB8B0BE}" type="presParOf" srcId="{54F6CE72-8638-4C8C-BA06-F854A474C924}" destId="{B8C20A82-5CC1-4668-8778-EFB1CA80B7AC}" srcOrd="0" destOrd="0" presId="urn:microsoft.com/office/officeart/2005/8/layout/hList9"/>
    <dgm:cxn modelId="{FBBCD13A-F103-4107-B782-10F95C9932D7}" type="presParOf" srcId="{54F6CE72-8638-4C8C-BA06-F854A474C924}" destId="{8339D665-169C-4D8D-B8B8-42342B8BCD11}" srcOrd="1" destOrd="0" presId="urn:microsoft.com/office/officeart/2005/8/layout/hList9"/>
    <dgm:cxn modelId="{28224E8B-6669-46AB-A9BD-5A76484BFCF7}" type="presParOf" srcId="{8339D665-169C-4D8D-B8B8-42342B8BCD11}" destId="{649BA1DE-F6B5-4D5C-BBAD-A8AAEC4D557B}" srcOrd="0" destOrd="0" presId="urn:microsoft.com/office/officeart/2005/8/layout/hList9"/>
    <dgm:cxn modelId="{0A0FA885-31B2-405C-A5C6-D0210F7788DF}" type="presParOf" srcId="{8339D665-169C-4D8D-B8B8-42342B8BCD11}" destId="{B76B1789-0029-4933-8FB9-FC9A65AE5769}" srcOrd="1" destOrd="0" presId="urn:microsoft.com/office/officeart/2005/8/layout/hList9"/>
    <dgm:cxn modelId="{6975589E-B8EE-42F6-8F53-C992B064E182}" type="presParOf" srcId="{B76B1789-0029-4933-8FB9-FC9A65AE5769}" destId="{A5DE7356-CE64-4B89-85B6-D955D15F3C98}" srcOrd="0" destOrd="0" presId="urn:microsoft.com/office/officeart/2005/8/layout/hList9"/>
    <dgm:cxn modelId="{B0138454-E3B6-4D5E-98C8-EDBFF0371554}" type="presParOf" srcId="{B76B1789-0029-4933-8FB9-FC9A65AE5769}" destId="{F85E6F39-2916-4DE2-8263-C97588FE25B7}" srcOrd="1" destOrd="0" presId="urn:microsoft.com/office/officeart/2005/8/layout/hList9"/>
    <dgm:cxn modelId="{FFB48AB3-9D15-4B00-BA3A-EC0CC810452C}" type="presParOf" srcId="{8339D665-169C-4D8D-B8B8-42342B8BCD11}" destId="{7F876E6B-0FA3-4D8B-8567-63AA7B842E57}" srcOrd="2" destOrd="0" presId="urn:microsoft.com/office/officeart/2005/8/layout/hList9"/>
    <dgm:cxn modelId="{A2AC0954-9CDD-41A8-9EFB-7961F0550956}" type="presParOf" srcId="{7F876E6B-0FA3-4D8B-8567-63AA7B842E57}" destId="{7342CB9C-066D-49F4-B752-36FF02E64225}" srcOrd="0" destOrd="0" presId="urn:microsoft.com/office/officeart/2005/8/layout/hList9"/>
    <dgm:cxn modelId="{3DBB738A-544E-4249-B1F8-87634B595247}" type="presParOf" srcId="{7F876E6B-0FA3-4D8B-8567-63AA7B842E57}" destId="{7171BCDE-EC9C-4E97-AD03-6CA7605CF252}" srcOrd="1" destOrd="0" presId="urn:microsoft.com/office/officeart/2005/8/layout/hList9"/>
    <dgm:cxn modelId="{2CCE00E5-9FFD-4893-BE3F-EDDB28A8FEC1}" type="presParOf" srcId="{54F6CE72-8638-4C8C-BA06-F854A474C924}" destId="{BD46404C-0AA3-4A9C-9268-7B0182A860AF}" srcOrd="2" destOrd="0" presId="urn:microsoft.com/office/officeart/2005/8/layout/hList9"/>
    <dgm:cxn modelId="{06856B3B-FD74-42C2-B6E4-52D3486EFCA7}" type="presParOf" srcId="{54F6CE72-8638-4C8C-BA06-F854A474C924}" destId="{81E03A5C-47C6-42AA-8556-CCE62D46B48E}" srcOrd="3" destOrd="0" presId="urn:microsoft.com/office/officeart/2005/8/layout/hList9"/>
    <dgm:cxn modelId="{425D9B33-4C65-4B7D-81B7-AA241AD06DF5}" type="presParOf" srcId="{54F6CE72-8638-4C8C-BA06-F854A474C924}" destId="{CCC4EA78-F6F6-4C4A-A94A-EE7624645A12}" srcOrd="4" destOrd="0" presId="urn:microsoft.com/office/officeart/2005/8/layout/hList9"/>
    <dgm:cxn modelId="{34CD632A-FD0F-4D4F-9038-C568D98859BD}" type="presParOf" srcId="{54F6CE72-8638-4C8C-BA06-F854A474C924}" destId="{0714949E-334D-484B-9903-5BA111B934F5}" srcOrd="5" destOrd="0" presId="urn:microsoft.com/office/officeart/2005/8/layout/hList9"/>
    <dgm:cxn modelId="{12C1510E-50F2-4E70-9B0C-FDEB678FF8EB}" type="presParOf" srcId="{54F6CE72-8638-4C8C-BA06-F854A474C924}" destId="{90E26397-8774-49C7-9BD1-A22A1BD0241E}" srcOrd="6" destOrd="0" presId="urn:microsoft.com/office/officeart/2005/8/layout/hList9"/>
    <dgm:cxn modelId="{F693DCE5-E0EC-4B57-B4FE-6711EF733D6B}" type="presParOf" srcId="{90E26397-8774-49C7-9BD1-A22A1BD0241E}" destId="{92FEF0DA-7C89-4203-8CD1-A312CC97934A}" srcOrd="0" destOrd="0" presId="urn:microsoft.com/office/officeart/2005/8/layout/hList9"/>
    <dgm:cxn modelId="{E6B2A6B5-FFED-4D57-9EE7-5F0D9F6CA230}" type="presParOf" srcId="{90E26397-8774-49C7-9BD1-A22A1BD0241E}" destId="{28FF779E-EFF4-469F-BA62-D80C5B5A75A6}" srcOrd="1" destOrd="0" presId="urn:microsoft.com/office/officeart/2005/8/layout/hList9"/>
    <dgm:cxn modelId="{ECB1F9E6-9494-4538-A247-A87EEB9A83C1}" type="presParOf" srcId="{28FF779E-EFF4-469F-BA62-D80C5B5A75A6}" destId="{44C84714-1B35-4CE7-B661-5DE747C8755C}" srcOrd="0" destOrd="0" presId="urn:microsoft.com/office/officeart/2005/8/layout/hList9"/>
    <dgm:cxn modelId="{63781207-6809-40BD-96CB-1D282B0CDEDC}" type="presParOf" srcId="{28FF779E-EFF4-469F-BA62-D80C5B5A75A6}" destId="{F759FD46-A054-46CC-98B2-D781DFE378E2}" srcOrd="1" destOrd="0" presId="urn:microsoft.com/office/officeart/2005/8/layout/hList9"/>
    <dgm:cxn modelId="{CB725BD1-0D42-4F44-A41A-01DF19BBD8F8}" type="presParOf" srcId="{90E26397-8774-49C7-9BD1-A22A1BD0241E}" destId="{F454116D-8CE3-4632-ACC8-644EF17E39AA}" srcOrd="2" destOrd="0" presId="urn:microsoft.com/office/officeart/2005/8/layout/hList9"/>
    <dgm:cxn modelId="{1CDC60E1-F6C4-4531-872B-57CB16E0BF0B}" type="presParOf" srcId="{F454116D-8CE3-4632-ACC8-644EF17E39AA}" destId="{C18DD507-E47C-442D-AF94-D30C97A6C29B}" srcOrd="0" destOrd="0" presId="urn:microsoft.com/office/officeart/2005/8/layout/hList9"/>
    <dgm:cxn modelId="{9C8AB2F9-66C6-427A-9BB5-9CCFED881962}" type="presParOf" srcId="{F454116D-8CE3-4632-ACC8-644EF17E39AA}" destId="{94838876-2B2F-45A2-BFAE-361613B13E20}" srcOrd="1" destOrd="0" presId="urn:microsoft.com/office/officeart/2005/8/layout/hList9"/>
    <dgm:cxn modelId="{35F97DE6-B95F-46A1-9F49-A3E7DABCCD57}" type="presParOf" srcId="{54F6CE72-8638-4C8C-BA06-F854A474C924}" destId="{63CE1D89-B0F4-45EE-BA1A-FF2BC5748708}" srcOrd="7" destOrd="0" presId="urn:microsoft.com/office/officeart/2005/8/layout/hList9"/>
    <dgm:cxn modelId="{C882B6A7-64F1-4FA0-B269-223A4125949C}" type="presParOf" srcId="{54F6CE72-8638-4C8C-BA06-F854A474C924}" destId="{AA611331-A728-4E0E-9B56-7C48A296C52B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6162D36E-90D7-4252-8CBA-09CF16F17608}" type="doc">
      <dgm:prSet loTypeId="urn:microsoft.com/office/officeart/2005/8/layout/hList9" loCatId="list" qsTypeId="urn:microsoft.com/office/officeart/2005/8/quickstyle/simple1" qsCatId="simple" csTypeId="urn:microsoft.com/office/officeart/2005/8/colors/colorful5" csCatId="colorful" phldr="1"/>
      <dgm:spPr bwMode="auto"/>
      <dgm:t>
        <a:bodyPr/>
        <a:lstStyle/>
        <a:p>
          <a:pPr>
            <a:defRPr/>
          </a:pPr>
          <a:endParaRPr lang="de-DE"/>
        </a:p>
      </dgm:t>
    </dgm:pt>
    <dgm:pt modelId="{BA709E37-28A9-473A-A141-E827E71B3A63}">
      <dgm:prSet phldrT="[Text]"/>
      <dgm:spPr bwMode="auto"/>
      <dgm:t>
        <a:bodyPr/>
        <a:lstStyle/>
        <a:p>
          <a:pPr>
            <a:defRPr/>
          </a:pPr>
          <a:r>
            <a:rPr lang="de-DE"/>
            <a:t>Control </a:t>
          </a:r>
          <a:r>
            <a:rPr lang="de-DE"/>
            <a:t>theory</a:t>
          </a:r>
          <a:endParaRPr lang="de-DE"/>
        </a:p>
      </dgm:t>
    </dgm:pt>
    <dgm:pt modelId="{1EF96803-58F8-4331-9571-A775B605382F}" type="parTrans" cxnId="{55C38ECD-E18E-4CB7-8ED7-03616DE67E5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8A531E9-0D5A-43B8-84C0-1951F1021BCC}" type="sibTrans" cxnId="{55C38ECD-E18E-4CB7-8ED7-03616DE67E5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A62E3A1-A716-4F3E-A89A-9C57044F4172}">
      <dgm:prSet phldrT="[Text]"/>
      <dgm:spPr bwMode="auto"/>
      <dgm:t>
        <a:bodyPr/>
        <a:lstStyle/>
        <a:p>
          <a:pPr>
            <a:defRPr/>
          </a:pPr>
          <a:r>
            <a:rPr lang="de-DE"/>
            <a:t>Continuous</a:t>
          </a:r>
          <a:r>
            <a:rPr lang="de-DE"/>
            <a:t> 2</a:t>
          </a:r>
          <a:r>
            <a:rPr lang="de-DE" baseline="30000"/>
            <a:t>nd</a:t>
          </a:r>
          <a:r>
            <a:rPr lang="de-DE"/>
            <a:t> derivatives</a:t>
          </a:r>
          <a:endParaRPr/>
        </a:p>
      </dgm:t>
    </dgm:pt>
    <dgm:pt modelId="{3BA977B4-B9B8-424F-9234-938511269964}" type="parTrans" cxnId="{104DA1A7-31E5-4BD4-8E15-8FA1616D11A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A0300E8-257A-409F-B7A4-A85783D372CB}" type="sibTrans" cxnId="{104DA1A7-31E5-4BD4-8E15-8FA1616D11A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0B32B54-4717-4B07-8789-1E7FD952567B}">
      <dgm:prSet phldrT="[Text]"/>
      <dgm:spPr bwMode="auto"/>
      <dgm:t>
        <a:bodyPr/>
        <a:lstStyle/>
        <a:p>
          <a:pPr>
            <a:defRPr/>
          </a:pPr>
          <a:r>
            <a:rPr lang="de-DE"/>
            <a:t>Boundary</a:t>
          </a:r>
          <a:r>
            <a:rPr lang="de-DE"/>
            <a:t> </a:t>
          </a:r>
          <a:r>
            <a:rPr lang="de-DE"/>
            <a:t>conditions</a:t>
          </a:r>
          <a:r>
            <a:rPr lang="de-DE"/>
            <a:t> for </a:t>
          </a:r>
          <a:r>
            <a:rPr lang="de-DE"/>
            <a:t>start</a:t>
          </a:r>
          <a:r>
            <a:rPr lang="de-DE"/>
            <a:t> and </a:t>
          </a:r>
          <a:r>
            <a:rPr lang="de-DE"/>
            <a:t>stop</a:t>
          </a:r>
          <a:r>
            <a:rPr lang="de-DE"/>
            <a:t> </a:t>
          </a:r>
          <a:r>
            <a:rPr lang="de-DE"/>
            <a:t>positions</a:t>
          </a:r>
          <a:endParaRPr lang="de-DE"/>
        </a:p>
      </dgm:t>
    </dgm:pt>
    <dgm:pt modelId="{D4AA8ED1-9A13-4FB6-8722-232EC399F644}" type="sibTrans" cxnId="{579EBCB0-9FED-49BF-B10E-CE5E910B9F8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1301D3E-966C-4C38-AB27-F3AB72A49578}" type="parTrans" cxnId="{579EBCB0-9FED-49BF-B10E-CE5E910B9F8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56AAEBD-CABA-403B-AF8A-E6A19FBAD380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Partial differential </a:t>
          </a:r>
          <a:r>
            <a:rPr lang="de-DE" b="0" i="0" u="none"/>
            <a:t>equations</a:t>
          </a:r>
          <a:endParaRPr lang="de-DE"/>
        </a:p>
      </dgm:t>
    </dgm:pt>
    <dgm:pt modelId="{52F1B6C5-6638-491A-BE25-0C68F6B77D22}" type="parTrans" cxnId="{99136F70-1378-4025-B367-CFF2FA6EFB3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58B99CC-1A52-41D1-93E9-655302E2DC55}" type="sibTrans" cxnId="{99136F70-1378-4025-B367-CFF2FA6EFB3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8264BCE-D65A-4D7B-9BC7-9BC1AD26C161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Smooth </a:t>
          </a:r>
          <a:r>
            <a:rPr lang="de-DE" b="0" i="0" u="none"/>
            <a:t>start</a:t>
          </a:r>
          <a:r>
            <a:rPr lang="de-DE" b="0" i="0" u="none"/>
            <a:t> and </a:t>
          </a:r>
          <a:r>
            <a:rPr lang="de-DE" b="0" i="0" u="none"/>
            <a:t>stop</a:t>
          </a:r>
          <a:endParaRPr lang="de-DE"/>
        </a:p>
      </dgm:t>
    </dgm:pt>
    <dgm:pt modelId="{03FE2414-49EE-45B6-B10D-8F76814BD336}" type="parTrans" cxnId="{FB3B923F-848D-48D8-8074-7F92B3C9554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865679F-FFBC-40F7-A044-A516E4D40184}" type="sibTrans" cxnId="{FB3B923F-848D-48D8-8074-7F92B3C9554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EB44C0E-88DC-4918-B4AD-FC2246C35DBB}">
      <dgm:prSet phldrT="[Text]"/>
      <dgm:spPr bwMode="auto"/>
      <dgm:t>
        <a:bodyPr/>
        <a:lstStyle/>
        <a:p>
          <a:pPr>
            <a:defRPr/>
          </a:pPr>
          <a:r>
            <a:rPr lang="de-DE"/>
            <a:t>Ride </a:t>
          </a:r>
          <a:r>
            <a:rPr lang="de-DE"/>
            <a:t>selection</a:t>
          </a:r>
          <a:endParaRPr lang="de-DE"/>
        </a:p>
      </dgm:t>
    </dgm:pt>
    <dgm:pt modelId="{F5A20A65-BEDD-4F90-A181-E305357A8219}" type="parTrans" cxnId="{8E34F489-FEB8-4778-8FA2-86679DA129B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27B7C72-B551-49D5-9B84-A0E8A3E8E14B}" type="sibTrans" cxnId="{8E34F489-FEB8-4778-8FA2-86679DA129B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92F7A34-1196-426D-82D5-2BEB1EB5DFE8}">
      <dgm:prSet phldrT="[Text]"/>
      <dgm:spPr bwMode="auto"/>
      <dgm:t>
        <a:bodyPr/>
        <a:lstStyle/>
        <a:p>
          <a:pPr>
            <a:defRPr/>
          </a:pPr>
          <a:r>
            <a:rPr lang="de-DE"/>
            <a:t>Automata</a:t>
          </a:r>
          <a:r>
            <a:rPr lang="de-DE"/>
            <a:t> </a:t>
          </a:r>
          <a:r>
            <a:rPr lang="de-DE"/>
            <a:t>theory</a:t>
          </a:r>
          <a:endParaRPr lang="de-DE"/>
        </a:p>
      </dgm:t>
    </dgm:pt>
    <dgm:pt modelId="{62B7C415-31BB-412D-8AC3-991A679200CE}" type="parTrans" cxnId="{06AB9F0C-2AA9-4142-B699-43892745102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962B874-A0ED-4025-BC02-6D5529A17758}" type="sibTrans" cxnId="{06AB9F0C-2AA9-4142-B699-43892745102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C878D0D-37ED-4171-B681-6851E3FB6EF2}">
      <dgm:prSet phldrT="[Text]"/>
      <dgm:spPr bwMode="auto"/>
      <dgm:t>
        <a:bodyPr/>
        <a:lstStyle/>
        <a:p>
          <a:pPr>
            <a:defRPr/>
          </a:pPr>
          <a:r>
            <a:rPr lang="de-DE"/>
            <a:t>State </a:t>
          </a:r>
          <a:r>
            <a:rPr lang="de-DE"/>
            <a:t>transition</a:t>
          </a:r>
          <a:r>
            <a:rPr lang="de-DE"/>
            <a:t> </a:t>
          </a:r>
          <a:r>
            <a:rPr lang="de-DE"/>
            <a:t>system</a:t>
          </a:r>
          <a:endParaRPr lang="de-DE"/>
        </a:p>
      </dgm:t>
    </dgm:pt>
    <dgm:pt modelId="{DABC4160-94A5-449C-A70E-94B7F5CC2FB5}" type="parTrans" cxnId="{17AF5ACC-8EBC-4D4C-9193-E67F084ED7D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6176B1D-B55C-4E4E-AEA0-2E9E6C931190}" type="sibTrans" cxnId="{17AF5ACC-8EBC-4D4C-9193-E67F084ED7D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FCC7D83-9918-4F84-8C5A-031836D23DD9}">
      <dgm:prSet phldrT="[Text]"/>
      <dgm:spPr bwMode="auto"/>
      <dgm:t>
        <a:bodyPr/>
        <a:lstStyle/>
        <a:p>
          <a:pPr>
            <a:defRPr/>
          </a:pPr>
          <a:r>
            <a:rPr lang="de-DE"/>
            <a:t>Computer Science </a:t>
          </a:r>
          <a:r>
            <a:rPr lang="de-DE"/>
            <a:t>view</a:t>
          </a:r>
          <a:endParaRPr lang="de-DE"/>
        </a:p>
      </dgm:t>
    </dgm:pt>
    <dgm:pt modelId="{16F66B29-DB45-4A3D-9D1F-855D5DF39B22}" type="parTrans" cxnId="{5127F168-4418-4C71-8328-4666E4F0F12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E12387B-EC3B-495E-8570-46B6B28C7E40}" type="sibTrans" cxnId="{5127F168-4418-4C71-8328-4666E4F0F12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A519A5E-B8D1-4F63-A9E3-C2C1C4B3138A}">
      <dgm:prSet phldrT="[Text]"/>
      <dgm:spPr bwMode="auto"/>
      <dgm:t>
        <a:bodyPr/>
        <a:lstStyle/>
        <a:p>
          <a:pPr>
            <a:defRPr/>
          </a:pPr>
          <a:r>
            <a:rPr lang="de-DE"/>
            <a:t>Ingredients</a:t>
          </a:r>
          <a:endParaRPr lang="de-DE"/>
        </a:p>
      </dgm:t>
    </dgm:pt>
    <dgm:pt modelId="{2BDEFF3C-F7D1-412F-85B0-2B63B6AE4BF7}" type="parTrans" cxnId="{A86AEBCE-2093-4B8B-AF23-B657FB1EAB6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B20156D-C0E5-43CD-8922-BA3EAFD53C43}" type="sibTrans" cxnId="{A86AEBCE-2093-4B8B-AF23-B657FB1EAB6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BB3F210-9EB1-4B21-83F3-FB9AB072A5A4}">
      <dgm:prSet phldrT="[Text]"/>
      <dgm:spPr bwMode="auto"/>
      <dgm:t>
        <a:bodyPr/>
        <a:lstStyle/>
        <a:p>
          <a:pPr>
            <a:defRPr/>
          </a:pPr>
          <a:r>
            <a:rPr lang="de-DE"/>
            <a:t>States </a:t>
          </a:r>
          <a:r>
            <a:rPr lang="de-DE"/>
            <a:t>represent</a:t>
          </a:r>
          <a:r>
            <a:rPr lang="de-DE"/>
            <a:t> </a:t>
          </a:r>
          <a:r>
            <a:rPr lang="de-DE"/>
            <a:t>floors</a:t>
          </a:r>
          <a:endParaRPr lang="de-DE"/>
        </a:p>
      </dgm:t>
    </dgm:pt>
    <dgm:pt modelId="{D7A13B36-4C54-40D2-BDCD-D548EFAE58C2}" type="parTrans" cxnId="{7685C4B7-61DE-4744-8252-0383021F29B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D385D72-48E0-4839-B4DC-026987D43BDD}" type="sibTrans" cxnId="{7685C4B7-61DE-4744-8252-0383021F29B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229F801-2423-4E00-98A7-8097EAB5AAD0}">
      <dgm:prSet phldrT="[Text]"/>
      <dgm:spPr bwMode="auto"/>
      <dgm:t>
        <a:bodyPr/>
        <a:lstStyle/>
        <a:p>
          <a:pPr>
            <a:defRPr/>
          </a:pPr>
          <a:r>
            <a:rPr lang="de-DE"/>
            <a:t>Alphabet for </a:t>
          </a:r>
          <a:r>
            <a:rPr lang="de-DE"/>
            <a:t>floor</a:t>
          </a:r>
          <a:r>
            <a:rPr lang="de-DE"/>
            <a:t> </a:t>
          </a:r>
          <a:r>
            <a:rPr lang="de-DE"/>
            <a:t>selection</a:t>
          </a:r>
          <a:endParaRPr lang="de-DE"/>
        </a:p>
      </dgm:t>
    </dgm:pt>
    <dgm:pt modelId="{CCBC6C2C-84A7-4102-8A48-2F724F3B9FAC}" type="parTrans" cxnId="{14B8152D-7A5E-4C8A-8089-76CE5887654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84BAF12-AE2A-426F-B812-DAFC8E7DDEDC}" type="sibTrans" cxnId="{14B8152D-7A5E-4C8A-8089-76CE5887654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30DB72B-1E3D-4447-8FCA-837874F50DAC}">
      <dgm:prSet phldrT="[Text]"/>
      <dgm:spPr bwMode="auto"/>
      <dgm:t>
        <a:bodyPr/>
        <a:lstStyle/>
        <a:p>
          <a:pPr>
            <a:defRPr/>
          </a:pPr>
          <a:r>
            <a:rPr lang="de-DE"/>
            <a:t>Transitions</a:t>
          </a:r>
          <a:r>
            <a:rPr lang="de-DE"/>
            <a:t> </a:t>
          </a:r>
          <a:r>
            <a:rPr lang="de-DE"/>
            <a:t>represent</a:t>
          </a:r>
          <a:r>
            <a:rPr lang="de-DE"/>
            <a:t> </a:t>
          </a:r>
          <a:r>
            <a:rPr lang="de-DE"/>
            <a:t>rides</a:t>
          </a:r>
          <a:endParaRPr lang="de-DE"/>
        </a:p>
      </dgm:t>
    </dgm:pt>
    <dgm:pt modelId="{76895B84-940A-4F37-A371-A60D24EC6ACF}" type="parTrans" cxnId="{2B327F11-1928-4DBC-BCE8-02056CC3096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88648F0-D26A-41B7-BBAA-44FEF421D142}" type="sibTrans" cxnId="{2B327F11-1928-4DBC-BCE8-02056CC3096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B5D8CA3-ABEA-4D00-AF2A-5952C5EFFE9D}">
      <dgm:prSet phldrT="[Text]"/>
      <dgm:spPr bwMode="auto"/>
      <dgm:t>
        <a:bodyPr/>
        <a:lstStyle/>
        <a:p>
          <a:pPr>
            <a:defRPr/>
          </a:pPr>
          <a:r>
            <a:rPr lang="de-DE"/>
            <a:t>Users </a:t>
          </a:r>
          <a:r>
            <a:rPr lang="de-DE"/>
            <a:t>select</a:t>
          </a:r>
          <a:r>
            <a:rPr lang="de-DE"/>
            <a:t> </a:t>
          </a:r>
          <a:r>
            <a:rPr lang="de-DE"/>
            <a:t>target</a:t>
          </a:r>
          <a:r>
            <a:rPr lang="de-DE"/>
            <a:t> </a:t>
          </a:r>
          <a:r>
            <a:rPr lang="de-DE"/>
            <a:t>floors</a:t>
          </a:r>
          <a:endParaRPr lang="de-DE"/>
        </a:p>
      </dgm:t>
    </dgm:pt>
    <dgm:pt modelId="{0D686435-DCD5-4419-90D5-16C491C02537}" type="parTrans" cxnId="{0EAC185D-709B-4FDA-81EF-5B37D6E4265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0E004FD-0801-41AB-B5B6-214ADCED3F30}" type="sibTrans" cxnId="{0EAC185D-709B-4FDA-81EF-5B37D6E4265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268FBAD-DEEB-45E1-BFE6-A67DDACAC028}">
      <dgm:prSet phldrT="[Text]"/>
      <dgm:spPr bwMode="auto"/>
      <dgm:t>
        <a:bodyPr/>
        <a:lstStyle/>
        <a:p>
          <a:pPr>
            <a:defRPr/>
          </a:pPr>
          <a:r>
            <a:rPr lang="de-DE"/>
            <a:t>Jerk-free</a:t>
          </a:r>
          <a:r>
            <a:rPr lang="de-DE"/>
            <a:t> </a:t>
          </a:r>
          <a:r>
            <a:rPr lang="de-DE"/>
            <a:t>acceleration</a:t>
          </a:r>
          <a:endParaRPr lang="de-DE"/>
        </a:p>
      </dgm:t>
    </dgm:pt>
    <dgm:pt modelId="{1D36F495-7E60-4D7F-BB4E-9A1140D2D2A4}" type="parTrans" cxnId="{7D29D8B9-3F15-4903-8E8E-FB91DCA00BE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F75B2EB-F0F3-4DE6-A3D2-A50AF7B1BCB0}" type="sibTrans" cxnId="{7D29D8B9-3F15-4903-8E8E-FB91DCA00BE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D894A6E-B2F1-402B-BEDD-A209C4052E8E}">
      <dgm:prSet phldrT="[Text]"/>
      <dgm:spPr bwMode="auto"/>
      <dgm:t>
        <a:bodyPr/>
        <a:lstStyle/>
        <a:p>
          <a:pPr>
            <a:defRPr/>
          </a:pPr>
          <a:r>
            <a:rPr lang="de-DE" b="0" i="0" u="none"/>
            <a:t>Mechanical</a:t>
          </a:r>
          <a:r>
            <a:rPr lang="de-DE" b="0" i="0" u="none"/>
            <a:t> Eng. </a:t>
          </a:r>
          <a:r>
            <a:rPr lang="de-DE" b="0" i="0" u="none"/>
            <a:t>view</a:t>
          </a:r>
          <a:endParaRPr lang="de-DE"/>
        </a:p>
      </dgm:t>
    </dgm:pt>
    <dgm:pt modelId="{7AE70CF7-A3D6-4A1D-863B-A49EB3A8CE4B}" type="sibTrans" cxnId="{AF84D34B-86C6-4327-8C33-7BB4BF4AC33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DD1850E-A210-43FB-8927-507F4865CDE6}" type="parTrans" cxnId="{AF84D34B-86C6-4327-8C33-7BB4BF4AC33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793D1DD-48EB-4B13-9647-85419BB26F2B}">
      <dgm:prSet phldrT="[Text]"/>
      <dgm:spPr bwMode="auto"/>
      <dgm:t>
        <a:bodyPr/>
        <a:lstStyle/>
        <a:p>
          <a:pPr>
            <a:defRPr/>
          </a:pPr>
          <a:r>
            <a:rPr lang="de-DE"/>
            <a:t>Ingredients</a:t>
          </a:r>
          <a:endParaRPr lang="de-DE"/>
        </a:p>
      </dgm:t>
    </dgm:pt>
    <dgm:pt modelId="{AC2AAAF6-C30C-442E-ADD4-0C7EF13087D5}" type="sibTrans" cxnId="{D7F98EA6-E31C-41BC-9E20-963D63EEDA0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0C6D97E-F069-4139-A8C7-24DB1D0DB39A}" type="parTrans" cxnId="{D7F98EA6-E31C-41BC-9E20-963D63EEDA0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4F6CE72-8638-4C8C-BA06-F854A474C924}" type="pres">
      <dgm:prSet presAssocID="{6162D36E-90D7-4252-8CBA-09CF16F17608}" presName="list" presStyleCnt="0">
        <dgm:presLayoutVars>
          <dgm:dir val="norm"/>
          <dgm:animLvl val="lvl"/>
        </dgm:presLayoutVars>
      </dgm:prSet>
      <dgm:spPr bwMode="auto"/>
    </dgm:pt>
    <dgm:pt modelId="{B8C20A82-5CC1-4668-8778-EFB1CA80B7AC}" type="pres">
      <dgm:prSet presAssocID="{08264BCE-D65A-4D7B-9BC7-9BC1AD26C161}" presName="posSpace" presStyleCnt="0"/>
      <dgm:spPr bwMode="auto"/>
    </dgm:pt>
    <dgm:pt modelId="{8339D665-169C-4D8D-B8B8-42342B8BCD11}" type="pres">
      <dgm:prSet presAssocID="{08264BCE-D65A-4D7B-9BC7-9BC1AD26C161}" presName="vertFlow" presStyleCnt="0"/>
      <dgm:spPr bwMode="auto"/>
    </dgm:pt>
    <dgm:pt modelId="{649BA1DE-F6B5-4D5C-BBAD-A8AAEC4D557B}" type="pres">
      <dgm:prSet presAssocID="{08264BCE-D65A-4D7B-9BC7-9BC1AD26C161}" presName="topSpace" presStyleCnt="0"/>
      <dgm:spPr bwMode="auto"/>
    </dgm:pt>
    <dgm:pt modelId="{B76B1789-0029-4933-8FB9-FC9A65AE5769}" type="pres">
      <dgm:prSet presAssocID="{08264BCE-D65A-4D7B-9BC7-9BC1AD26C161}" presName="firstComp" presStyleCnt="0"/>
      <dgm:spPr bwMode="auto"/>
    </dgm:pt>
    <dgm:pt modelId="{A5DE7356-CE64-4B89-85B6-D955D15F3C98}" type="pres">
      <dgm:prSet custLinFactNeighborX="-2979" custScaleX="114728" presAssocID="{08264BCE-D65A-4D7B-9BC7-9BC1AD26C161}" presName="firstChild" presStyleLbl="bgAccFollowNode1" presStyleIdx="0" presStyleCnt="4"/>
      <dgm:spPr bwMode="auto"/>
    </dgm:pt>
    <dgm:pt modelId="{F85E6F39-2916-4DE2-8263-C97588FE25B7}" type="pres">
      <dgm:prSet presAssocID="{08264BCE-D65A-4D7B-9BC7-9BC1AD26C161}" presName="firstChildTx" presStyleLbl="bgAccFollowNode1" presStyleIdx="0" presStyleCnt="4">
        <dgm:presLayoutVars>
          <dgm:bulletEnabled val="1"/>
        </dgm:presLayoutVars>
      </dgm:prSet>
      <dgm:spPr bwMode="auto"/>
    </dgm:pt>
    <dgm:pt modelId="{F3F819FF-0C5A-4FAE-8D36-E5251DE230AC}" type="pres">
      <dgm:prSet presAssocID="{4793D1DD-48EB-4B13-9647-85419BB26F2B}" presName="comp" presStyleCnt="0"/>
      <dgm:spPr bwMode="auto"/>
    </dgm:pt>
    <dgm:pt modelId="{2806690C-3D52-4516-8B4B-167BF1413C29}" type="pres">
      <dgm:prSet custLinFactNeighborX="-2979" custScaleX="114728" presAssocID="{4793D1DD-48EB-4B13-9647-85419BB26F2B}" presName="child" presStyleLbl="bgAccFollowNode1" presStyleIdx="1" presStyleCnt="4"/>
      <dgm:spPr bwMode="auto"/>
    </dgm:pt>
    <dgm:pt modelId="{BF867078-00C1-4A7C-A07A-C0E7035FEA99}" type="pres">
      <dgm:prSet presAssocID="{4793D1DD-48EB-4B13-9647-85419BB26F2B}" presName="childTx" presStyleLbl="bgAccFollowNode1" presStyleIdx="1" presStyleCnt="4">
        <dgm:presLayoutVars>
          <dgm:bulletEnabled val="1"/>
        </dgm:presLayoutVars>
      </dgm:prSet>
      <dgm:spPr bwMode="auto"/>
    </dgm:pt>
    <dgm:pt modelId="{BD46404C-0AA3-4A9C-9268-7B0182A860AF}" type="pres">
      <dgm:prSet presAssocID="{08264BCE-D65A-4D7B-9BC7-9BC1AD26C161}" presName="negSpace" presStyleCnt="0"/>
      <dgm:spPr bwMode="auto"/>
    </dgm:pt>
    <dgm:pt modelId="{81E03A5C-47C6-42AA-8556-CCE62D46B48E}" type="pres">
      <dgm:prSet custLinFactNeighborX="-50893" presAssocID="{08264BCE-D65A-4D7B-9BC7-9BC1AD26C161}" presName="circle" presStyleLbl="node1" presStyleIdx="0" presStyleCnt="2"/>
      <dgm:spPr bwMode="auto"/>
    </dgm:pt>
    <dgm:pt modelId="{CCC4EA78-F6F6-4C4A-A94A-EE7624645A12}" type="pres">
      <dgm:prSet presAssocID="{D865679F-FFBC-40F7-A044-A516E4D40184}" presName="transSpace" presStyleCnt="0"/>
      <dgm:spPr bwMode="auto"/>
    </dgm:pt>
    <dgm:pt modelId="{0714949E-334D-484B-9903-5BA111B934F5}" type="pres">
      <dgm:prSet presAssocID="{CEB44C0E-88DC-4918-B4AD-FC2246C35DBB}" presName="posSpace" presStyleCnt="0"/>
      <dgm:spPr bwMode="auto"/>
    </dgm:pt>
    <dgm:pt modelId="{90E26397-8774-49C7-9BD1-A22A1BD0241E}" type="pres">
      <dgm:prSet presAssocID="{CEB44C0E-88DC-4918-B4AD-FC2246C35DBB}" presName="vertFlow" presStyleCnt="0"/>
      <dgm:spPr bwMode="auto"/>
    </dgm:pt>
    <dgm:pt modelId="{92FEF0DA-7C89-4203-8CD1-A312CC97934A}" type="pres">
      <dgm:prSet presAssocID="{CEB44C0E-88DC-4918-B4AD-FC2246C35DBB}" presName="topSpace" presStyleCnt="0"/>
      <dgm:spPr bwMode="auto"/>
    </dgm:pt>
    <dgm:pt modelId="{28FF779E-EFF4-469F-BA62-D80C5B5A75A6}" type="pres">
      <dgm:prSet presAssocID="{CEB44C0E-88DC-4918-B4AD-FC2246C35DBB}" presName="firstComp" presStyleCnt="0"/>
      <dgm:spPr bwMode="auto"/>
    </dgm:pt>
    <dgm:pt modelId="{44C84714-1B35-4CE7-B661-5DE747C8755C}" type="pres">
      <dgm:prSet custLinFactNeighborX="-7293" custScaleX="114728" presAssocID="{CEB44C0E-88DC-4918-B4AD-FC2246C35DBB}" presName="firstChild" presStyleLbl="bgAccFollowNode1" presStyleIdx="2" presStyleCnt="4"/>
      <dgm:spPr bwMode="auto"/>
    </dgm:pt>
    <dgm:pt modelId="{F759FD46-A054-46CC-98B2-D781DFE378E2}" type="pres">
      <dgm:prSet presAssocID="{CEB44C0E-88DC-4918-B4AD-FC2246C35DBB}" presName="firstChildTx" presStyleLbl="bgAccFollowNode1" presStyleIdx="2" presStyleCnt="4">
        <dgm:presLayoutVars>
          <dgm:bulletEnabled val="1"/>
        </dgm:presLayoutVars>
      </dgm:prSet>
      <dgm:spPr bwMode="auto"/>
    </dgm:pt>
    <dgm:pt modelId="{6119CC58-ECE3-44B4-8F22-F82951E6869C}" type="pres">
      <dgm:prSet presAssocID="{2A519A5E-B8D1-4F63-A9E3-C2C1C4B3138A}" presName="comp" presStyleCnt="0"/>
      <dgm:spPr bwMode="auto"/>
    </dgm:pt>
    <dgm:pt modelId="{4B43C69F-CD5D-4141-A722-116646942671}" type="pres">
      <dgm:prSet custLinFactNeighborX="-7293" custScaleX="114728" presAssocID="{2A519A5E-B8D1-4F63-A9E3-C2C1C4B3138A}" presName="child" presStyleLbl="bgAccFollowNode1" presStyleIdx="3" presStyleCnt="4"/>
      <dgm:spPr bwMode="auto"/>
    </dgm:pt>
    <dgm:pt modelId="{3C8C001B-14D5-42CF-8D73-076B25539F6C}" type="pres">
      <dgm:prSet presAssocID="{2A519A5E-B8D1-4F63-A9E3-C2C1C4B3138A}" presName="childTx" presStyleLbl="bgAccFollowNode1" presStyleIdx="3" presStyleCnt="4">
        <dgm:presLayoutVars>
          <dgm:bulletEnabled val="1"/>
        </dgm:presLayoutVars>
      </dgm:prSet>
      <dgm:spPr bwMode="auto"/>
    </dgm:pt>
    <dgm:pt modelId="{63CE1D89-B0F4-45EE-BA1A-FF2BC5748708}" type="pres">
      <dgm:prSet presAssocID="{CEB44C0E-88DC-4918-B4AD-FC2246C35DBB}" presName="negSpace" presStyleCnt="0"/>
      <dgm:spPr bwMode="auto"/>
    </dgm:pt>
    <dgm:pt modelId="{AA611331-A728-4E0E-9B56-7C48A296C52B}" type="pres">
      <dgm:prSet custLinFactNeighborX="-26052" presAssocID="{CEB44C0E-88DC-4918-B4AD-FC2246C35DBB}" presName="circle" presStyleLbl="node1" presStyleIdx="1" presStyleCnt="2"/>
      <dgm:spPr bwMode="auto"/>
    </dgm:pt>
  </dgm:ptLst>
  <dgm:cxnLst>
    <dgm:cxn modelId="{5DE60007-556D-4DC2-9654-F57CFB723F78}" type="presOf" srcId="{AFCC7D83-9918-4F84-8C5A-031836D23DD9}" destId="{44C84714-1B35-4CE7-B661-5DE747C8755C}" srcOrd="0" destOrd="3" presId="urn:microsoft.com/office/officeart/2005/8/layout/hList9"/>
    <dgm:cxn modelId="{AFFFE50B-4C0A-40CF-9DC8-AB1C60B92C88}" type="presOf" srcId="{2A519A5E-B8D1-4F63-A9E3-C2C1C4B3138A}" destId="{4B43C69F-CD5D-4141-A722-116646942671}" srcOrd="0" destOrd="0" presId="urn:microsoft.com/office/officeart/2005/8/layout/hList9"/>
    <dgm:cxn modelId="{06AB9F0C-2AA9-4142-B699-438927451026}" srcId="{CEB44C0E-88DC-4918-B4AD-FC2246C35DBB}" destId="{D92F7A34-1196-426D-82D5-2BEB1EB5DFE8}" srcOrd="0" destOrd="0" parTransId="{62B7C415-31BB-412D-8AC3-991A679200CE}" sibTransId="{3962B874-A0ED-4025-BC02-6D5529A17758}"/>
    <dgm:cxn modelId="{D1DC9810-8014-4D08-8347-076D087ED3F5}" type="presOf" srcId="{6C878D0D-37ED-4171-B681-6851E3FB6EF2}" destId="{F759FD46-A054-46CC-98B2-D781DFE378E2}" srcOrd="1" destOrd="2" presId="urn:microsoft.com/office/officeart/2005/8/layout/hList9"/>
    <dgm:cxn modelId="{2B327F11-1928-4DBC-BCE8-02056CC30966}" srcId="{2A519A5E-B8D1-4F63-A9E3-C2C1C4B3138A}" destId="{530DB72B-1E3D-4447-8FCA-837874F50DAC}" srcOrd="2" destOrd="0" parTransId="{76895B84-940A-4F37-A371-A60D24EC6ACF}" sibTransId="{A88648F0-D26A-41B7-BBAA-44FEF421D142}"/>
    <dgm:cxn modelId="{F298FB1A-9A76-41DF-9497-E5B170A78EE0}" type="presOf" srcId="{F56AAEBD-CABA-403B-AF8A-E6A19FBAD380}" destId="{A5DE7356-CE64-4B89-85B6-D955D15F3C98}" srcOrd="0" destOrd="2" presId="urn:microsoft.com/office/officeart/2005/8/layout/hList9"/>
    <dgm:cxn modelId="{7052AE1D-0357-4333-B6F1-479BE5411501}" type="presOf" srcId="{CEB44C0E-88DC-4918-B4AD-FC2246C35DBB}" destId="{AA611331-A728-4E0E-9B56-7C48A296C52B}" srcOrd="0" destOrd="0" presId="urn:microsoft.com/office/officeart/2005/8/layout/hList9"/>
    <dgm:cxn modelId="{14B8152D-7A5E-4C8A-8089-76CE58876546}" srcId="{2A519A5E-B8D1-4F63-A9E3-C2C1C4B3138A}" destId="{0229F801-2423-4E00-98A7-8097EAB5AAD0}" srcOrd="1" destOrd="0" parTransId="{CCBC6C2C-84A7-4102-8A48-2F724F3B9FAC}" sibTransId="{884BAF12-AE2A-426F-B812-DAFC8E7DDEDC}"/>
    <dgm:cxn modelId="{F0C02F2F-4608-43B0-AD6A-949246B477BB}" type="presOf" srcId="{7B5D8CA3-ABEA-4D00-AF2A-5952C5EFFE9D}" destId="{F759FD46-A054-46CC-98B2-D781DFE378E2}" srcOrd="1" destOrd="1" presId="urn:microsoft.com/office/officeart/2005/8/layout/hList9"/>
    <dgm:cxn modelId="{6B9E183D-C98E-4FEF-A660-5945AC733FF4}" type="presOf" srcId="{D92F7A34-1196-426D-82D5-2BEB1EB5DFE8}" destId="{44C84714-1B35-4CE7-B661-5DE747C8755C}" srcOrd="0" destOrd="0" presId="urn:microsoft.com/office/officeart/2005/8/layout/hList9"/>
    <dgm:cxn modelId="{FB3B923F-848D-48D8-8074-7F92B3C95544}" srcId="{6162D36E-90D7-4252-8CBA-09CF16F17608}" destId="{08264BCE-D65A-4D7B-9BC7-9BC1AD26C161}" srcOrd="0" destOrd="0" parTransId="{03FE2414-49EE-45B6-B10D-8F76814BD336}" sibTransId="{D865679F-FFBC-40F7-A044-A516E4D40184}"/>
    <dgm:cxn modelId="{0EAC185D-709B-4FDA-81EF-5B37D6E42652}" srcId="{D92F7A34-1196-426D-82D5-2BEB1EB5DFE8}" destId="{7B5D8CA3-ABEA-4D00-AF2A-5952C5EFFE9D}" srcOrd="0" destOrd="0" parTransId="{0D686435-DCD5-4419-90D5-16C491C02537}" sibTransId="{90E004FD-0801-41AB-B5B6-214ADCED3F30}"/>
    <dgm:cxn modelId="{50E52361-2435-4AAF-80C6-2E1AA3F3421D}" type="presOf" srcId="{2D894A6E-B2F1-402B-BEDD-A209C4052E8E}" destId="{A5DE7356-CE64-4B89-85B6-D955D15F3C98}" srcOrd="0" destOrd="3" presId="urn:microsoft.com/office/officeart/2005/8/layout/hList9"/>
    <dgm:cxn modelId="{B88F2562-4A2D-4F5A-B251-8B8806C079DE}" type="presOf" srcId="{90B32B54-4717-4B07-8789-1E7FD952567B}" destId="{BF867078-00C1-4A7C-A07A-C0E7035FEA99}" srcOrd="1" destOrd="2" presId="urn:microsoft.com/office/officeart/2005/8/layout/hList9"/>
    <dgm:cxn modelId="{FE7BB748-4F7F-4AC7-AB2F-796E14131FA2}" type="presOf" srcId="{6162D36E-90D7-4252-8CBA-09CF16F17608}" destId="{54F6CE72-8638-4C8C-BA06-F854A474C924}" srcOrd="0" destOrd="0" presId="urn:microsoft.com/office/officeart/2005/8/layout/hList9"/>
    <dgm:cxn modelId="{5127F168-4418-4C71-8328-4666E4F0F123}" srcId="{D92F7A34-1196-426D-82D5-2BEB1EB5DFE8}" destId="{AFCC7D83-9918-4F84-8C5A-031836D23DD9}" srcOrd="2" destOrd="0" parTransId="{16F66B29-DB45-4A3D-9D1F-855D5DF39B22}" sibTransId="{3E12387B-EC3B-495E-8570-46B6B28C7E40}"/>
    <dgm:cxn modelId="{08E59F6A-B7B8-4068-94B4-6AC5F09EA545}" type="presOf" srcId="{90B32B54-4717-4B07-8789-1E7FD952567B}" destId="{2806690C-3D52-4516-8B4B-167BF1413C29}" srcOrd="0" destOrd="2" presId="urn:microsoft.com/office/officeart/2005/8/layout/hList9"/>
    <dgm:cxn modelId="{6B153C6B-5CE8-420B-A631-327F2DBDFCBC}" type="presOf" srcId="{530DB72B-1E3D-4447-8FCA-837874F50DAC}" destId="{3C8C001B-14D5-42CF-8D73-076B25539F6C}" srcOrd="1" destOrd="3" presId="urn:microsoft.com/office/officeart/2005/8/layout/hList9"/>
    <dgm:cxn modelId="{AF84D34B-86C6-4327-8C33-7BB4BF4AC33A}" srcId="{BA709E37-28A9-473A-A141-E827E71B3A63}" destId="{2D894A6E-B2F1-402B-BEDD-A209C4052E8E}" srcOrd="2" destOrd="0" parTransId="{5DD1850E-A210-43FB-8927-507F4865CDE6}" sibTransId="{7AE70CF7-A3D6-4A1D-863B-A49EB3A8CE4B}"/>
    <dgm:cxn modelId="{FAA56E6E-D75D-4D95-964C-0077D343632A}" type="presOf" srcId="{0229F801-2423-4E00-98A7-8097EAB5AAD0}" destId="{3C8C001B-14D5-42CF-8D73-076B25539F6C}" srcOrd="1" destOrd="2" presId="urn:microsoft.com/office/officeart/2005/8/layout/hList9"/>
    <dgm:cxn modelId="{99136F70-1378-4025-B367-CFF2FA6EFB34}" srcId="{BA709E37-28A9-473A-A141-E827E71B3A63}" destId="{F56AAEBD-CABA-403B-AF8A-E6A19FBAD380}" srcOrd="1" destOrd="0" parTransId="{52F1B6C5-6638-491A-BE25-0C68F6B77D22}" sibTransId="{258B99CC-1A52-41D1-93E9-655302E2DC55}"/>
    <dgm:cxn modelId="{A2A93372-CB9B-432D-B487-3D8D98417989}" type="presOf" srcId="{7B5D8CA3-ABEA-4D00-AF2A-5952C5EFFE9D}" destId="{44C84714-1B35-4CE7-B661-5DE747C8755C}" srcOrd="0" destOrd="1" presId="urn:microsoft.com/office/officeart/2005/8/layout/hList9"/>
    <dgm:cxn modelId="{3867F853-0C34-406B-8008-AD819DD092DE}" type="presOf" srcId="{4793D1DD-48EB-4B13-9647-85419BB26F2B}" destId="{2806690C-3D52-4516-8B4B-167BF1413C29}" srcOrd="0" destOrd="0" presId="urn:microsoft.com/office/officeart/2005/8/layout/hList9"/>
    <dgm:cxn modelId="{34F77E5A-4499-4799-B318-941D5C103E5B}" type="presOf" srcId="{BA709E37-28A9-473A-A141-E827E71B3A63}" destId="{A5DE7356-CE64-4B89-85B6-D955D15F3C98}" srcOrd="0" destOrd="0" presId="urn:microsoft.com/office/officeart/2005/8/layout/hList9"/>
    <dgm:cxn modelId="{57FB267E-957E-4BC6-A53E-EE1B6B753710}" type="presOf" srcId="{3BB3F210-9EB1-4B21-83F3-FB9AB072A5A4}" destId="{3C8C001B-14D5-42CF-8D73-076B25539F6C}" srcOrd="1" destOrd="1" presId="urn:microsoft.com/office/officeart/2005/8/layout/hList9"/>
    <dgm:cxn modelId="{6AA9DE84-142D-4165-AB37-F99B79144132}" type="presOf" srcId="{FA62E3A1-A716-4F3E-A89A-9C57044F4172}" destId="{BF867078-00C1-4A7C-A07A-C0E7035FEA99}" srcOrd="1" destOrd="1" presId="urn:microsoft.com/office/officeart/2005/8/layout/hList9"/>
    <dgm:cxn modelId="{72441589-D270-4175-8EAE-ECF82C576237}" type="presOf" srcId="{0229F801-2423-4E00-98A7-8097EAB5AAD0}" destId="{4B43C69F-CD5D-4141-A722-116646942671}" srcOrd="0" destOrd="2" presId="urn:microsoft.com/office/officeart/2005/8/layout/hList9"/>
    <dgm:cxn modelId="{8E34F489-FEB8-4778-8FA2-86679DA129B9}" srcId="{6162D36E-90D7-4252-8CBA-09CF16F17608}" destId="{CEB44C0E-88DC-4918-B4AD-FC2246C35DBB}" srcOrd="1" destOrd="0" parTransId="{F5A20A65-BEDD-4F90-A181-E305357A8219}" sibTransId="{C27B7C72-B551-49D5-9B84-A0E8A3E8E14B}"/>
    <dgm:cxn modelId="{51E57FA5-97F6-42CE-A520-F580265DC831}" type="presOf" srcId="{BA709E37-28A9-473A-A141-E827E71B3A63}" destId="{F85E6F39-2916-4DE2-8263-C97588FE25B7}" srcOrd="1" destOrd="0" presId="urn:microsoft.com/office/officeart/2005/8/layout/hList9"/>
    <dgm:cxn modelId="{D7F98EA6-E31C-41BC-9E20-963D63EEDA05}" srcId="{08264BCE-D65A-4D7B-9BC7-9BC1AD26C161}" destId="{4793D1DD-48EB-4B13-9647-85419BB26F2B}" srcOrd="1" destOrd="0" parTransId="{70C6D97E-F069-4139-A8C7-24DB1D0DB39A}" sibTransId="{AC2AAAF6-C30C-442E-ADD4-0C7EF13087D5}"/>
    <dgm:cxn modelId="{104DA1A7-31E5-4BD4-8E15-8FA1616D11A6}" srcId="{4793D1DD-48EB-4B13-9647-85419BB26F2B}" destId="{FA62E3A1-A716-4F3E-A89A-9C57044F4172}" srcOrd="0" destOrd="0" parTransId="{3BA977B4-B9B8-424F-9234-938511269964}" sibTransId="{0A0300E8-257A-409F-B7A4-A85783D372CB}"/>
    <dgm:cxn modelId="{AB46A1AA-B695-480C-B46B-2242F47110C3}" type="presOf" srcId="{6C878D0D-37ED-4171-B681-6851E3FB6EF2}" destId="{44C84714-1B35-4CE7-B661-5DE747C8755C}" srcOrd="0" destOrd="2" presId="urn:microsoft.com/office/officeart/2005/8/layout/hList9"/>
    <dgm:cxn modelId="{67589DAC-8E0B-421A-9F38-029A286CE83A}" type="presOf" srcId="{F56AAEBD-CABA-403B-AF8A-E6A19FBAD380}" destId="{F85E6F39-2916-4DE2-8263-C97588FE25B7}" srcOrd="1" destOrd="2" presId="urn:microsoft.com/office/officeart/2005/8/layout/hList9"/>
    <dgm:cxn modelId="{E48361AD-4525-402D-9506-0C418AEC9C7A}" type="presOf" srcId="{2268FBAD-DEEB-45E1-BFE6-A67DDACAC028}" destId="{F85E6F39-2916-4DE2-8263-C97588FE25B7}" srcOrd="1" destOrd="1" presId="urn:microsoft.com/office/officeart/2005/8/layout/hList9"/>
    <dgm:cxn modelId="{579EBCB0-9FED-49BF-B10E-CE5E910B9F84}" srcId="{4793D1DD-48EB-4B13-9647-85419BB26F2B}" destId="{90B32B54-4717-4B07-8789-1E7FD952567B}" srcOrd="1" destOrd="0" parTransId="{91301D3E-966C-4C38-AB27-F3AB72A49578}" sibTransId="{D4AA8ED1-9A13-4FB6-8722-232EC399F644}"/>
    <dgm:cxn modelId="{9E4F14B4-A794-4576-B2A8-718BC9F82D99}" type="presOf" srcId="{08264BCE-D65A-4D7B-9BC7-9BC1AD26C161}" destId="{81E03A5C-47C6-42AA-8556-CCE62D46B48E}" srcOrd="0" destOrd="0" presId="urn:microsoft.com/office/officeart/2005/8/layout/hList9"/>
    <dgm:cxn modelId="{7685C4B7-61DE-4744-8252-0383021F29B5}" srcId="{2A519A5E-B8D1-4F63-A9E3-C2C1C4B3138A}" destId="{3BB3F210-9EB1-4B21-83F3-FB9AB072A5A4}" srcOrd="0" destOrd="0" parTransId="{D7A13B36-4C54-40D2-BDCD-D548EFAE58C2}" sibTransId="{9D385D72-48E0-4839-B4DC-026987D43BDD}"/>
    <dgm:cxn modelId="{F61DFFB7-01BE-4B1A-B850-E3347EA463A6}" type="presOf" srcId="{D92F7A34-1196-426D-82D5-2BEB1EB5DFE8}" destId="{F759FD46-A054-46CC-98B2-D781DFE378E2}" srcOrd="1" destOrd="0" presId="urn:microsoft.com/office/officeart/2005/8/layout/hList9"/>
    <dgm:cxn modelId="{416844B8-1FEF-41E1-AB85-09EB8AE03230}" type="presOf" srcId="{4793D1DD-48EB-4B13-9647-85419BB26F2B}" destId="{BF867078-00C1-4A7C-A07A-C0E7035FEA99}" srcOrd="1" destOrd="0" presId="urn:microsoft.com/office/officeart/2005/8/layout/hList9"/>
    <dgm:cxn modelId="{7D29D8B9-3F15-4903-8E8E-FB91DCA00BED}" srcId="{BA709E37-28A9-473A-A141-E827E71B3A63}" destId="{2268FBAD-DEEB-45E1-BFE6-A67DDACAC028}" srcOrd="0" destOrd="0" parTransId="{1D36F495-7E60-4D7F-BB4E-9A1140D2D2A4}" sibTransId="{4F75B2EB-F0F3-4DE6-A3D2-A50AF7B1BCB0}"/>
    <dgm:cxn modelId="{406C4CC1-065D-4A5B-9E52-C27806368A55}" type="presOf" srcId="{2D894A6E-B2F1-402B-BEDD-A209C4052E8E}" destId="{F85E6F39-2916-4DE2-8263-C97588FE25B7}" srcOrd="1" destOrd="3" presId="urn:microsoft.com/office/officeart/2005/8/layout/hList9"/>
    <dgm:cxn modelId="{7A33C2C1-984E-4184-9F24-2384834BBB82}" type="presOf" srcId="{FA62E3A1-A716-4F3E-A89A-9C57044F4172}" destId="{2806690C-3D52-4516-8B4B-167BF1413C29}" srcOrd="0" destOrd="1" presId="urn:microsoft.com/office/officeart/2005/8/layout/hList9"/>
    <dgm:cxn modelId="{A5499EC6-1D80-4170-8390-6DF0AED75F14}" type="presOf" srcId="{AFCC7D83-9918-4F84-8C5A-031836D23DD9}" destId="{F759FD46-A054-46CC-98B2-D781DFE378E2}" srcOrd="1" destOrd="3" presId="urn:microsoft.com/office/officeart/2005/8/layout/hList9"/>
    <dgm:cxn modelId="{17AF5ACC-8EBC-4D4C-9193-E67F084ED7DA}" srcId="{D92F7A34-1196-426D-82D5-2BEB1EB5DFE8}" destId="{6C878D0D-37ED-4171-B681-6851E3FB6EF2}" srcOrd="1" destOrd="0" parTransId="{DABC4160-94A5-449C-A70E-94B7F5CC2FB5}" sibTransId="{86176B1D-B55C-4E4E-AEA0-2E9E6C931190}"/>
    <dgm:cxn modelId="{E81B32CD-839D-437D-85B2-7A8D25902620}" type="presOf" srcId="{2268FBAD-DEEB-45E1-BFE6-A67DDACAC028}" destId="{A5DE7356-CE64-4B89-85B6-D955D15F3C98}" srcOrd="0" destOrd="1" presId="urn:microsoft.com/office/officeart/2005/8/layout/hList9"/>
    <dgm:cxn modelId="{55C38ECD-E18E-4CB7-8ED7-03616DE67E55}" srcId="{08264BCE-D65A-4D7B-9BC7-9BC1AD26C161}" destId="{BA709E37-28A9-473A-A141-E827E71B3A63}" srcOrd="0" destOrd="0" parTransId="{1EF96803-58F8-4331-9571-A775B605382F}" sibTransId="{38A531E9-0D5A-43B8-84C0-1951F1021BCC}"/>
    <dgm:cxn modelId="{A86AEBCE-2093-4B8B-AF23-B657FB1EAB6B}" srcId="{CEB44C0E-88DC-4918-B4AD-FC2246C35DBB}" destId="{2A519A5E-B8D1-4F63-A9E3-C2C1C4B3138A}" srcOrd="1" destOrd="0" parTransId="{2BDEFF3C-F7D1-412F-85B0-2B63B6AE4BF7}" sibTransId="{8B20156D-C0E5-43CD-8922-BA3EAFD53C43}"/>
    <dgm:cxn modelId="{4B1A43DB-DE7B-49D8-9BEB-5D13F3F73CA5}" type="presOf" srcId="{3BB3F210-9EB1-4B21-83F3-FB9AB072A5A4}" destId="{4B43C69F-CD5D-4141-A722-116646942671}" srcOrd="0" destOrd="1" presId="urn:microsoft.com/office/officeart/2005/8/layout/hList9"/>
    <dgm:cxn modelId="{264B51DD-4B1A-4216-8693-4EB0CAAD137D}" type="presOf" srcId="{2A519A5E-B8D1-4F63-A9E3-C2C1C4B3138A}" destId="{3C8C001B-14D5-42CF-8D73-076B25539F6C}" srcOrd="1" destOrd="0" presId="urn:microsoft.com/office/officeart/2005/8/layout/hList9"/>
    <dgm:cxn modelId="{F2FC92E5-CA11-4B12-959B-E61126148834}" type="presOf" srcId="{530DB72B-1E3D-4447-8FCA-837874F50DAC}" destId="{4B43C69F-CD5D-4141-A722-116646942671}" srcOrd="0" destOrd="3" presId="urn:microsoft.com/office/officeart/2005/8/layout/hList9"/>
    <dgm:cxn modelId="{A977F51A-3D2B-48E0-93A6-F8FBC4375698}" type="presParOf" srcId="{54F6CE72-8638-4C8C-BA06-F854A474C924}" destId="{B8C20A82-5CC1-4668-8778-EFB1CA80B7AC}" srcOrd="0" destOrd="0" presId="urn:microsoft.com/office/officeart/2005/8/layout/hList9"/>
    <dgm:cxn modelId="{C8B885DD-5E34-479D-BCD6-5D206E82235F}" type="presParOf" srcId="{54F6CE72-8638-4C8C-BA06-F854A474C924}" destId="{8339D665-169C-4D8D-B8B8-42342B8BCD11}" srcOrd="1" destOrd="0" presId="urn:microsoft.com/office/officeart/2005/8/layout/hList9"/>
    <dgm:cxn modelId="{613DB47D-07B2-439F-8830-80FEAC70729D}" type="presParOf" srcId="{8339D665-169C-4D8D-B8B8-42342B8BCD11}" destId="{649BA1DE-F6B5-4D5C-BBAD-A8AAEC4D557B}" srcOrd="0" destOrd="0" presId="urn:microsoft.com/office/officeart/2005/8/layout/hList9"/>
    <dgm:cxn modelId="{19C13BC5-02E5-47B5-866D-73B77DEA4B3C}" type="presParOf" srcId="{8339D665-169C-4D8D-B8B8-42342B8BCD11}" destId="{B76B1789-0029-4933-8FB9-FC9A65AE5769}" srcOrd="1" destOrd="0" presId="urn:microsoft.com/office/officeart/2005/8/layout/hList9"/>
    <dgm:cxn modelId="{A7C7ADBE-DDF2-4F16-A032-797D024BE7B4}" type="presParOf" srcId="{B76B1789-0029-4933-8FB9-FC9A65AE5769}" destId="{A5DE7356-CE64-4B89-85B6-D955D15F3C98}" srcOrd="0" destOrd="0" presId="urn:microsoft.com/office/officeart/2005/8/layout/hList9"/>
    <dgm:cxn modelId="{AC1D7010-DBB4-4BCE-9FEA-33DC053DB2E1}" type="presParOf" srcId="{B76B1789-0029-4933-8FB9-FC9A65AE5769}" destId="{F85E6F39-2916-4DE2-8263-C97588FE25B7}" srcOrd="1" destOrd="0" presId="urn:microsoft.com/office/officeart/2005/8/layout/hList9"/>
    <dgm:cxn modelId="{E6DBFD6F-FD17-4BB0-9113-0DB1C54CA495}" type="presParOf" srcId="{8339D665-169C-4D8D-B8B8-42342B8BCD11}" destId="{F3F819FF-0C5A-4FAE-8D36-E5251DE230AC}" srcOrd="2" destOrd="0" presId="urn:microsoft.com/office/officeart/2005/8/layout/hList9"/>
    <dgm:cxn modelId="{C338A577-14FF-4B12-8CD0-D1203997770D}" type="presParOf" srcId="{F3F819FF-0C5A-4FAE-8D36-E5251DE230AC}" destId="{2806690C-3D52-4516-8B4B-167BF1413C29}" srcOrd="0" destOrd="0" presId="urn:microsoft.com/office/officeart/2005/8/layout/hList9"/>
    <dgm:cxn modelId="{AACBEC97-353E-4340-B297-57ED9B0481E8}" type="presParOf" srcId="{F3F819FF-0C5A-4FAE-8D36-E5251DE230AC}" destId="{BF867078-00C1-4A7C-A07A-C0E7035FEA99}" srcOrd="1" destOrd="0" presId="urn:microsoft.com/office/officeart/2005/8/layout/hList9"/>
    <dgm:cxn modelId="{401E30DF-8587-401C-825E-3A2F38C1BEB6}" type="presParOf" srcId="{54F6CE72-8638-4C8C-BA06-F854A474C924}" destId="{BD46404C-0AA3-4A9C-9268-7B0182A860AF}" srcOrd="2" destOrd="0" presId="urn:microsoft.com/office/officeart/2005/8/layout/hList9"/>
    <dgm:cxn modelId="{B967EF57-D369-48C2-A9A6-FF3FC7B151B3}" type="presParOf" srcId="{54F6CE72-8638-4C8C-BA06-F854A474C924}" destId="{81E03A5C-47C6-42AA-8556-CCE62D46B48E}" srcOrd="3" destOrd="0" presId="urn:microsoft.com/office/officeart/2005/8/layout/hList9"/>
    <dgm:cxn modelId="{60C4B8A1-09F7-460B-9344-724827D36D50}" type="presParOf" srcId="{54F6CE72-8638-4C8C-BA06-F854A474C924}" destId="{CCC4EA78-F6F6-4C4A-A94A-EE7624645A12}" srcOrd="4" destOrd="0" presId="urn:microsoft.com/office/officeart/2005/8/layout/hList9"/>
    <dgm:cxn modelId="{96E2BFD2-DA0E-4B78-ADF1-F1139FE4E309}" type="presParOf" srcId="{54F6CE72-8638-4C8C-BA06-F854A474C924}" destId="{0714949E-334D-484B-9903-5BA111B934F5}" srcOrd="5" destOrd="0" presId="urn:microsoft.com/office/officeart/2005/8/layout/hList9"/>
    <dgm:cxn modelId="{74133DCD-6B09-4628-A089-6232B8BD42BD}" type="presParOf" srcId="{54F6CE72-8638-4C8C-BA06-F854A474C924}" destId="{90E26397-8774-49C7-9BD1-A22A1BD0241E}" srcOrd="6" destOrd="0" presId="urn:microsoft.com/office/officeart/2005/8/layout/hList9"/>
    <dgm:cxn modelId="{11DBAF6C-9913-40E4-A5CF-BB9C6EA6D4FF}" type="presParOf" srcId="{90E26397-8774-49C7-9BD1-A22A1BD0241E}" destId="{92FEF0DA-7C89-4203-8CD1-A312CC97934A}" srcOrd="0" destOrd="0" presId="urn:microsoft.com/office/officeart/2005/8/layout/hList9"/>
    <dgm:cxn modelId="{7A79571A-C5E3-49E0-B565-3C4ABFAA05E3}" type="presParOf" srcId="{90E26397-8774-49C7-9BD1-A22A1BD0241E}" destId="{28FF779E-EFF4-469F-BA62-D80C5B5A75A6}" srcOrd="1" destOrd="0" presId="urn:microsoft.com/office/officeart/2005/8/layout/hList9"/>
    <dgm:cxn modelId="{7C5FC63D-6995-4331-BA50-23A169FB8260}" type="presParOf" srcId="{28FF779E-EFF4-469F-BA62-D80C5B5A75A6}" destId="{44C84714-1B35-4CE7-B661-5DE747C8755C}" srcOrd="0" destOrd="0" presId="urn:microsoft.com/office/officeart/2005/8/layout/hList9"/>
    <dgm:cxn modelId="{B4E664FD-1422-4CFA-97C0-077DBF732BB0}" type="presParOf" srcId="{28FF779E-EFF4-469F-BA62-D80C5B5A75A6}" destId="{F759FD46-A054-46CC-98B2-D781DFE378E2}" srcOrd="1" destOrd="0" presId="urn:microsoft.com/office/officeart/2005/8/layout/hList9"/>
    <dgm:cxn modelId="{F9A2D5A9-DF30-4047-8BFE-F195ED2B1B38}" type="presParOf" srcId="{90E26397-8774-49C7-9BD1-A22A1BD0241E}" destId="{6119CC58-ECE3-44B4-8F22-F82951E6869C}" srcOrd="2" destOrd="0" presId="urn:microsoft.com/office/officeart/2005/8/layout/hList9"/>
    <dgm:cxn modelId="{7EFCE7F9-31CF-45E5-BF44-E5C27CC07191}" type="presParOf" srcId="{6119CC58-ECE3-44B4-8F22-F82951E6869C}" destId="{4B43C69F-CD5D-4141-A722-116646942671}" srcOrd="0" destOrd="0" presId="urn:microsoft.com/office/officeart/2005/8/layout/hList9"/>
    <dgm:cxn modelId="{9DDA5FDC-023F-4A58-AAF0-82BC5478BAF5}" type="presParOf" srcId="{6119CC58-ECE3-44B4-8F22-F82951E6869C}" destId="{3C8C001B-14D5-42CF-8D73-076B25539F6C}" srcOrd="1" destOrd="0" presId="urn:microsoft.com/office/officeart/2005/8/layout/hList9"/>
    <dgm:cxn modelId="{F075A4AE-294C-43BF-90BC-ABB16A086E80}" type="presParOf" srcId="{54F6CE72-8638-4C8C-BA06-F854A474C924}" destId="{63CE1D89-B0F4-45EE-BA1A-FF2BC5748708}" srcOrd="7" destOrd="0" presId="urn:microsoft.com/office/officeart/2005/8/layout/hList9"/>
    <dgm:cxn modelId="{80F796B9-BCDC-45B0-933F-198356B4D708}" type="presParOf" srcId="{54F6CE72-8638-4C8C-BA06-F854A474C924}" destId="{AA611331-A728-4E0E-9B56-7C48A296C52B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1368242F-799E-4C42-85EE-68ED1DDBDD59}" type="doc">
      <dgm:prSet loTypeId="urn:microsoft.com/office/officeart/2005/8/layout/target2" loCatId="relationship" qsTypeId="urn:microsoft.com/office/officeart/2005/8/quickstyle/simple1" qsCatId="simple" csTypeId="urn:microsoft.com/office/officeart/2005/8/colors/colorful5" csCatId="colorful" phldr="1"/>
      <dgm:spPr bwMode="auto"/>
      <dgm:t>
        <a:bodyPr/>
        <a:lstStyle/>
        <a:p>
          <a:pPr>
            <a:defRPr/>
          </a:pPr>
          <a:endParaRPr lang="de-DE"/>
        </a:p>
      </dgm:t>
    </dgm:pt>
    <dgm:pt modelId="{7FC05783-78E7-41EA-B1CD-9173ABDCF3BB}">
      <dgm:prSet phldrT="[Text]"/>
      <dgm:spPr bwMode="auto"/>
      <dgm:t>
        <a:bodyPr/>
        <a:lstStyle/>
        <a:p>
          <a:pPr>
            <a:defRPr/>
          </a:pPr>
          <a:r>
            <a:rPr lang="de-DE"/>
            <a:t>Over-</a:t>
          </a:r>
          <a:r>
            <a:rPr lang="de-DE"/>
            <a:t>generalization</a:t>
          </a:r>
          <a:endParaRPr lang="de-DE"/>
        </a:p>
      </dgm:t>
    </dgm:pt>
    <dgm:pt modelId="{54ED0241-7F78-4E73-8E57-29BA0B14D08E}" type="parTrans" cxnId="{84D73833-9225-44B2-8B45-6B8F58229EE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54AEBD0-E12B-4880-B9DB-FC97A8587CAB}" type="sibTrans" cxnId="{84D73833-9225-44B2-8B45-6B8F58229EE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2556C7B-B2EE-47FA-BA65-486B8CF14777}">
      <dgm:prSet phldrT="[Text]"/>
      <dgm:spPr bwMode="auto"/>
      <dgm:t>
        <a:bodyPr/>
        <a:lstStyle/>
        <a:p>
          <a:pPr>
            <a:defRPr/>
          </a:pPr>
          <a:r>
            <a:rPr lang="de-DE"/>
            <a:t>Overfitting</a:t>
          </a:r>
          <a:endParaRPr lang="de-DE"/>
        </a:p>
      </dgm:t>
    </dgm:pt>
    <dgm:pt modelId="{692283AC-08E9-4C55-9F4A-05C7D7EBAA2E}" type="sibTrans" cxnId="{90226EA4-0055-48C5-9B50-3D65578597C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2B626C1-422D-4CC1-8350-DD402360C194}" type="parTrans" cxnId="{90226EA4-0055-48C5-9B50-3D65578597C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65B4EFE-70CF-44B6-A384-19EA25E120E4}">
      <dgm:prSet phldrT="[Text]"/>
      <dgm:spPr bwMode="auto"/>
      <dgm:t>
        <a:bodyPr/>
        <a:lstStyle/>
        <a:p>
          <a:pPr>
            <a:defRPr/>
          </a:pPr>
          <a:r>
            <a:rPr lang="de-DE"/>
            <a:t>Desired</a:t>
          </a:r>
          <a:r>
            <a:rPr lang="de-DE"/>
            <a:t> fit</a:t>
          </a:r>
          <a:endParaRPr/>
        </a:p>
      </dgm:t>
    </dgm:pt>
    <dgm:pt modelId="{2144770F-D0BB-4BAF-A89C-A977A3960374}" type="parTrans" cxnId="{E357C9AF-4362-4ED1-A667-C62EF178FA4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E6EC516-DB67-4F7E-85EC-B4EAF135D85D}" type="sibTrans" cxnId="{E357C9AF-4362-4ED1-A667-C62EF178FA40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8860D7D-EBB9-4516-A936-4FB62011A0B1}" type="pres">
      <dgm:prSet presAssocID="{1368242F-799E-4C42-85EE-68ED1DDBDD59}" presName="Name0" presStyleCnt="0">
        <dgm:presLayoutVars>
          <dgm:chMax val="3"/>
          <dgm:chPref val="1"/>
          <dgm:dir val="norm"/>
          <dgm:animLvl val="lvl"/>
          <dgm:resizeHandles val="exact"/>
        </dgm:presLayoutVars>
      </dgm:prSet>
      <dgm:spPr bwMode="auto"/>
    </dgm:pt>
    <dgm:pt modelId="{25B189EE-F32C-4FC1-A7E3-7AC5B4CD7AC4}" type="pres">
      <dgm:prSet presAssocID="{1368242F-799E-4C42-85EE-68ED1DDBDD59}" presName="outerBox" presStyleCnt="0"/>
      <dgm:spPr bwMode="auto"/>
    </dgm:pt>
    <dgm:pt modelId="{4EC46AC3-393A-4CEE-A210-82829296B25E}" type="pres">
      <dgm:prSet presAssocID="{1368242F-799E-4C42-85EE-68ED1DDBDD59}" presName="outerBoxParent" presStyleLbl="node1" presStyleIdx="0" presStyleCnt="3"/>
      <dgm:spPr bwMode="auto"/>
    </dgm:pt>
    <dgm:pt modelId="{E8FEF37B-8936-4BC7-8920-4CA5248DCDAE}" type="pres">
      <dgm:prSet presAssocID="{1368242F-799E-4C42-85EE-68ED1DDBDD59}" presName="outerBoxChildren" presStyleCnt="0"/>
      <dgm:spPr bwMode="auto"/>
    </dgm:pt>
    <dgm:pt modelId="{99B665E7-927A-4B7C-8F58-19D5D51B5731}" type="pres">
      <dgm:prSet presAssocID="{1368242F-799E-4C42-85EE-68ED1DDBDD59}" presName="middleBox" presStyleCnt="0"/>
      <dgm:spPr bwMode="auto"/>
    </dgm:pt>
    <dgm:pt modelId="{BF62F568-3028-4687-B033-CD865FFF9C3E}" type="pres">
      <dgm:prSet presAssocID="{1368242F-799E-4C42-85EE-68ED1DDBDD59}" presName="middleBoxParent" presStyleLbl="node1" presStyleIdx="1" presStyleCnt="3"/>
      <dgm:spPr bwMode="auto"/>
    </dgm:pt>
    <dgm:pt modelId="{F3597338-040F-4B90-963F-2D03B19F2266}" type="pres">
      <dgm:prSet presAssocID="{1368242F-799E-4C42-85EE-68ED1DDBDD59}" presName="middleBoxChildren" presStyleCnt="0"/>
      <dgm:spPr bwMode="auto"/>
    </dgm:pt>
    <dgm:pt modelId="{AEC496C5-B78F-4644-8CDF-E7B58DB867C9}" type="pres">
      <dgm:prSet presAssocID="{1368242F-799E-4C42-85EE-68ED1DDBDD59}" presName="centerBox" presStyleCnt="0"/>
      <dgm:spPr bwMode="auto"/>
    </dgm:pt>
    <dgm:pt modelId="{28484133-4C0E-40C3-82C8-3FC4AA3A648B}" type="pres">
      <dgm:prSet presAssocID="{1368242F-799E-4C42-85EE-68ED1DDBDD59}" presName="centerBoxParent" presStyleLbl="node1" presStyleIdx="2" presStyleCnt="3"/>
      <dgm:spPr bwMode="auto"/>
    </dgm:pt>
  </dgm:ptLst>
  <dgm:cxnLst>
    <dgm:cxn modelId="{84D73833-9225-44B2-8B45-6B8F58229EE0}" srcId="{1368242F-799E-4C42-85EE-68ED1DDBDD59}" destId="{7FC05783-78E7-41EA-B1CD-9173ABDCF3BB}" srcOrd="0" destOrd="0" parTransId="{54ED0241-7F78-4E73-8E57-29BA0B14D08E}" sibTransId="{154AEBD0-E12B-4880-B9DB-FC97A8587CAB}"/>
    <dgm:cxn modelId="{C50E3B43-28A0-40A5-AF52-80B0294EAD8E}" type="presOf" srcId="{D2556C7B-B2EE-47FA-BA65-486B8CF14777}" destId="{28484133-4C0E-40C3-82C8-3FC4AA3A648B}" srcOrd="0" destOrd="0" presId="urn:microsoft.com/office/officeart/2005/8/layout/target2"/>
    <dgm:cxn modelId="{7EE69B8D-258E-4790-ADBB-E85134FD39B4}" type="presOf" srcId="{965B4EFE-70CF-44B6-A384-19EA25E120E4}" destId="{BF62F568-3028-4687-B033-CD865FFF9C3E}" srcOrd="0" destOrd="0" presId="urn:microsoft.com/office/officeart/2005/8/layout/target2"/>
    <dgm:cxn modelId="{90226EA4-0055-48C5-9B50-3D65578597CC}" srcId="{1368242F-799E-4C42-85EE-68ED1DDBDD59}" destId="{D2556C7B-B2EE-47FA-BA65-486B8CF14777}" srcOrd="2" destOrd="0" parTransId="{62B626C1-422D-4CC1-8350-DD402360C194}" sibTransId="{692283AC-08E9-4C55-9F4A-05C7D7EBAA2E}"/>
    <dgm:cxn modelId="{E357C9AF-4362-4ED1-A667-C62EF178FA40}" srcId="{1368242F-799E-4C42-85EE-68ED1DDBDD59}" destId="{965B4EFE-70CF-44B6-A384-19EA25E120E4}" srcOrd="1" destOrd="0" parTransId="{2144770F-D0BB-4BAF-A89C-A977A3960374}" sibTransId="{BE6EC516-DB67-4F7E-85EC-B4EAF135D85D}"/>
    <dgm:cxn modelId="{1E56B9BE-4D29-4D57-BE17-47137AD05F56}" type="presOf" srcId="{7FC05783-78E7-41EA-B1CD-9173ABDCF3BB}" destId="{4EC46AC3-393A-4CEE-A210-82829296B25E}" srcOrd="0" destOrd="0" presId="urn:microsoft.com/office/officeart/2005/8/layout/target2"/>
    <dgm:cxn modelId="{A8D66AEC-D53B-4302-96AF-F79A957CBF2F}" type="presOf" srcId="{1368242F-799E-4C42-85EE-68ED1DDBDD59}" destId="{98860D7D-EBB9-4516-A936-4FB62011A0B1}" srcOrd="0" destOrd="0" presId="urn:microsoft.com/office/officeart/2005/8/layout/target2"/>
    <dgm:cxn modelId="{DDDD7B78-BE63-4626-896F-B6A74A0A1243}" type="presParOf" srcId="{98860D7D-EBB9-4516-A936-4FB62011A0B1}" destId="{25B189EE-F32C-4FC1-A7E3-7AC5B4CD7AC4}" srcOrd="0" destOrd="0" presId="urn:microsoft.com/office/officeart/2005/8/layout/target2"/>
    <dgm:cxn modelId="{F7D53D0F-0179-425E-AAFB-9E8F0B40E689}" type="presParOf" srcId="{25B189EE-F32C-4FC1-A7E3-7AC5B4CD7AC4}" destId="{4EC46AC3-393A-4CEE-A210-82829296B25E}" srcOrd="0" destOrd="0" presId="urn:microsoft.com/office/officeart/2005/8/layout/target2"/>
    <dgm:cxn modelId="{A06F5702-6854-483A-B689-33B467B06C38}" type="presParOf" srcId="{25B189EE-F32C-4FC1-A7E3-7AC5B4CD7AC4}" destId="{E8FEF37B-8936-4BC7-8920-4CA5248DCDAE}" srcOrd="1" destOrd="0" presId="urn:microsoft.com/office/officeart/2005/8/layout/target2"/>
    <dgm:cxn modelId="{21B474C3-9D45-451A-AE2E-32A0807F2821}" type="presParOf" srcId="{98860D7D-EBB9-4516-A936-4FB62011A0B1}" destId="{99B665E7-927A-4B7C-8F58-19D5D51B5731}" srcOrd="1" destOrd="0" presId="urn:microsoft.com/office/officeart/2005/8/layout/target2"/>
    <dgm:cxn modelId="{96DE70F5-B82C-48B3-8776-53D47F9C65F8}" type="presParOf" srcId="{99B665E7-927A-4B7C-8F58-19D5D51B5731}" destId="{BF62F568-3028-4687-B033-CD865FFF9C3E}" srcOrd="0" destOrd="0" presId="urn:microsoft.com/office/officeart/2005/8/layout/target2"/>
    <dgm:cxn modelId="{F0C1B486-3167-4C98-90F1-FF59AECCF20C}" type="presParOf" srcId="{99B665E7-927A-4B7C-8F58-19D5D51B5731}" destId="{F3597338-040F-4B90-963F-2D03B19F2266}" srcOrd="1" destOrd="0" presId="urn:microsoft.com/office/officeart/2005/8/layout/target2"/>
    <dgm:cxn modelId="{4B9D5427-B3D7-48F9-AD1E-7680EE69CD7C}" type="presParOf" srcId="{98860D7D-EBB9-4516-A936-4FB62011A0B1}" destId="{AEC496C5-B78F-4644-8CDF-E7B58DB867C9}" srcOrd="2" destOrd="0" presId="urn:microsoft.com/office/officeart/2005/8/layout/target2"/>
    <dgm:cxn modelId="{D384BE7D-503C-46EC-9390-95A2B86416FF}" type="presParOf" srcId="{AEC496C5-B78F-4644-8CDF-E7B58DB867C9}" destId="{28484133-4C0E-40C3-82C8-3FC4AA3A648B}" srcOrd="0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E266D398-F7FD-464E-A234-BB1D43DCD352}" type="doc">
      <dgm:prSet loTypeId="urn:microsoft.com/office/officeart/2005/8/layout/hierarchy3" loCatId="list" qsTypeId="urn:microsoft.com/office/officeart/2005/8/quickstyle/simple1" qsCatId="simple" csTypeId="urn:microsoft.com/office/officeart/2005/8/colors/colorful5" csCatId="colorful" phldr="1"/>
      <dgm:spPr bwMode="auto"/>
    </dgm:pt>
    <dgm:pt modelId="{948033B4-F8B2-4BEC-98D0-056005382758}">
      <dgm:prSet phldrT="[Text]"/>
      <dgm:spPr bwMode="auto"/>
      <dgm:t>
        <a:bodyPr/>
        <a:lstStyle/>
        <a:p>
          <a:pPr>
            <a:defRPr/>
          </a:pPr>
          <a:r>
            <a:rPr lang="de-DE"/>
            <a:t>Cases, </a:t>
          </a:r>
          <a:r>
            <a:rPr lang="de-DE"/>
            <a:t>Instances</a:t>
          </a:r>
          <a:endParaRPr lang="de-DE"/>
        </a:p>
      </dgm:t>
    </dgm:pt>
    <dgm:pt modelId="{F35C3195-3293-46F6-9636-CD3876E21918}" type="parTrans" cxnId="{17D12062-3373-4915-8D4D-BB18AB51D7E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F27DCC1-04D1-4717-8D3F-BD4EAC66308F}" type="sibTrans" cxnId="{17D12062-3373-4915-8D4D-BB18AB51D7E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93267C9-4D70-4CEA-9FAD-B2B7B6905E4E}">
      <dgm:prSet phldrT="[Text]"/>
      <dgm:spPr bwMode="auto"/>
      <dgm:t>
        <a:bodyPr/>
        <a:lstStyle/>
        <a:p>
          <a:pPr>
            <a:defRPr/>
          </a:pPr>
          <a:r>
            <a:rPr lang="de-DE"/>
            <a:t>Sequence</a:t>
          </a:r>
          <a:r>
            <a:rPr lang="de-DE"/>
            <a:t> </a:t>
          </a:r>
          <a:r>
            <a:rPr lang="de-DE"/>
            <a:t>id</a:t>
          </a:r>
          <a:r>
            <a:rPr lang="de-DE"/>
            <a:t> (</a:t>
          </a:r>
          <a:r>
            <a:rPr lang="de-DE"/>
            <a:t>ordering</a:t>
          </a:r>
          <a:r>
            <a:rPr lang="de-DE"/>
            <a:t> </a:t>
          </a:r>
          <a:r>
            <a:rPr lang="de-DE"/>
            <a:t>only</a:t>
          </a:r>
          <a:r>
            <a:rPr lang="de-DE"/>
            <a:t>)</a:t>
          </a:r>
          <a:endParaRPr/>
        </a:p>
      </dgm:t>
    </dgm:pt>
    <dgm:pt modelId="{BA3A1470-1E3D-4386-B1C8-77262990EA92}" type="parTrans" cxnId="{2ACC8E0A-FC0F-4BD3-9964-46BF5309C06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6757724-CA52-46DA-BF74-82F8851D9879}" type="sibTrans" cxnId="{2ACC8E0A-FC0F-4BD3-9964-46BF5309C06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41877CF-DC35-4750-8D68-01038F94867A}">
      <dgm:prSet phldrT="[Text]"/>
      <dgm:spPr bwMode="auto"/>
      <dgm:t>
        <a:bodyPr/>
        <a:lstStyle/>
        <a:p>
          <a:pPr>
            <a:defRPr/>
          </a:pPr>
          <a:r>
            <a:rPr lang="de-DE"/>
            <a:t>Date, time (</a:t>
          </a:r>
          <a:r>
            <a:rPr lang="de-DE"/>
            <a:t>points</a:t>
          </a:r>
          <a:r>
            <a:rPr lang="de-DE"/>
            <a:t>)</a:t>
          </a:r>
          <a:endParaRPr/>
        </a:p>
      </dgm:t>
    </dgm:pt>
    <dgm:pt modelId="{B76C083F-C265-498D-97C2-825C7A5D8E97}" type="parTrans" cxnId="{895E77D1-6D58-4A6D-8398-4159BFDF4AD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AD343CF-2619-49F1-80A5-BF8E56039F52}" type="sibTrans" cxnId="{895E77D1-6D58-4A6D-8398-4159BFDF4AD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2324FF5-C38A-49C3-942E-F9AAD09A72A0}">
      <dgm:prSet phldrT="[Text]"/>
      <dgm:spPr bwMode="auto"/>
      <dgm:t>
        <a:bodyPr/>
        <a:lstStyle/>
        <a:p>
          <a:pPr>
            <a:defRPr/>
          </a:pPr>
          <a:r>
            <a:rPr lang="de-DE"/>
            <a:t>Periods</a:t>
          </a:r>
          <a:r>
            <a:rPr lang="de-DE"/>
            <a:t> (</a:t>
          </a:r>
          <a:r>
            <a:rPr lang="de-DE"/>
            <a:t>extended</a:t>
          </a:r>
          <a:r>
            <a:rPr lang="de-DE"/>
            <a:t>)</a:t>
          </a:r>
          <a:endParaRPr/>
        </a:p>
      </dgm:t>
    </dgm:pt>
    <dgm:pt modelId="{3B1F5EBA-1BFC-467B-A655-BA4B630C0D35}" type="parTrans" cxnId="{5F0A9272-F35E-43E2-921F-762A703283F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4369008-B3E8-4ACB-80BE-39990CB21A86}" type="sibTrans" cxnId="{5F0A9272-F35E-43E2-921F-762A703283F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599EE3C-BB12-467B-86D5-C68BF0A96C6C}">
      <dgm:prSet phldrT="[Text]"/>
      <dgm:spPr bwMode="auto"/>
      <dgm:t>
        <a:bodyPr/>
        <a:lstStyle/>
        <a:p>
          <a:pPr>
            <a:defRPr/>
          </a:pPr>
          <a:r>
            <a:rPr lang="de-DE"/>
            <a:t>Rooms</a:t>
          </a:r>
          <a:r>
            <a:rPr lang="de-DE"/>
            <a:t>, </a:t>
          </a:r>
          <a:r>
            <a:rPr lang="de-DE"/>
            <a:t>environment</a:t>
          </a:r>
          <a:r>
            <a:rPr lang="de-DE"/>
            <a:t>, </a:t>
          </a:r>
          <a:r>
            <a:rPr lang="de-DE"/>
            <a:t>conditions</a:t>
          </a:r>
          <a:endParaRPr lang="de-DE"/>
        </a:p>
      </dgm:t>
    </dgm:pt>
    <dgm:pt modelId="{B872DE65-727C-439E-B816-01EAD0BCE858}" type="parTrans" cxnId="{FBBFE50F-33BF-4797-B086-74B861F998A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0675D2F-0AFF-4786-9B78-930DC29DBDF8}" type="sibTrans" cxnId="{FBBFE50F-33BF-4797-B086-74B861F998AB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44B8DA8-2B87-4F61-A66D-D5642168B6E4}">
      <dgm:prSet phldrT="[Text]"/>
      <dgm:spPr bwMode="auto"/>
      <dgm:t>
        <a:bodyPr/>
        <a:lstStyle/>
        <a:p>
          <a:pPr>
            <a:defRPr/>
          </a:pPr>
          <a:r>
            <a:rPr lang="de-DE"/>
            <a:t>Additional </a:t>
          </a:r>
          <a:r>
            <a:rPr lang="de-DE"/>
            <a:t>resources</a:t>
          </a:r>
          <a:endParaRPr lang="de-DE"/>
        </a:p>
      </dgm:t>
    </dgm:pt>
    <dgm:pt modelId="{51BCF977-C698-4F74-9B05-0B8DA916BD31}" type="parTrans" cxnId="{8128658D-F7D1-429C-9E8B-BCE3C9E8772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CAAEB25-23B5-40AF-A1D2-CD58A4D586E9}" type="sibTrans" cxnId="{8128658D-F7D1-429C-9E8B-BCE3C9E8772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76A5441-12A5-45D5-805C-8B2955AF9D82}">
      <dgm:prSet phldrT="[Text]"/>
      <dgm:spPr bwMode="auto"/>
      <dgm:t>
        <a:bodyPr/>
        <a:lstStyle/>
        <a:p>
          <a:pPr>
            <a:defRPr/>
          </a:pPr>
          <a:r>
            <a:rPr lang="de-DE"/>
            <a:t>Patients</a:t>
          </a:r>
          <a:r>
            <a:rPr lang="de-DE"/>
            <a:t>, Customers</a:t>
          </a:r>
          <a:br>
            <a:rPr lang="de-DE"/>
          </a:br>
          <a:r>
            <a:rPr lang="de-DE"/>
            <a:t>(</a:t>
          </a:r>
          <a:r>
            <a:rPr lang="de-DE"/>
            <a:t>persons</a:t>
          </a:r>
          <a:r>
            <a:rPr lang="de-DE"/>
            <a:t>)</a:t>
          </a:r>
          <a:endParaRPr/>
        </a:p>
      </dgm:t>
    </dgm:pt>
    <dgm:pt modelId="{61B97060-3B46-45DF-9B0F-4873E293232A}" type="parTrans" cxnId="{5DD18579-F254-4826-A542-167287CBCB3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944A9239-1110-4F9F-92E6-81043470FFC8}" type="sibTrans" cxnId="{5DD18579-F254-4826-A542-167287CBCB3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AF64945-0FDA-465C-969C-9AC0AB2A24D9}">
      <dgm:prSet phldrT="[Text]"/>
      <dgm:spPr bwMode="auto"/>
      <dgm:t>
        <a:bodyPr/>
        <a:lstStyle/>
        <a:p>
          <a:pPr>
            <a:defRPr/>
          </a:pPr>
          <a:r>
            <a:rPr lang="de-DE"/>
            <a:t>Loan</a:t>
          </a:r>
          <a:r>
            <a:rPr lang="de-DE"/>
            <a:t> </a:t>
          </a:r>
          <a:r>
            <a:rPr lang="de-DE"/>
            <a:t>requests</a:t>
          </a:r>
          <a:br>
            <a:rPr lang="de-DE"/>
          </a:br>
          <a:r>
            <a:rPr lang="de-DE"/>
            <a:t>(</a:t>
          </a:r>
          <a:r>
            <a:rPr lang="de-DE"/>
            <a:t>abstract</a:t>
          </a:r>
          <a:r>
            <a:rPr lang="de-DE"/>
            <a:t> </a:t>
          </a:r>
          <a:r>
            <a:rPr lang="de-DE"/>
            <a:t>items</a:t>
          </a:r>
          <a:r>
            <a:rPr lang="de-DE"/>
            <a:t>)</a:t>
          </a:r>
          <a:endParaRPr/>
        </a:p>
      </dgm:t>
    </dgm:pt>
    <dgm:pt modelId="{87F302B9-1430-4CE0-BB36-4CDA718B6A49}" type="parTrans" cxnId="{92D62413-117F-4F63-B8FB-C8077F8F9A0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6356F02-31CC-496B-AEA1-3E13198C8C98}" type="sibTrans" cxnId="{92D62413-117F-4F63-B8FB-C8077F8F9A0A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14E9869-DF80-4E49-8C84-53218D1D3B37}">
      <dgm:prSet phldrT="[Text]"/>
      <dgm:spPr bwMode="auto"/>
      <dgm:t>
        <a:bodyPr/>
        <a:lstStyle/>
        <a:p>
          <a:pPr>
            <a:defRPr/>
          </a:pPr>
          <a:r>
            <a:rPr lang="de-DE"/>
            <a:t>Activities</a:t>
          </a:r>
          <a:r>
            <a:rPr lang="de-DE"/>
            <a:t>, Event </a:t>
          </a:r>
          <a:r>
            <a:rPr lang="de-DE"/>
            <a:t>types</a:t>
          </a:r>
          <a:endParaRPr lang="de-DE"/>
        </a:p>
      </dgm:t>
    </dgm:pt>
    <dgm:pt modelId="{E673B853-183E-42F8-971F-22B723B3C01F}" type="parTrans" cxnId="{D47B4E79-F3CF-472C-9F0F-4A8ADDF8EF5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844148E-D63F-45D4-9F75-4B5D19754D12}" type="sibTrans" cxnId="{D47B4E79-F3CF-472C-9F0F-4A8ADDF8EF5D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EAD4C0D-3E48-4C36-83B7-C8503F03D576}">
      <dgm:prSet phldrT="[Text]"/>
      <dgm:spPr bwMode="auto"/>
      <dgm:t>
        <a:bodyPr/>
        <a:lstStyle/>
        <a:p>
          <a:pPr>
            <a:defRPr/>
          </a:pPr>
          <a:r>
            <a:rPr lang="de-DE"/>
            <a:t>Examination</a:t>
          </a:r>
          <a:r>
            <a:rPr lang="de-DE"/>
            <a:t> </a:t>
          </a:r>
          <a:r>
            <a:rPr lang="de-DE"/>
            <a:t>by</a:t>
          </a:r>
          <a:r>
            <a:rPr lang="de-DE"/>
            <a:t> MD, ECG, MRT, </a:t>
          </a:r>
          <a:r>
            <a:rPr lang="de-DE"/>
            <a:t>report</a:t>
          </a:r>
          <a:endParaRPr lang="de-DE"/>
        </a:p>
      </dgm:t>
    </dgm:pt>
    <dgm:pt modelId="{8A4BFE4D-9FD2-4500-BC26-6431964A6346}" type="parTrans" cxnId="{12940215-9F33-4C12-8C3A-231FEA89695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5156283-8123-410B-BBEB-A4BA6B9CC0DA}" type="sibTrans" cxnId="{12940215-9F33-4C12-8C3A-231FEA896955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7DA844E-DD1A-4AF3-9D56-DCD9DBCDA9F5}">
      <dgm:prSet phldrT="[Text]"/>
      <dgm:spPr bwMode="auto"/>
      <dgm:t>
        <a:bodyPr/>
        <a:lstStyle/>
        <a:p>
          <a:pPr>
            <a:defRPr/>
          </a:pPr>
          <a:r>
            <a:rPr lang="de-DE"/>
            <a:t>Submission, </a:t>
          </a:r>
          <a:r>
            <a:rPr lang="de-DE"/>
            <a:t>assessment</a:t>
          </a:r>
          <a:r>
            <a:rPr lang="de-DE"/>
            <a:t>, </a:t>
          </a:r>
          <a:r>
            <a:rPr lang="de-DE"/>
            <a:t>approval</a:t>
          </a:r>
          <a:endParaRPr lang="de-DE"/>
        </a:p>
      </dgm:t>
    </dgm:pt>
    <dgm:pt modelId="{724481D6-A1A0-476D-BBFE-DCA3AEE125F8}" type="parTrans" cxnId="{B6D82B47-A3C3-4E9F-BC2C-80D9C14367D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9145AB1-9DB3-4DA3-AC60-AE2079CF02D6}" type="sibTrans" cxnId="{B6D82B47-A3C3-4E9F-BC2C-80D9C14367D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2CC6655-D3B1-4087-82B1-B923E6F191F7}">
      <dgm:prSet phldrT="[Text]"/>
      <dgm:spPr bwMode="auto"/>
      <dgm:t>
        <a:bodyPr/>
        <a:lstStyle/>
        <a:p>
          <a:pPr>
            <a:defRPr/>
          </a:pPr>
          <a:r>
            <a:rPr lang="de-DE"/>
            <a:t>Timestamps</a:t>
          </a:r>
          <a:r>
            <a:rPr lang="de-DE"/>
            <a:t> </a:t>
          </a:r>
          <a:endParaRPr/>
        </a:p>
      </dgm:t>
    </dgm:pt>
    <dgm:pt modelId="{F0098E27-63C6-4DDA-BD49-4307D8964FEB}" type="parTrans" cxnId="{3B3F4C4C-7A9D-4193-83B2-2FFA0D07582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09C690C-64C3-406F-AEE0-5EB1CEEB66F0}" type="sibTrans" cxnId="{3B3F4C4C-7A9D-4193-83B2-2FFA0D07582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99769BD-536B-4228-BF1E-10D6852ED791}">
      <dgm:prSet phldrT="[Text]"/>
      <dgm:spPr bwMode="auto"/>
      <dgm:t>
        <a:bodyPr/>
        <a:lstStyle/>
        <a:p>
          <a:pPr>
            <a:defRPr/>
          </a:pPr>
          <a:r>
            <a:rPr lang="de-DE"/>
            <a:t>Workpieces</a:t>
          </a:r>
          <a:br>
            <a:rPr lang="de-DE"/>
          </a:br>
          <a:r>
            <a:rPr lang="de-DE"/>
            <a:t>(</a:t>
          </a:r>
          <a:r>
            <a:rPr lang="de-DE"/>
            <a:t>physical</a:t>
          </a:r>
          <a:r>
            <a:rPr lang="de-DE"/>
            <a:t> </a:t>
          </a:r>
          <a:r>
            <a:rPr lang="de-DE"/>
            <a:t>parts</a:t>
          </a:r>
          <a:r>
            <a:rPr lang="de-DE"/>
            <a:t>)</a:t>
          </a:r>
          <a:endParaRPr/>
        </a:p>
      </dgm:t>
    </dgm:pt>
    <dgm:pt modelId="{6B019C38-5536-4158-A4C7-C294CA272C7F}" type="parTrans" cxnId="{5858582B-CC89-44FC-9CDB-A18382E69CB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1D9D12D-6602-4201-B6A4-81DE04A319A6}" type="sibTrans" cxnId="{5858582B-CC89-44FC-9CDB-A18382E69CB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8EE8B92-679A-4A05-BC71-23A2E9B1F48E}">
      <dgm:prSet phldrT="[Text]"/>
      <dgm:spPr bwMode="auto"/>
      <dgm:t>
        <a:bodyPr/>
        <a:lstStyle/>
        <a:p>
          <a:pPr>
            <a:defRPr/>
          </a:pPr>
          <a:r>
            <a:rPr lang="de-DE"/>
            <a:t>Milling</a:t>
          </a:r>
          <a:r>
            <a:rPr lang="de-DE"/>
            <a:t>, </a:t>
          </a:r>
          <a:r>
            <a:rPr lang="de-DE"/>
            <a:t>drilling</a:t>
          </a:r>
          <a:r>
            <a:rPr lang="de-DE"/>
            <a:t>, </a:t>
          </a:r>
          <a:r>
            <a:rPr lang="de-DE"/>
            <a:t>roughing</a:t>
          </a:r>
          <a:r>
            <a:rPr lang="de-DE"/>
            <a:t>, </a:t>
          </a:r>
          <a:r>
            <a:rPr lang="de-DE"/>
            <a:t>polishing</a:t>
          </a:r>
          <a:endParaRPr lang="de-DE"/>
        </a:p>
      </dgm:t>
    </dgm:pt>
    <dgm:pt modelId="{7D1F498D-5D16-4398-81CD-3BC008C64361}" type="parTrans" cxnId="{1541D754-85D3-4B9E-91F6-5EB5BFAA006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ABBE8E2-0A2E-4915-A0DA-BDE0505A4978}" type="sibTrans" cxnId="{1541D754-85D3-4B9E-91F6-5EB5BFAA006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21353F2-5097-444D-B150-05394FC2E553}">
      <dgm:prSet phldrT="[Text]"/>
      <dgm:spPr bwMode="auto"/>
      <dgm:t>
        <a:bodyPr/>
        <a:lstStyle/>
        <a:p>
          <a:pPr>
            <a:defRPr/>
          </a:pPr>
          <a:r>
            <a:rPr lang="de-DE"/>
            <a:t>Operator, </a:t>
          </a:r>
          <a:r>
            <a:rPr lang="de-DE"/>
            <a:t>clerk</a:t>
          </a:r>
          <a:endParaRPr lang="de-DE"/>
        </a:p>
      </dgm:t>
    </dgm:pt>
    <dgm:pt modelId="{5DC44F11-3B0C-4251-8D0D-D08F351E9297}" type="parTrans" cxnId="{8AFB5608-6509-41D1-9CA2-B401C22D181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F37C273-9033-49FB-8FBB-2C3E4BE4D425}" type="sibTrans" cxnId="{8AFB5608-6509-41D1-9CA2-B401C22D1818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1236EA4-1275-4B70-B472-A0754ADD1FF0}">
      <dgm:prSet phldrT="[Text]"/>
      <dgm:spPr bwMode="auto"/>
      <dgm:t>
        <a:bodyPr/>
        <a:lstStyle/>
        <a:p>
          <a:pPr>
            <a:defRPr/>
          </a:pPr>
          <a:r>
            <a:rPr lang="de-DE"/>
            <a:t>Equipment, </a:t>
          </a:r>
          <a:r>
            <a:rPr lang="de-DE"/>
            <a:t>machines</a:t>
          </a:r>
          <a:r>
            <a:rPr lang="de-DE"/>
            <a:t>, </a:t>
          </a:r>
          <a:r>
            <a:rPr lang="de-DE"/>
            <a:t>tools</a:t>
          </a:r>
          <a:endParaRPr lang="de-DE"/>
        </a:p>
      </dgm:t>
    </dgm:pt>
    <dgm:pt modelId="{7CD213E4-06D9-49FB-8B2E-97FC6CC09323}" type="parTrans" cxnId="{0F3C0F94-8A56-4523-9A21-1B2EAAC8982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4631FC2D-129D-4AF3-8BDE-FE74D97C51D5}" type="sibTrans" cxnId="{0F3C0F94-8A56-4523-9A21-1B2EAAC8982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5DD9A32-8080-4004-B5E6-83F97B969AE1}" type="pres">
      <dgm:prSet presAssocID="{E266D398-F7FD-464E-A234-BB1D43DCD352}" presName="diagram" presStyleCnt="0">
        <dgm:presLayoutVars>
          <dgm:chPref val="1"/>
          <dgm:dir val="norm"/>
          <dgm:animOne val="branch"/>
          <dgm:animLvl val="lvl"/>
          <dgm:resizeHandles val="exact"/>
        </dgm:presLayoutVars>
      </dgm:prSet>
      <dgm:spPr bwMode="auto"/>
    </dgm:pt>
    <dgm:pt modelId="{9514A35E-4928-44AF-958A-E5182DE60C9D}" type="pres">
      <dgm:prSet presAssocID="{948033B4-F8B2-4BEC-98D0-056005382758}" presName="root" presStyleCnt="0"/>
      <dgm:spPr bwMode="auto"/>
    </dgm:pt>
    <dgm:pt modelId="{4591AB9E-FEDB-4D62-9292-D4DF910D5E24}" type="pres">
      <dgm:prSet presAssocID="{948033B4-F8B2-4BEC-98D0-056005382758}" presName="rootComposite" presStyleCnt="0"/>
      <dgm:spPr bwMode="auto"/>
    </dgm:pt>
    <dgm:pt modelId="{B2AC9A40-B3B1-4BD5-8BB2-1A0D06FC5C0C}" type="pres">
      <dgm:prSet presAssocID="{948033B4-F8B2-4BEC-98D0-056005382758}" presName="rootText" presStyleLbl="node1" presStyleIdx="0" presStyleCnt="4"/>
      <dgm:spPr bwMode="auto"/>
    </dgm:pt>
    <dgm:pt modelId="{F2305EC7-82EF-4110-850F-3E9C88EBDBC3}" type="pres">
      <dgm:prSet presAssocID="{948033B4-F8B2-4BEC-98D0-056005382758}" presName="rootConnector" presStyleLbl="node1" presStyleIdx="0" presStyleCnt="4"/>
      <dgm:spPr bwMode="auto"/>
    </dgm:pt>
    <dgm:pt modelId="{DF1592F2-435D-4E04-94BC-581B41703D49}" type="pres">
      <dgm:prSet presAssocID="{948033B4-F8B2-4BEC-98D0-056005382758}" presName="childShape" presStyleCnt="0"/>
      <dgm:spPr bwMode="auto"/>
    </dgm:pt>
    <dgm:pt modelId="{3DA5DA12-C7B0-43D9-B21B-E07C3328283A}" type="pres">
      <dgm:prSet presAssocID="{61B97060-3B46-45DF-9B0F-4873E293232A}" presName="Name13" presStyleLbl="parChTrans1D2" presStyleIdx="0" presStyleCnt="12"/>
      <dgm:spPr bwMode="auto"/>
    </dgm:pt>
    <dgm:pt modelId="{C95A4609-4D99-41E9-89CE-108DA84A3371}" type="pres">
      <dgm:prSet presAssocID="{876A5441-12A5-45D5-805C-8B2955AF9D82}" presName="childText" presStyleLbl="bgAcc1" presStyleIdx="0" presStyleCnt="12">
        <dgm:presLayoutVars>
          <dgm:bulletEnabled val="1"/>
        </dgm:presLayoutVars>
      </dgm:prSet>
      <dgm:spPr bwMode="auto"/>
    </dgm:pt>
    <dgm:pt modelId="{1E5C8417-A86B-40EC-A7C8-F4295FC4AF80}" type="pres">
      <dgm:prSet presAssocID="{87F302B9-1430-4CE0-BB36-4CDA718B6A49}" presName="Name13" presStyleLbl="parChTrans1D2" presStyleIdx="1" presStyleCnt="12"/>
      <dgm:spPr bwMode="auto"/>
    </dgm:pt>
    <dgm:pt modelId="{A35CD136-15AB-4A67-82F9-45B190B30945}" type="pres">
      <dgm:prSet presAssocID="{1AF64945-0FDA-465C-969C-9AC0AB2A24D9}" presName="childText" presStyleLbl="bgAcc1" presStyleIdx="1" presStyleCnt="12">
        <dgm:presLayoutVars>
          <dgm:bulletEnabled val="1"/>
        </dgm:presLayoutVars>
      </dgm:prSet>
      <dgm:spPr bwMode="auto"/>
    </dgm:pt>
    <dgm:pt modelId="{09FFFD3C-88C2-48F2-9EDA-3949AE549F99}" type="pres">
      <dgm:prSet presAssocID="{6B019C38-5536-4158-A4C7-C294CA272C7F}" presName="Name13" presStyleLbl="parChTrans1D2" presStyleIdx="2" presStyleCnt="12"/>
      <dgm:spPr bwMode="auto"/>
    </dgm:pt>
    <dgm:pt modelId="{4CBA1602-8970-4698-AFAD-1A4026DA1558}" type="pres">
      <dgm:prSet presAssocID="{E99769BD-536B-4228-BF1E-10D6852ED791}" presName="childText" presStyleLbl="bgAcc1" presStyleIdx="2" presStyleCnt="12">
        <dgm:presLayoutVars>
          <dgm:bulletEnabled val="1"/>
        </dgm:presLayoutVars>
      </dgm:prSet>
      <dgm:spPr bwMode="auto"/>
    </dgm:pt>
    <dgm:pt modelId="{4006A98B-A622-442D-B70D-3ED94A0355B5}" type="pres">
      <dgm:prSet presAssocID="{714E9869-DF80-4E49-8C84-53218D1D3B37}" presName="root" presStyleCnt="0"/>
      <dgm:spPr bwMode="auto"/>
    </dgm:pt>
    <dgm:pt modelId="{7D57A9EB-48E3-4C7D-9B89-E208856207A7}" type="pres">
      <dgm:prSet presAssocID="{714E9869-DF80-4E49-8C84-53218D1D3B37}" presName="rootComposite" presStyleCnt="0"/>
      <dgm:spPr bwMode="auto"/>
    </dgm:pt>
    <dgm:pt modelId="{F1F5BC71-D130-4A7E-A732-2EE8D43D45AE}" type="pres">
      <dgm:prSet presAssocID="{714E9869-DF80-4E49-8C84-53218D1D3B37}" presName="rootText" presStyleLbl="node1" presStyleIdx="1" presStyleCnt="4"/>
      <dgm:spPr bwMode="auto"/>
    </dgm:pt>
    <dgm:pt modelId="{A7B72B92-2CD6-40E2-B607-AB600CDDA379}" type="pres">
      <dgm:prSet presAssocID="{714E9869-DF80-4E49-8C84-53218D1D3B37}" presName="rootConnector" presStyleLbl="node1" presStyleIdx="1" presStyleCnt="4"/>
      <dgm:spPr bwMode="auto"/>
    </dgm:pt>
    <dgm:pt modelId="{69FD8ABD-7E95-43BE-995C-73A1E1FACA50}" type="pres">
      <dgm:prSet presAssocID="{714E9869-DF80-4E49-8C84-53218D1D3B37}" presName="childShape" presStyleCnt="0"/>
      <dgm:spPr bwMode="auto"/>
    </dgm:pt>
    <dgm:pt modelId="{D397B912-3235-4719-BF64-07A46B477D62}" type="pres">
      <dgm:prSet presAssocID="{8A4BFE4D-9FD2-4500-BC26-6431964A6346}" presName="Name13" presStyleLbl="parChTrans1D2" presStyleIdx="3" presStyleCnt="12"/>
      <dgm:spPr bwMode="auto"/>
    </dgm:pt>
    <dgm:pt modelId="{072AA7F8-63E8-4EFE-B683-DF5F70052FD6}" type="pres">
      <dgm:prSet presAssocID="{EEAD4C0D-3E48-4C36-83B7-C8503F03D576}" presName="childText" presStyleLbl="bgAcc1" presStyleIdx="3" presStyleCnt="12">
        <dgm:presLayoutVars>
          <dgm:bulletEnabled val="1"/>
        </dgm:presLayoutVars>
      </dgm:prSet>
      <dgm:spPr bwMode="auto"/>
    </dgm:pt>
    <dgm:pt modelId="{275F7B6A-E37C-4DE1-AC30-4F65636C9001}" type="pres">
      <dgm:prSet presAssocID="{724481D6-A1A0-476D-BBFE-DCA3AEE125F8}" presName="Name13" presStyleLbl="parChTrans1D2" presStyleIdx="4" presStyleCnt="12"/>
      <dgm:spPr bwMode="auto"/>
    </dgm:pt>
    <dgm:pt modelId="{45F4E29E-D6A8-4D37-8B64-8B6AFBEC23BD}" type="pres">
      <dgm:prSet presAssocID="{27DA844E-DD1A-4AF3-9D56-DCD9DBCDA9F5}" presName="childText" presStyleLbl="bgAcc1" presStyleIdx="4" presStyleCnt="12">
        <dgm:presLayoutVars>
          <dgm:bulletEnabled val="1"/>
        </dgm:presLayoutVars>
      </dgm:prSet>
      <dgm:spPr bwMode="auto"/>
    </dgm:pt>
    <dgm:pt modelId="{916F4EAB-8229-4CA8-B97B-6036DF6F6BCA}" type="pres">
      <dgm:prSet presAssocID="{7D1F498D-5D16-4398-81CD-3BC008C64361}" presName="Name13" presStyleLbl="parChTrans1D2" presStyleIdx="5" presStyleCnt="12"/>
      <dgm:spPr bwMode="auto"/>
    </dgm:pt>
    <dgm:pt modelId="{64A2384B-C59C-4F81-91F2-1CD9396308F6}" type="pres">
      <dgm:prSet presAssocID="{A8EE8B92-679A-4A05-BC71-23A2E9B1F48E}" presName="childText" presStyleLbl="bgAcc1" presStyleIdx="5" presStyleCnt="12">
        <dgm:presLayoutVars>
          <dgm:bulletEnabled val="1"/>
        </dgm:presLayoutVars>
      </dgm:prSet>
      <dgm:spPr bwMode="auto"/>
    </dgm:pt>
    <dgm:pt modelId="{893C89A2-6723-4D1D-8ECB-743987EB207F}" type="pres">
      <dgm:prSet presAssocID="{A2CC6655-D3B1-4087-82B1-B923E6F191F7}" presName="root" presStyleCnt="0"/>
      <dgm:spPr bwMode="auto"/>
    </dgm:pt>
    <dgm:pt modelId="{4456E275-EACD-4C87-9906-FFEF63629FF0}" type="pres">
      <dgm:prSet presAssocID="{A2CC6655-D3B1-4087-82B1-B923E6F191F7}" presName="rootComposite" presStyleCnt="0"/>
      <dgm:spPr bwMode="auto"/>
    </dgm:pt>
    <dgm:pt modelId="{73A784A9-6889-4147-887B-114A38C1B644}" type="pres">
      <dgm:prSet presAssocID="{A2CC6655-D3B1-4087-82B1-B923E6F191F7}" presName="rootText" presStyleLbl="node1" presStyleIdx="2" presStyleCnt="4"/>
      <dgm:spPr bwMode="auto"/>
    </dgm:pt>
    <dgm:pt modelId="{7DB92575-F769-4AA2-8BF0-5C6BEB07893D}" type="pres">
      <dgm:prSet presAssocID="{A2CC6655-D3B1-4087-82B1-B923E6F191F7}" presName="rootConnector" presStyleLbl="node1" presStyleIdx="2" presStyleCnt="4"/>
      <dgm:spPr bwMode="auto"/>
    </dgm:pt>
    <dgm:pt modelId="{70EEC538-180A-472D-BAFC-CE4CFF9942CE}" type="pres">
      <dgm:prSet presAssocID="{A2CC6655-D3B1-4087-82B1-B923E6F191F7}" presName="childShape" presStyleCnt="0"/>
      <dgm:spPr bwMode="auto"/>
    </dgm:pt>
    <dgm:pt modelId="{23732BB3-F59F-4C62-8B85-D9349B8C1ECD}" type="pres">
      <dgm:prSet presAssocID="{BA3A1470-1E3D-4386-B1C8-77262990EA92}" presName="Name13" presStyleLbl="parChTrans1D2" presStyleIdx="6" presStyleCnt="12"/>
      <dgm:spPr bwMode="auto"/>
    </dgm:pt>
    <dgm:pt modelId="{FF6DEABF-B66C-4949-A390-B4D6017C9526}" type="pres">
      <dgm:prSet presAssocID="{493267C9-4D70-4CEA-9FAD-B2B7B6905E4E}" presName="childText" presStyleLbl="bgAcc1" presStyleIdx="6" presStyleCnt="12">
        <dgm:presLayoutVars>
          <dgm:bulletEnabled val="1"/>
        </dgm:presLayoutVars>
      </dgm:prSet>
      <dgm:spPr bwMode="auto"/>
    </dgm:pt>
    <dgm:pt modelId="{C24227A8-8C78-48A3-A0DE-B091BC64D362}" type="pres">
      <dgm:prSet presAssocID="{B76C083F-C265-498D-97C2-825C7A5D8E97}" presName="Name13" presStyleLbl="parChTrans1D2" presStyleIdx="7" presStyleCnt="12"/>
      <dgm:spPr bwMode="auto"/>
    </dgm:pt>
    <dgm:pt modelId="{3862575D-174D-4129-A0EE-77F3650078E3}" type="pres">
      <dgm:prSet presAssocID="{141877CF-DC35-4750-8D68-01038F94867A}" presName="childText" presStyleLbl="bgAcc1" presStyleIdx="7" presStyleCnt="12">
        <dgm:presLayoutVars>
          <dgm:bulletEnabled val="1"/>
        </dgm:presLayoutVars>
      </dgm:prSet>
      <dgm:spPr bwMode="auto"/>
    </dgm:pt>
    <dgm:pt modelId="{60698EC7-9BEB-45B5-AB08-BF961362C004}" type="pres">
      <dgm:prSet presAssocID="{3B1F5EBA-1BFC-467B-A655-BA4B630C0D35}" presName="Name13" presStyleLbl="parChTrans1D2" presStyleIdx="8" presStyleCnt="12"/>
      <dgm:spPr bwMode="auto"/>
    </dgm:pt>
    <dgm:pt modelId="{2C7A027A-44BD-4454-87AD-CB62D2B2CA07}" type="pres">
      <dgm:prSet presAssocID="{D2324FF5-C38A-49C3-942E-F9AAD09A72A0}" presName="childText" presStyleLbl="bgAcc1" presStyleIdx="8" presStyleCnt="12">
        <dgm:presLayoutVars>
          <dgm:bulletEnabled val="1"/>
        </dgm:presLayoutVars>
      </dgm:prSet>
      <dgm:spPr bwMode="auto"/>
    </dgm:pt>
    <dgm:pt modelId="{143C7CCA-F046-4562-ACE3-DF368A204A28}" type="pres">
      <dgm:prSet presAssocID="{A44B8DA8-2B87-4F61-A66D-D5642168B6E4}" presName="root" presStyleCnt="0"/>
      <dgm:spPr bwMode="auto"/>
    </dgm:pt>
    <dgm:pt modelId="{F258EADB-170B-4001-8D7A-23AA7A34BF31}" type="pres">
      <dgm:prSet presAssocID="{A44B8DA8-2B87-4F61-A66D-D5642168B6E4}" presName="rootComposite" presStyleCnt="0"/>
      <dgm:spPr bwMode="auto"/>
    </dgm:pt>
    <dgm:pt modelId="{5DCA7A8F-DF56-4127-A015-E8ED3A9DAAAE}" type="pres">
      <dgm:prSet presAssocID="{A44B8DA8-2B87-4F61-A66D-D5642168B6E4}" presName="rootText" presStyleLbl="node1" presStyleIdx="3" presStyleCnt="4"/>
      <dgm:spPr bwMode="auto"/>
    </dgm:pt>
    <dgm:pt modelId="{A6630765-6856-49AE-BDA6-B888502CF415}" type="pres">
      <dgm:prSet presAssocID="{A44B8DA8-2B87-4F61-A66D-D5642168B6E4}" presName="rootConnector" presStyleLbl="node1" presStyleIdx="3" presStyleCnt="4"/>
      <dgm:spPr bwMode="auto"/>
    </dgm:pt>
    <dgm:pt modelId="{AA2E126D-8625-47AF-A342-AB47FE4C1997}" type="pres">
      <dgm:prSet presAssocID="{A44B8DA8-2B87-4F61-A66D-D5642168B6E4}" presName="childShape" presStyleCnt="0"/>
      <dgm:spPr bwMode="auto"/>
    </dgm:pt>
    <dgm:pt modelId="{E6C152D3-E333-4CEB-87F9-0D91EA599B9E}" type="pres">
      <dgm:prSet presAssocID="{B872DE65-727C-439E-B816-01EAD0BCE858}" presName="Name13" presStyleLbl="parChTrans1D2" presStyleIdx="9" presStyleCnt="12"/>
      <dgm:spPr bwMode="auto"/>
    </dgm:pt>
    <dgm:pt modelId="{BEC430FC-0AC0-43E5-9907-CBAE9C27C87F}" type="pres">
      <dgm:prSet presAssocID="{8599EE3C-BB12-467B-86D5-C68BF0A96C6C}" presName="childText" presStyleLbl="bgAcc1" presStyleIdx="9" presStyleCnt="12">
        <dgm:presLayoutVars>
          <dgm:bulletEnabled val="1"/>
        </dgm:presLayoutVars>
      </dgm:prSet>
      <dgm:spPr bwMode="auto"/>
    </dgm:pt>
    <dgm:pt modelId="{8545979D-29FB-4AF2-B1B6-37FA41935B17}" type="pres">
      <dgm:prSet presAssocID="{5DC44F11-3B0C-4251-8D0D-D08F351E9297}" presName="Name13" presStyleLbl="parChTrans1D2" presStyleIdx="10" presStyleCnt="12"/>
      <dgm:spPr bwMode="auto"/>
    </dgm:pt>
    <dgm:pt modelId="{9FE3DADB-46E7-4E14-A495-1085DBC67134}" type="pres">
      <dgm:prSet presAssocID="{821353F2-5097-444D-B150-05394FC2E553}" presName="childText" presStyleLbl="bgAcc1" presStyleIdx="10" presStyleCnt="12">
        <dgm:presLayoutVars>
          <dgm:bulletEnabled val="1"/>
        </dgm:presLayoutVars>
      </dgm:prSet>
      <dgm:spPr bwMode="auto"/>
    </dgm:pt>
    <dgm:pt modelId="{72408071-EE7D-4C2D-B7FB-4E43C50A5705}" type="pres">
      <dgm:prSet presAssocID="{7CD213E4-06D9-49FB-8B2E-97FC6CC09323}" presName="Name13" presStyleLbl="parChTrans1D2" presStyleIdx="11" presStyleCnt="12"/>
      <dgm:spPr bwMode="auto"/>
    </dgm:pt>
    <dgm:pt modelId="{B5E1FD9D-FFC7-4ABD-AC77-4C2DDCC3F0C6}" type="pres">
      <dgm:prSet presAssocID="{B1236EA4-1275-4B70-B472-A0754ADD1FF0}" presName="childText" presStyleLbl="bgAcc1" presStyleIdx="11" presStyleCnt="12">
        <dgm:presLayoutVars>
          <dgm:bulletEnabled val="1"/>
        </dgm:presLayoutVars>
      </dgm:prSet>
      <dgm:spPr bwMode="auto"/>
    </dgm:pt>
  </dgm:ptLst>
  <dgm:cxnLst>
    <dgm:cxn modelId="{8AFB5608-6509-41D1-9CA2-B401C22D1818}" srcId="{A44B8DA8-2B87-4F61-A66D-D5642168B6E4}" destId="{821353F2-5097-444D-B150-05394FC2E553}" srcOrd="1" destOrd="0" parTransId="{5DC44F11-3B0C-4251-8D0D-D08F351E9297}" sibTransId="{BF37C273-9033-49FB-8FBB-2C3E4BE4D425}"/>
    <dgm:cxn modelId="{2ACC8E0A-FC0F-4BD3-9964-46BF5309C06D}" srcId="{A2CC6655-D3B1-4087-82B1-B923E6F191F7}" destId="{493267C9-4D70-4CEA-9FAD-B2B7B6905E4E}" srcOrd="0" destOrd="0" parTransId="{BA3A1470-1E3D-4386-B1C8-77262990EA92}" sibTransId="{96757724-CA52-46DA-BF74-82F8851D9879}"/>
    <dgm:cxn modelId="{78A8440D-25E3-48B9-B084-E6F3777E7D4D}" type="presOf" srcId="{948033B4-F8B2-4BEC-98D0-056005382758}" destId="{F2305EC7-82EF-4110-850F-3E9C88EBDBC3}" srcOrd="1" destOrd="0" presId="urn:microsoft.com/office/officeart/2005/8/layout/hierarchy3"/>
    <dgm:cxn modelId="{423ADE0D-B358-400B-9D19-A222FC796BF9}" type="presOf" srcId="{876A5441-12A5-45D5-805C-8B2955AF9D82}" destId="{C95A4609-4D99-41E9-89CE-108DA84A3371}" srcOrd="0" destOrd="0" presId="urn:microsoft.com/office/officeart/2005/8/layout/hierarchy3"/>
    <dgm:cxn modelId="{C77FBB0F-718C-4301-8A7B-3D1D136632A5}" type="presOf" srcId="{61B97060-3B46-45DF-9B0F-4873E293232A}" destId="{3DA5DA12-C7B0-43D9-B21B-E07C3328283A}" srcOrd="0" destOrd="0" presId="urn:microsoft.com/office/officeart/2005/8/layout/hierarchy3"/>
    <dgm:cxn modelId="{FBBFE50F-33BF-4797-B086-74B861F998AB}" srcId="{A44B8DA8-2B87-4F61-A66D-D5642168B6E4}" destId="{8599EE3C-BB12-467B-86D5-C68BF0A96C6C}" srcOrd="0" destOrd="0" parTransId="{B872DE65-727C-439E-B816-01EAD0BCE858}" sibTransId="{B0675D2F-0AFF-4786-9B78-930DC29DBDF8}"/>
    <dgm:cxn modelId="{92D62413-117F-4F63-B8FB-C8077F8F9A0A}" srcId="{948033B4-F8B2-4BEC-98D0-056005382758}" destId="{1AF64945-0FDA-465C-969C-9AC0AB2A24D9}" srcOrd="1" destOrd="0" parTransId="{87F302B9-1430-4CE0-BB36-4CDA718B6A49}" sibTransId="{66356F02-31CC-496B-AEA1-3E13198C8C98}"/>
    <dgm:cxn modelId="{12940215-9F33-4C12-8C3A-231FEA896955}" srcId="{714E9869-DF80-4E49-8C84-53218D1D3B37}" destId="{EEAD4C0D-3E48-4C36-83B7-C8503F03D576}" srcOrd="0" destOrd="0" parTransId="{8A4BFE4D-9FD2-4500-BC26-6431964A6346}" sibTransId="{35156283-8123-410B-BBEB-A4BA6B9CC0DA}"/>
    <dgm:cxn modelId="{1B2E2516-DD0E-4B34-A417-94F508917295}" type="presOf" srcId="{1AF64945-0FDA-465C-969C-9AC0AB2A24D9}" destId="{A35CD136-15AB-4A67-82F9-45B190B30945}" srcOrd="0" destOrd="0" presId="urn:microsoft.com/office/officeart/2005/8/layout/hierarchy3"/>
    <dgm:cxn modelId="{66F1091B-625C-442D-AEF6-A0FDF6CF0798}" type="presOf" srcId="{87F302B9-1430-4CE0-BB36-4CDA718B6A49}" destId="{1E5C8417-A86B-40EC-A7C8-F4295FC4AF80}" srcOrd="0" destOrd="0" presId="urn:microsoft.com/office/officeart/2005/8/layout/hierarchy3"/>
    <dgm:cxn modelId="{8025B125-C72B-432F-8777-9376296A2261}" type="presOf" srcId="{B1236EA4-1275-4B70-B472-A0754ADD1FF0}" destId="{B5E1FD9D-FFC7-4ABD-AC77-4C2DDCC3F0C6}" srcOrd="0" destOrd="0" presId="urn:microsoft.com/office/officeart/2005/8/layout/hierarchy3"/>
    <dgm:cxn modelId="{8BA68428-687E-45F5-A508-4D570A3ECC73}" type="presOf" srcId="{7CD213E4-06D9-49FB-8B2E-97FC6CC09323}" destId="{72408071-EE7D-4C2D-B7FB-4E43C50A5705}" srcOrd="0" destOrd="0" presId="urn:microsoft.com/office/officeart/2005/8/layout/hierarchy3"/>
    <dgm:cxn modelId="{5858582B-CC89-44FC-9CDB-A18382E69CBC}" srcId="{948033B4-F8B2-4BEC-98D0-056005382758}" destId="{E99769BD-536B-4228-BF1E-10D6852ED791}" srcOrd="2" destOrd="0" parTransId="{6B019C38-5536-4158-A4C7-C294CA272C7F}" sibTransId="{C1D9D12D-6602-4201-B6A4-81DE04A319A6}"/>
    <dgm:cxn modelId="{A5EA522F-E15B-4783-A073-59E4843B99C0}" type="presOf" srcId="{A44B8DA8-2B87-4F61-A66D-D5642168B6E4}" destId="{A6630765-6856-49AE-BDA6-B888502CF415}" srcOrd="1" destOrd="0" presId="urn:microsoft.com/office/officeart/2005/8/layout/hierarchy3"/>
    <dgm:cxn modelId="{FAC4C035-4514-4E9F-8B13-A7AB59D16414}" type="presOf" srcId="{B76C083F-C265-498D-97C2-825C7A5D8E97}" destId="{C24227A8-8C78-48A3-A0DE-B091BC64D362}" srcOrd="0" destOrd="0" presId="urn:microsoft.com/office/officeart/2005/8/layout/hierarchy3"/>
    <dgm:cxn modelId="{1255B53F-198B-4C1B-B6BE-3F5318E0D199}" type="presOf" srcId="{141877CF-DC35-4750-8D68-01038F94867A}" destId="{3862575D-174D-4129-A0EE-77F3650078E3}" srcOrd="0" destOrd="0" presId="urn:microsoft.com/office/officeart/2005/8/layout/hierarchy3"/>
    <dgm:cxn modelId="{3199155E-7217-4B4D-9656-0DB9E2AF7DCA}" type="presOf" srcId="{7D1F498D-5D16-4398-81CD-3BC008C64361}" destId="{916F4EAB-8229-4CA8-B97B-6036DF6F6BCA}" srcOrd="0" destOrd="0" presId="urn:microsoft.com/office/officeart/2005/8/layout/hierarchy3"/>
    <dgm:cxn modelId="{05B06C5E-12DA-46F1-AF53-6506E53A0A23}" type="presOf" srcId="{A8EE8B92-679A-4A05-BC71-23A2E9B1F48E}" destId="{64A2384B-C59C-4F81-91F2-1CD9396308F6}" srcOrd="0" destOrd="0" presId="urn:microsoft.com/office/officeart/2005/8/layout/hierarchy3"/>
    <dgm:cxn modelId="{17D12062-3373-4915-8D4D-BB18AB51D7E6}" srcId="{E266D398-F7FD-464E-A234-BB1D43DCD352}" destId="{948033B4-F8B2-4BEC-98D0-056005382758}" srcOrd="0" destOrd="0" parTransId="{F35C3195-3293-46F6-9636-CD3876E21918}" sibTransId="{EF27DCC1-04D1-4717-8D3F-BD4EAC66308F}"/>
    <dgm:cxn modelId="{B6D82B47-A3C3-4E9F-BC2C-80D9C14367D8}" srcId="{714E9869-DF80-4E49-8C84-53218D1D3B37}" destId="{27DA844E-DD1A-4AF3-9D56-DCD9DBCDA9F5}" srcOrd="1" destOrd="0" parTransId="{724481D6-A1A0-476D-BBFE-DCA3AEE125F8}" sibTransId="{09145AB1-9DB3-4DA3-AC60-AE2079CF02D6}"/>
    <dgm:cxn modelId="{3B3F4C4C-7A9D-4193-83B2-2FFA0D07582E}" srcId="{E266D398-F7FD-464E-A234-BB1D43DCD352}" destId="{A2CC6655-D3B1-4087-82B1-B923E6F191F7}" srcOrd="2" destOrd="0" parTransId="{F0098E27-63C6-4DDA-BD49-4307D8964FEB}" sibTransId="{209C690C-64C3-406F-AEE0-5EB1CEEB66F0}"/>
    <dgm:cxn modelId="{5F0A9272-F35E-43E2-921F-762A703283F3}" srcId="{A2CC6655-D3B1-4087-82B1-B923E6F191F7}" destId="{D2324FF5-C38A-49C3-942E-F9AAD09A72A0}" srcOrd="2" destOrd="0" parTransId="{3B1F5EBA-1BFC-467B-A655-BA4B630C0D35}" sibTransId="{44369008-B3E8-4ACB-80BE-39990CB21A86}"/>
    <dgm:cxn modelId="{E3C77173-A504-48F1-945F-935FB9570C4F}" type="presOf" srcId="{27DA844E-DD1A-4AF3-9D56-DCD9DBCDA9F5}" destId="{45F4E29E-D6A8-4D37-8B64-8B6AFBEC23BD}" srcOrd="0" destOrd="0" presId="urn:microsoft.com/office/officeart/2005/8/layout/hierarchy3"/>
    <dgm:cxn modelId="{1541D754-85D3-4B9E-91F6-5EB5BFAA0069}" srcId="{714E9869-DF80-4E49-8C84-53218D1D3B37}" destId="{A8EE8B92-679A-4A05-BC71-23A2E9B1F48E}" srcOrd="2" destOrd="0" parTransId="{7D1F498D-5D16-4398-81CD-3BC008C64361}" sibTransId="{1ABBE8E2-0A2E-4915-A0DA-BDE0505A4978}"/>
    <dgm:cxn modelId="{DD3B1459-3678-49D8-93E6-B37836F7B48E}" type="presOf" srcId="{A44B8DA8-2B87-4F61-A66D-D5642168B6E4}" destId="{5DCA7A8F-DF56-4127-A015-E8ED3A9DAAAE}" srcOrd="0" destOrd="0" presId="urn:microsoft.com/office/officeart/2005/8/layout/hierarchy3"/>
    <dgm:cxn modelId="{D47B4E79-F3CF-472C-9F0F-4A8ADDF8EF5D}" srcId="{E266D398-F7FD-464E-A234-BB1D43DCD352}" destId="{714E9869-DF80-4E49-8C84-53218D1D3B37}" srcOrd="1" destOrd="0" parTransId="{E673B853-183E-42F8-971F-22B723B3C01F}" sibTransId="{B844148E-D63F-45D4-9F75-4B5D19754D12}"/>
    <dgm:cxn modelId="{5DD18579-F254-4826-A542-167287CBCB3F}" srcId="{948033B4-F8B2-4BEC-98D0-056005382758}" destId="{876A5441-12A5-45D5-805C-8B2955AF9D82}" srcOrd="0" destOrd="0" parTransId="{61B97060-3B46-45DF-9B0F-4873E293232A}" sibTransId="{944A9239-1110-4F9F-92E6-81043470FFC8}"/>
    <dgm:cxn modelId="{48868E7F-E399-4847-BA7A-6A7C1827E639}" type="presOf" srcId="{A2CC6655-D3B1-4087-82B1-B923E6F191F7}" destId="{7DB92575-F769-4AA2-8BF0-5C6BEB07893D}" srcOrd="1" destOrd="0" presId="urn:microsoft.com/office/officeart/2005/8/layout/hierarchy3"/>
    <dgm:cxn modelId="{8128658D-F7D1-429C-9E8B-BCE3C9E87729}" srcId="{E266D398-F7FD-464E-A234-BB1D43DCD352}" destId="{A44B8DA8-2B87-4F61-A66D-D5642168B6E4}" srcOrd="3" destOrd="0" parTransId="{51BCF977-C698-4F74-9B05-0B8DA916BD31}" sibTransId="{5CAAEB25-23B5-40AF-A1D2-CD58A4D586E9}"/>
    <dgm:cxn modelId="{B0853F8F-8BAC-4F5E-BE4C-B767F4925F8F}" type="presOf" srcId="{E99769BD-536B-4228-BF1E-10D6852ED791}" destId="{4CBA1602-8970-4698-AFAD-1A4026DA1558}" srcOrd="0" destOrd="0" presId="urn:microsoft.com/office/officeart/2005/8/layout/hierarchy3"/>
    <dgm:cxn modelId="{27F8B891-58FD-4B5C-B080-52604F2265A9}" type="presOf" srcId="{493267C9-4D70-4CEA-9FAD-B2B7B6905E4E}" destId="{FF6DEABF-B66C-4949-A390-B4D6017C9526}" srcOrd="0" destOrd="0" presId="urn:microsoft.com/office/officeart/2005/8/layout/hierarchy3"/>
    <dgm:cxn modelId="{0F3C0F94-8A56-4523-9A21-1B2EAAC8982E}" srcId="{A44B8DA8-2B87-4F61-A66D-D5642168B6E4}" destId="{B1236EA4-1275-4B70-B472-A0754ADD1FF0}" srcOrd="2" destOrd="0" parTransId="{7CD213E4-06D9-49FB-8B2E-97FC6CC09323}" sibTransId="{4631FC2D-129D-4AF3-8BDE-FE74D97C51D5}"/>
    <dgm:cxn modelId="{6F1736AF-4E1D-444D-B3F8-B972107535A0}" type="presOf" srcId="{B872DE65-727C-439E-B816-01EAD0BCE858}" destId="{E6C152D3-E333-4CEB-87F9-0D91EA599B9E}" srcOrd="0" destOrd="0" presId="urn:microsoft.com/office/officeart/2005/8/layout/hierarchy3"/>
    <dgm:cxn modelId="{06A8B4B1-329A-4F67-A55B-273A90465BCC}" type="presOf" srcId="{714E9869-DF80-4E49-8C84-53218D1D3B37}" destId="{F1F5BC71-D130-4A7E-A732-2EE8D43D45AE}" srcOrd="0" destOrd="0" presId="urn:microsoft.com/office/officeart/2005/8/layout/hierarchy3"/>
    <dgm:cxn modelId="{607CE0C1-8E4A-4E88-A6CB-6596458A19C3}" type="presOf" srcId="{5DC44F11-3B0C-4251-8D0D-D08F351E9297}" destId="{8545979D-29FB-4AF2-B1B6-37FA41935B17}" srcOrd="0" destOrd="0" presId="urn:microsoft.com/office/officeart/2005/8/layout/hierarchy3"/>
    <dgm:cxn modelId="{060E74C2-6115-4836-87C6-AA9100898F85}" type="presOf" srcId="{E266D398-F7FD-464E-A234-BB1D43DCD352}" destId="{15DD9A32-8080-4004-B5E6-83F97B969AE1}" srcOrd="0" destOrd="0" presId="urn:microsoft.com/office/officeart/2005/8/layout/hierarchy3"/>
    <dgm:cxn modelId="{B5DFCCCB-4EEC-486B-B734-B8CAB01B40D2}" type="presOf" srcId="{6B019C38-5536-4158-A4C7-C294CA272C7F}" destId="{09FFFD3C-88C2-48F2-9EDA-3949AE549F99}" srcOrd="0" destOrd="0" presId="urn:microsoft.com/office/officeart/2005/8/layout/hierarchy3"/>
    <dgm:cxn modelId="{E4B255D0-2445-4B92-949A-10E5C3AD6F1A}" type="presOf" srcId="{8599EE3C-BB12-467B-86D5-C68BF0A96C6C}" destId="{BEC430FC-0AC0-43E5-9907-CBAE9C27C87F}" srcOrd="0" destOrd="0" presId="urn:microsoft.com/office/officeart/2005/8/layout/hierarchy3"/>
    <dgm:cxn modelId="{895E77D1-6D58-4A6D-8398-4159BFDF4ADF}" srcId="{A2CC6655-D3B1-4087-82B1-B923E6F191F7}" destId="{141877CF-DC35-4750-8D68-01038F94867A}" srcOrd="1" destOrd="0" parTransId="{B76C083F-C265-498D-97C2-825C7A5D8E97}" sibTransId="{3AD343CF-2619-49F1-80A5-BF8E56039F52}"/>
    <dgm:cxn modelId="{223C4FDC-1831-4160-B3BA-50767823C29F}" type="presOf" srcId="{724481D6-A1A0-476D-BBFE-DCA3AEE125F8}" destId="{275F7B6A-E37C-4DE1-AC30-4F65636C9001}" srcOrd="0" destOrd="0" presId="urn:microsoft.com/office/officeart/2005/8/layout/hierarchy3"/>
    <dgm:cxn modelId="{5666C2DF-0B9C-4062-A4DB-62AB6192B530}" type="presOf" srcId="{BA3A1470-1E3D-4386-B1C8-77262990EA92}" destId="{23732BB3-F59F-4C62-8B85-D9349B8C1ECD}" srcOrd="0" destOrd="0" presId="urn:microsoft.com/office/officeart/2005/8/layout/hierarchy3"/>
    <dgm:cxn modelId="{23B17BE3-C881-44C9-9C5E-A9805A65A29F}" type="presOf" srcId="{821353F2-5097-444D-B150-05394FC2E553}" destId="{9FE3DADB-46E7-4E14-A495-1085DBC67134}" srcOrd="0" destOrd="0" presId="urn:microsoft.com/office/officeart/2005/8/layout/hierarchy3"/>
    <dgm:cxn modelId="{7A2EB4F0-C6FF-4D6E-95D3-59FFC1C5F0C5}" type="presOf" srcId="{EEAD4C0D-3E48-4C36-83B7-C8503F03D576}" destId="{072AA7F8-63E8-4EFE-B683-DF5F70052FD6}" srcOrd="0" destOrd="0" presId="urn:microsoft.com/office/officeart/2005/8/layout/hierarchy3"/>
    <dgm:cxn modelId="{563B50F2-DD91-4CBB-917F-CD7B1B9F681E}" type="presOf" srcId="{D2324FF5-C38A-49C3-942E-F9AAD09A72A0}" destId="{2C7A027A-44BD-4454-87AD-CB62D2B2CA07}" srcOrd="0" destOrd="0" presId="urn:microsoft.com/office/officeart/2005/8/layout/hierarchy3"/>
    <dgm:cxn modelId="{8AF146F7-CC8A-4BB7-9220-9BE4DFBC745F}" type="presOf" srcId="{A2CC6655-D3B1-4087-82B1-B923E6F191F7}" destId="{73A784A9-6889-4147-887B-114A38C1B644}" srcOrd="0" destOrd="0" presId="urn:microsoft.com/office/officeart/2005/8/layout/hierarchy3"/>
    <dgm:cxn modelId="{426504FB-2785-4720-A695-06317C942C55}" type="presOf" srcId="{714E9869-DF80-4E49-8C84-53218D1D3B37}" destId="{A7B72B92-2CD6-40E2-B607-AB600CDDA379}" srcOrd="1" destOrd="0" presId="urn:microsoft.com/office/officeart/2005/8/layout/hierarchy3"/>
    <dgm:cxn modelId="{34646AFB-F043-4FFA-90E0-B025B444DD64}" type="presOf" srcId="{948033B4-F8B2-4BEC-98D0-056005382758}" destId="{B2AC9A40-B3B1-4BD5-8BB2-1A0D06FC5C0C}" srcOrd="0" destOrd="0" presId="urn:microsoft.com/office/officeart/2005/8/layout/hierarchy3"/>
    <dgm:cxn modelId="{C10155FC-211F-42D0-BA08-FFD36A784368}" type="presOf" srcId="{3B1F5EBA-1BFC-467B-A655-BA4B630C0D35}" destId="{60698EC7-9BEB-45B5-AB08-BF961362C004}" srcOrd="0" destOrd="0" presId="urn:microsoft.com/office/officeart/2005/8/layout/hierarchy3"/>
    <dgm:cxn modelId="{0ABCC9FF-AD47-496D-9537-A1217F8082DF}" type="presOf" srcId="{8A4BFE4D-9FD2-4500-BC26-6431964A6346}" destId="{D397B912-3235-4719-BF64-07A46B477D62}" srcOrd="0" destOrd="0" presId="urn:microsoft.com/office/officeart/2005/8/layout/hierarchy3"/>
    <dgm:cxn modelId="{08709643-6EBB-4F74-B91B-C45D7B8BE33B}" type="presParOf" srcId="{15DD9A32-8080-4004-B5E6-83F97B969AE1}" destId="{9514A35E-4928-44AF-958A-E5182DE60C9D}" srcOrd="0" destOrd="0" presId="urn:microsoft.com/office/officeart/2005/8/layout/hierarchy3"/>
    <dgm:cxn modelId="{FD428B10-74AD-4A7C-822F-A9C76A61D365}" type="presParOf" srcId="{9514A35E-4928-44AF-958A-E5182DE60C9D}" destId="{4591AB9E-FEDB-4D62-9292-D4DF910D5E24}" srcOrd="0" destOrd="0" presId="urn:microsoft.com/office/officeart/2005/8/layout/hierarchy3"/>
    <dgm:cxn modelId="{2664972C-B806-45A6-9403-FCC139F04961}" type="presParOf" srcId="{4591AB9E-FEDB-4D62-9292-D4DF910D5E24}" destId="{B2AC9A40-B3B1-4BD5-8BB2-1A0D06FC5C0C}" srcOrd="0" destOrd="0" presId="urn:microsoft.com/office/officeart/2005/8/layout/hierarchy3"/>
    <dgm:cxn modelId="{1C4A204E-D106-4A32-85F9-88A7C0FA88B2}" type="presParOf" srcId="{4591AB9E-FEDB-4D62-9292-D4DF910D5E24}" destId="{F2305EC7-82EF-4110-850F-3E9C88EBDBC3}" srcOrd="1" destOrd="0" presId="urn:microsoft.com/office/officeart/2005/8/layout/hierarchy3"/>
    <dgm:cxn modelId="{0229E8B8-BAF4-43CF-B76A-8629FB4447E4}" type="presParOf" srcId="{9514A35E-4928-44AF-958A-E5182DE60C9D}" destId="{DF1592F2-435D-4E04-94BC-581B41703D49}" srcOrd="1" destOrd="0" presId="urn:microsoft.com/office/officeart/2005/8/layout/hierarchy3"/>
    <dgm:cxn modelId="{AB8842CE-FEBC-4117-AD9B-54786A1DB236}" type="presParOf" srcId="{DF1592F2-435D-4E04-94BC-581B41703D49}" destId="{3DA5DA12-C7B0-43D9-B21B-E07C3328283A}" srcOrd="0" destOrd="0" presId="urn:microsoft.com/office/officeart/2005/8/layout/hierarchy3"/>
    <dgm:cxn modelId="{E40A47EA-6065-48A6-A2DF-2926ED9D111F}" type="presParOf" srcId="{DF1592F2-435D-4E04-94BC-581B41703D49}" destId="{C95A4609-4D99-41E9-89CE-108DA84A3371}" srcOrd="1" destOrd="0" presId="urn:microsoft.com/office/officeart/2005/8/layout/hierarchy3"/>
    <dgm:cxn modelId="{6B379046-54B7-43A5-A78F-0C80B6DD22DE}" type="presParOf" srcId="{DF1592F2-435D-4E04-94BC-581B41703D49}" destId="{1E5C8417-A86B-40EC-A7C8-F4295FC4AF80}" srcOrd="2" destOrd="0" presId="urn:microsoft.com/office/officeart/2005/8/layout/hierarchy3"/>
    <dgm:cxn modelId="{5322899C-3676-4B3A-AF97-32ABEAFDFF12}" type="presParOf" srcId="{DF1592F2-435D-4E04-94BC-581B41703D49}" destId="{A35CD136-15AB-4A67-82F9-45B190B30945}" srcOrd="3" destOrd="0" presId="urn:microsoft.com/office/officeart/2005/8/layout/hierarchy3"/>
    <dgm:cxn modelId="{2EED263F-FB7D-4658-8BF8-9B7F26C95726}" type="presParOf" srcId="{DF1592F2-435D-4E04-94BC-581B41703D49}" destId="{09FFFD3C-88C2-48F2-9EDA-3949AE549F99}" srcOrd="4" destOrd="0" presId="urn:microsoft.com/office/officeart/2005/8/layout/hierarchy3"/>
    <dgm:cxn modelId="{41BC0BED-B40A-4491-B22B-64F0ACD78A01}" type="presParOf" srcId="{DF1592F2-435D-4E04-94BC-581B41703D49}" destId="{4CBA1602-8970-4698-AFAD-1A4026DA1558}" srcOrd="5" destOrd="0" presId="urn:microsoft.com/office/officeart/2005/8/layout/hierarchy3"/>
    <dgm:cxn modelId="{5F7202E3-6821-4F88-89FA-018A296B3C1F}" type="presParOf" srcId="{15DD9A32-8080-4004-B5E6-83F97B969AE1}" destId="{4006A98B-A622-442D-B70D-3ED94A0355B5}" srcOrd="1" destOrd="0" presId="urn:microsoft.com/office/officeart/2005/8/layout/hierarchy3"/>
    <dgm:cxn modelId="{719E5536-724F-46B3-9975-E3711F565D15}" type="presParOf" srcId="{4006A98B-A622-442D-B70D-3ED94A0355B5}" destId="{7D57A9EB-48E3-4C7D-9B89-E208856207A7}" srcOrd="0" destOrd="0" presId="urn:microsoft.com/office/officeart/2005/8/layout/hierarchy3"/>
    <dgm:cxn modelId="{36CE3120-6E07-4A23-9E04-2CBECBDFACF1}" type="presParOf" srcId="{7D57A9EB-48E3-4C7D-9B89-E208856207A7}" destId="{F1F5BC71-D130-4A7E-A732-2EE8D43D45AE}" srcOrd="0" destOrd="0" presId="urn:microsoft.com/office/officeart/2005/8/layout/hierarchy3"/>
    <dgm:cxn modelId="{C2B24075-A8EF-4B0E-BF04-4E1291548E96}" type="presParOf" srcId="{7D57A9EB-48E3-4C7D-9B89-E208856207A7}" destId="{A7B72B92-2CD6-40E2-B607-AB600CDDA379}" srcOrd="1" destOrd="0" presId="urn:microsoft.com/office/officeart/2005/8/layout/hierarchy3"/>
    <dgm:cxn modelId="{657B7B5C-9AAF-48FA-90C8-EEC2B271AB85}" type="presParOf" srcId="{4006A98B-A622-442D-B70D-3ED94A0355B5}" destId="{69FD8ABD-7E95-43BE-995C-73A1E1FACA50}" srcOrd="1" destOrd="0" presId="urn:microsoft.com/office/officeart/2005/8/layout/hierarchy3"/>
    <dgm:cxn modelId="{C08B03C1-593F-4EC8-9328-E69C033A9D6C}" type="presParOf" srcId="{69FD8ABD-7E95-43BE-995C-73A1E1FACA50}" destId="{D397B912-3235-4719-BF64-07A46B477D62}" srcOrd="0" destOrd="0" presId="urn:microsoft.com/office/officeart/2005/8/layout/hierarchy3"/>
    <dgm:cxn modelId="{AA24ED6B-683C-43AD-8015-651C914D31FB}" type="presParOf" srcId="{69FD8ABD-7E95-43BE-995C-73A1E1FACA50}" destId="{072AA7F8-63E8-4EFE-B683-DF5F70052FD6}" srcOrd="1" destOrd="0" presId="urn:microsoft.com/office/officeart/2005/8/layout/hierarchy3"/>
    <dgm:cxn modelId="{D08EE3E9-5B32-4079-A575-5AC036D756EA}" type="presParOf" srcId="{69FD8ABD-7E95-43BE-995C-73A1E1FACA50}" destId="{275F7B6A-E37C-4DE1-AC30-4F65636C9001}" srcOrd="2" destOrd="0" presId="urn:microsoft.com/office/officeart/2005/8/layout/hierarchy3"/>
    <dgm:cxn modelId="{C7A0B5BC-B7C1-4515-95AD-CC4FCFF7275B}" type="presParOf" srcId="{69FD8ABD-7E95-43BE-995C-73A1E1FACA50}" destId="{45F4E29E-D6A8-4D37-8B64-8B6AFBEC23BD}" srcOrd="3" destOrd="0" presId="urn:microsoft.com/office/officeart/2005/8/layout/hierarchy3"/>
    <dgm:cxn modelId="{8E137A9A-4482-43EB-997C-C0E74D2989FB}" type="presParOf" srcId="{69FD8ABD-7E95-43BE-995C-73A1E1FACA50}" destId="{916F4EAB-8229-4CA8-B97B-6036DF6F6BCA}" srcOrd="4" destOrd="0" presId="urn:microsoft.com/office/officeart/2005/8/layout/hierarchy3"/>
    <dgm:cxn modelId="{F852364F-5C2B-4C5D-B5CB-B5DA47C43A1F}" type="presParOf" srcId="{69FD8ABD-7E95-43BE-995C-73A1E1FACA50}" destId="{64A2384B-C59C-4F81-91F2-1CD9396308F6}" srcOrd="5" destOrd="0" presId="urn:microsoft.com/office/officeart/2005/8/layout/hierarchy3"/>
    <dgm:cxn modelId="{C8713187-AC5C-41CE-B192-7428E08EDA2D}" type="presParOf" srcId="{15DD9A32-8080-4004-B5E6-83F97B969AE1}" destId="{893C89A2-6723-4D1D-8ECB-743987EB207F}" srcOrd="2" destOrd="0" presId="urn:microsoft.com/office/officeart/2005/8/layout/hierarchy3"/>
    <dgm:cxn modelId="{799BC9A3-8BF3-4E89-956F-CA4591A91819}" type="presParOf" srcId="{893C89A2-6723-4D1D-8ECB-743987EB207F}" destId="{4456E275-EACD-4C87-9906-FFEF63629FF0}" srcOrd="0" destOrd="0" presId="urn:microsoft.com/office/officeart/2005/8/layout/hierarchy3"/>
    <dgm:cxn modelId="{F1D2785B-9678-4682-9C4E-A95478027709}" type="presParOf" srcId="{4456E275-EACD-4C87-9906-FFEF63629FF0}" destId="{73A784A9-6889-4147-887B-114A38C1B644}" srcOrd="0" destOrd="0" presId="urn:microsoft.com/office/officeart/2005/8/layout/hierarchy3"/>
    <dgm:cxn modelId="{0F6813D0-851A-4D92-8CD1-5016FF8A5AB1}" type="presParOf" srcId="{4456E275-EACD-4C87-9906-FFEF63629FF0}" destId="{7DB92575-F769-4AA2-8BF0-5C6BEB07893D}" srcOrd="1" destOrd="0" presId="urn:microsoft.com/office/officeart/2005/8/layout/hierarchy3"/>
    <dgm:cxn modelId="{2A08C53E-65F2-4B8A-BF6E-1E636C8B9237}" type="presParOf" srcId="{893C89A2-6723-4D1D-8ECB-743987EB207F}" destId="{70EEC538-180A-472D-BAFC-CE4CFF9942CE}" srcOrd="1" destOrd="0" presId="urn:microsoft.com/office/officeart/2005/8/layout/hierarchy3"/>
    <dgm:cxn modelId="{8C29715A-2E26-4E14-AADF-8C03C05FD2E9}" type="presParOf" srcId="{70EEC538-180A-472D-BAFC-CE4CFF9942CE}" destId="{23732BB3-F59F-4C62-8B85-D9349B8C1ECD}" srcOrd="0" destOrd="0" presId="urn:microsoft.com/office/officeart/2005/8/layout/hierarchy3"/>
    <dgm:cxn modelId="{AEB64204-7FF8-481B-8D7E-DA193A272EC3}" type="presParOf" srcId="{70EEC538-180A-472D-BAFC-CE4CFF9942CE}" destId="{FF6DEABF-B66C-4949-A390-B4D6017C9526}" srcOrd="1" destOrd="0" presId="urn:microsoft.com/office/officeart/2005/8/layout/hierarchy3"/>
    <dgm:cxn modelId="{6047F58D-258A-436B-8D5D-6BA9DD5D5808}" type="presParOf" srcId="{70EEC538-180A-472D-BAFC-CE4CFF9942CE}" destId="{C24227A8-8C78-48A3-A0DE-B091BC64D362}" srcOrd="2" destOrd="0" presId="urn:microsoft.com/office/officeart/2005/8/layout/hierarchy3"/>
    <dgm:cxn modelId="{68FD272A-8013-4B17-84C7-A880C9AD6F10}" type="presParOf" srcId="{70EEC538-180A-472D-BAFC-CE4CFF9942CE}" destId="{3862575D-174D-4129-A0EE-77F3650078E3}" srcOrd="3" destOrd="0" presId="urn:microsoft.com/office/officeart/2005/8/layout/hierarchy3"/>
    <dgm:cxn modelId="{8A5A3DD0-C9C2-45A1-A58F-AF5CEAAA3E75}" type="presParOf" srcId="{70EEC538-180A-472D-BAFC-CE4CFF9942CE}" destId="{60698EC7-9BEB-45B5-AB08-BF961362C004}" srcOrd="4" destOrd="0" presId="urn:microsoft.com/office/officeart/2005/8/layout/hierarchy3"/>
    <dgm:cxn modelId="{C89945CE-5B97-4C94-8D49-7CC50CDE59FC}" type="presParOf" srcId="{70EEC538-180A-472D-BAFC-CE4CFF9942CE}" destId="{2C7A027A-44BD-4454-87AD-CB62D2B2CA07}" srcOrd="5" destOrd="0" presId="urn:microsoft.com/office/officeart/2005/8/layout/hierarchy3"/>
    <dgm:cxn modelId="{7DC8029A-20DF-4D7A-9FE0-6BF4326AC6B0}" type="presParOf" srcId="{15DD9A32-8080-4004-B5E6-83F97B969AE1}" destId="{143C7CCA-F046-4562-ACE3-DF368A204A28}" srcOrd="3" destOrd="0" presId="urn:microsoft.com/office/officeart/2005/8/layout/hierarchy3"/>
    <dgm:cxn modelId="{D30027A6-D407-4023-A81F-6556B6954D61}" type="presParOf" srcId="{143C7CCA-F046-4562-ACE3-DF368A204A28}" destId="{F258EADB-170B-4001-8D7A-23AA7A34BF31}" srcOrd="0" destOrd="0" presId="urn:microsoft.com/office/officeart/2005/8/layout/hierarchy3"/>
    <dgm:cxn modelId="{27B3AB18-2E3E-44D2-8AEC-12176EC42984}" type="presParOf" srcId="{F258EADB-170B-4001-8D7A-23AA7A34BF31}" destId="{5DCA7A8F-DF56-4127-A015-E8ED3A9DAAAE}" srcOrd="0" destOrd="0" presId="urn:microsoft.com/office/officeart/2005/8/layout/hierarchy3"/>
    <dgm:cxn modelId="{5B8C4859-4718-47CA-9139-85AC19011CC8}" type="presParOf" srcId="{F258EADB-170B-4001-8D7A-23AA7A34BF31}" destId="{A6630765-6856-49AE-BDA6-B888502CF415}" srcOrd="1" destOrd="0" presId="urn:microsoft.com/office/officeart/2005/8/layout/hierarchy3"/>
    <dgm:cxn modelId="{0F4BD22D-1705-4959-9ED9-C7B9AA932DE5}" type="presParOf" srcId="{143C7CCA-F046-4562-ACE3-DF368A204A28}" destId="{AA2E126D-8625-47AF-A342-AB47FE4C1997}" srcOrd="1" destOrd="0" presId="urn:microsoft.com/office/officeart/2005/8/layout/hierarchy3"/>
    <dgm:cxn modelId="{2A7A2263-E165-4BE8-9D5F-899A4DCA5F4C}" type="presParOf" srcId="{AA2E126D-8625-47AF-A342-AB47FE4C1997}" destId="{E6C152D3-E333-4CEB-87F9-0D91EA599B9E}" srcOrd="0" destOrd="0" presId="urn:microsoft.com/office/officeart/2005/8/layout/hierarchy3"/>
    <dgm:cxn modelId="{7B599F0A-1EB6-4C05-8530-A09B8C02F058}" type="presParOf" srcId="{AA2E126D-8625-47AF-A342-AB47FE4C1997}" destId="{BEC430FC-0AC0-43E5-9907-CBAE9C27C87F}" srcOrd="1" destOrd="0" presId="urn:microsoft.com/office/officeart/2005/8/layout/hierarchy3"/>
    <dgm:cxn modelId="{4E618237-8E36-4786-A796-7A75380ABE39}" type="presParOf" srcId="{AA2E126D-8625-47AF-A342-AB47FE4C1997}" destId="{8545979D-29FB-4AF2-B1B6-37FA41935B17}" srcOrd="2" destOrd="0" presId="urn:microsoft.com/office/officeart/2005/8/layout/hierarchy3"/>
    <dgm:cxn modelId="{684DDFED-0BFD-4DF2-A4F8-0F2A0C3F6D90}" type="presParOf" srcId="{AA2E126D-8625-47AF-A342-AB47FE4C1997}" destId="{9FE3DADB-46E7-4E14-A495-1085DBC67134}" srcOrd="3" destOrd="0" presId="urn:microsoft.com/office/officeart/2005/8/layout/hierarchy3"/>
    <dgm:cxn modelId="{C9BB95B5-74A2-4C3E-9193-5054176DFCDD}" type="presParOf" srcId="{AA2E126D-8625-47AF-A342-AB47FE4C1997}" destId="{72408071-EE7D-4C2D-B7FB-4E43C50A5705}" srcOrd="4" destOrd="0" presId="urn:microsoft.com/office/officeart/2005/8/layout/hierarchy3"/>
    <dgm:cxn modelId="{4B7FC623-2E21-482A-9020-BE505DF41E4D}" type="presParOf" srcId="{AA2E126D-8625-47AF-A342-AB47FE4C1997}" destId="{B5E1FD9D-FFC7-4ABD-AC77-4C2DDCC3F0C6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E266D398-F7FD-464E-A234-BB1D43DCD352}" type="doc">
      <dgm:prSet loTypeId="urn:microsoft.com/office/officeart/2005/8/layout/hierarchy3" loCatId="list" qsTypeId="urn:microsoft.com/office/officeart/2005/8/quickstyle/simple1" qsCatId="simple" csTypeId="urn:microsoft.com/office/officeart/2005/8/colors/colorful5" csCatId="colorful" phldr="1"/>
      <dgm:spPr bwMode="auto"/>
    </dgm:pt>
    <dgm:pt modelId="{21DE281E-A5A0-4D4F-9B8F-6C7B5758A769}">
      <dgm:prSet phldrT="[Text]"/>
      <dgm:spPr bwMode="auto"/>
      <dgm:t>
        <a:bodyPr/>
        <a:lstStyle/>
        <a:p>
          <a:pPr>
            <a:defRPr/>
          </a:pPr>
          <a:r>
            <a:rPr lang="de-DE"/>
            <a:t>Activities</a:t>
          </a:r>
          <a:r>
            <a:rPr lang="de-DE"/>
            <a:t>, Event </a:t>
          </a:r>
          <a:r>
            <a:rPr lang="de-DE"/>
            <a:t>types</a:t>
          </a:r>
          <a:endParaRPr lang="de-DE"/>
        </a:p>
      </dgm:t>
    </dgm:pt>
    <dgm:pt modelId="{B0C1456A-C480-4570-A9A1-CEB8830C36C8}" type="parTrans" cxnId="{D0E6BFCF-92F7-43DA-88C3-A77B668F98A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4D0E3FA-D884-4EB4-9ECA-630AF85B6A65}" type="sibTrans" cxnId="{D0E6BFCF-92F7-43DA-88C3-A77B668F98A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C748800-8B6C-4DCA-9FC1-31236CC4EFD9}">
      <dgm:prSet phldrT="[Text]"/>
      <dgm:spPr bwMode="auto"/>
      <dgm:t>
        <a:bodyPr/>
        <a:lstStyle/>
        <a:p>
          <a:pPr>
            <a:defRPr/>
          </a:pPr>
          <a:r>
            <a:rPr lang="de-DE" i="0"/>
            <a:t>Too</a:t>
          </a:r>
          <a:r>
            <a:rPr lang="de-DE" i="0"/>
            <a:t> </a:t>
          </a:r>
          <a:r>
            <a:rPr lang="de-DE" i="0"/>
            <a:t>many</a:t>
          </a:r>
          <a:r>
            <a:rPr lang="de-DE" i="0"/>
            <a:t>: </a:t>
          </a:r>
          <a:r>
            <a:rPr lang="de-DE" i="0"/>
            <a:t>yield</a:t>
          </a:r>
          <a:r>
            <a:rPr lang="de-DE" i="0"/>
            <a:t> </a:t>
          </a:r>
          <a:r>
            <a:rPr lang="de-DE" i="1"/>
            <a:t>confusing</a:t>
          </a:r>
          <a:r>
            <a:rPr lang="de-DE" i="1"/>
            <a:t> </a:t>
          </a:r>
          <a:r>
            <a:rPr lang="de-DE" i="1"/>
            <a:t>models</a:t>
          </a:r>
          <a:endParaRPr lang="de-DE" i="1"/>
        </a:p>
      </dgm:t>
    </dgm:pt>
    <dgm:pt modelId="{906BCE68-C484-446D-B19A-E38DEFD220C5}" type="parTrans" cxnId="{FF4CFC3E-8631-44CC-B1A3-8242FEC2D4A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F4570E99-181F-4D07-9223-86F6B877EF11}" type="sibTrans" cxnId="{FF4CFC3E-8631-44CC-B1A3-8242FEC2D4A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1793B95-049F-4D28-A4F9-382D6FD57561}">
      <dgm:prSet phldrT="[Text]"/>
      <dgm:spPr bwMode="auto"/>
      <dgm:t>
        <a:bodyPr/>
        <a:lstStyle/>
        <a:p>
          <a:pPr>
            <a:defRPr/>
          </a:pPr>
          <a:r>
            <a:rPr lang="de-DE"/>
            <a:t>Useful</a:t>
          </a:r>
          <a:r>
            <a:rPr lang="de-DE"/>
            <a:t> </a:t>
          </a:r>
          <a:r>
            <a:rPr lang="de-DE"/>
            <a:t>granularity</a:t>
          </a:r>
          <a:endParaRPr lang="de-DE"/>
        </a:p>
      </dgm:t>
    </dgm:pt>
    <dgm:pt modelId="{FDEAF11E-716B-4CB0-8EA1-63D0C8CC5EDA}" type="parTrans" cxnId="{1B1058DF-A886-4AE3-80D7-F3E5A059F3F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8B3066DD-6303-4BE1-9340-B72B126057A5}" type="sibTrans" cxnId="{1B1058DF-A886-4AE3-80D7-F3E5A059F3F3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44B8DA8-2B87-4F61-A66D-D5642168B6E4}">
      <dgm:prSet phldrT="[Text]"/>
      <dgm:spPr bwMode="auto"/>
      <dgm:t>
        <a:bodyPr/>
        <a:lstStyle/>
        <a:p>
          <a:pPr>
            <a:defRPr/>
          </a:pPr>
          <a:r>
            <a:rPr lang="de-DE" i="0"/>
            <a:t>Too</a:t>
          </a:r>
          <a:r>
            <a:rPr lang="de-DE" i="0"/>
            <a:t> </a:t>
          </a:r>
          <a:r>
            <a:rPr lang="de-DE" i="0"/>
            <a:t>few</a:t>
          </a:r>
          <a:r>
            <a:rPr lang="de-DE" i="0"/>
            <a:t>: </a:t>
          </a:r>
          <a:r>
            <a:rPr lang="de-DE" i="0"/>
            <a:t>yield</a:t>
          </a:r>
          <a:r>
            <a:rPr lang="de-DE" i="0"/>
            <a:t> </a:t>
          </a:r>
          <a:r>
            <a:rPr lang="de-DE" i="1"/>
            <a:t>poor</a:t>
          </a:r>
          <a:r>
            <a:rPr lang="de-DE" i="1"/>
            <a:t> </a:t>
          </a:r>
          <a:r>
            <a:rPr lang="de-DE" i="1"/>
            <a:t>models</a:t>
          </a:r>
          <a:endParaRPr lang="de-DE" i="1"/>
        </a:p>
      </dgm:t>
    </dgm:pt>
    <dgm:pt modelId="{51BCF977-C698-4F74-9B05-0B8DA916BD31}" type="parTrans" cxnId="{8128658D-F7D1-429C-9E8B-BCE3C9E8772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5CAAEB25-23B5-40AF-A1D2-CD58A4D586E9}" type="sibTrans" cxnId="{8128658D-F7D1-429C-9E8B-BCE3C9E8772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5DD9A32-8080-4004-B5E6-83F97B969AE1}" type="pres">
      <dgm:prSet presAssocID="{E266D398-F7FD-464E-A234-BB1D43DCD352}" presName="diagram" presStyleCnt="0">
        <dgm:presLayoutVars>
          <dgm:chPref val="1"/>
          <dgm:dir val="norm"/>
          <dgm:animOne val="branch"/>
          <dgm:animLvl val="lvl"/>
          <dgm:resizeHandles val="exact"/>
        </dgm:presLayoutVars>
      </dgm:prSet>
      <dgm:spPr bwMode="auto"/>
    </dgm:pt>
    <dgm:pt modelId="{1F028ED8-720E-4BE2-8280-707FCC090951}" type="pres">
      <dgm:prSet presAssocID="{21DE281E-A5A0-4D4F-9B8F-6C7B5758A769}" presName="root" presStyleCnt="0"/>
      <dgm:spPr bwMode="auto"/>
    </dgm:pt>
    <dgm:pt modelId="{2599CBBB-E09E-48AE-93D0-DD70DFB8D82A}" type="pres">
      <dgm:prSet presAssocID="{21DE281E-A5A0-4D4F-9B8F-6C7B5758A769}" presName="rootComposite" presStyleCnt="0"/>
      <dgm:spPr bwMode="auto"/>
    </dgm:pt>
    <dgm:pt modelId="{845358F9-E3F8-45DD-AD6E-8B276F429130}" type="pres">
      <dgm:prSet presAssocID="{21DE281E-A5A0-4D4F-9B8F-6C7B5758A769}" presName="rootText" presStyleLbl="node1" presStyleIdx="0" presStyleCnt="1"/>
      <dgm:spPr bwMode="auto"/>
    </dgm:pt>
    <dgm:pt modelId="{CA8E67B6-3010-404A-AFB4-3207F8CBC303}" type="pres">
      <dgm:prSet presAssocID="{21DE281E-A5A0-4D4F-9B8F-6C7B5758A769}" presName="rootConnector" presStyleLbl="node1" presStyleIdx="0" presStyleCnt="1"/>
      <dgm:spPr bwMode="auto"/>
    </dgm:pt>
    <dgm:pt modelId="{06339EB1-9CD7-4AE2-836C-91B855029C72}" type="pres">
      <dgm:prSet presAssocID="{21DE281E-A5A0-4D4F-9B8F-6C7B5758A769}" presName="childShape" presStyleCnt="0"/>
      <dgm:spPr bwMode="auto"/>
    </dgm:pt>
    <dgm:pt modelId="{8A130A64-9697-4C37-BF13-F8DAC6A247BC}" type="pres">
      <dgm:prSet presAssocID="{906BCE68-C484-446D-B19A-E38DEFD220C5}" presName="Name13" presStyleLbl="parChTrans1D2" presStyleIdx="0" presStyleCnt="3"/>
      <dgm:spPr bwMode="auto"/>
    </dgm:pt>
    <dgm:pt modelId="{D9F31B34-4B19-4CCA-B312-F0484227B1F0}" type="pres">
      <dgm:prSet presAssocID="{EC748800-8B6C-4DCA-9FC1-31236CC4EFD9}" presName="childText" presStyleLbl="bgAcc1" presStyleIdx="0" presStyleCnt="3">
        <dgm:presLayoutVars>
          <dgm:bulletEnabled val="1"/>
        </dgm:presLayoutVars>
      </dgm:prSet>
      <dgm:spPr bwMode="auto"/>
    </dgm:pt>
    <dgm:pt modelId="{331B019F-70C4-4345-ADEF-5AB5748803F1}" type="pres">
      <dgm:prSet presAssocID="{FDEAF11E-716B-4CB0-8EA1-63D0C8CC5EDA}" presName="Name13" presStyleLbl="parChTrans1D2" presStyleIdx="1" presStyleCnt="3"/>
      <dgm:spPr bwMode="auto"/>
    </dgm:pt>
    <dgm:pt modelId="{75D0F6F7-A5A6-4EFC-9DA4-55AB1A77C083}" type="pres">
      <dgm:prSet presAssocID="{81793B95-049F-4D28-A4F9-382D6FD57561}" presName="childText" presStyleLbl="bgAcc1" presStyleIdx="1" presStyleCnt="3">
        <dgm:presLayoutVars>
          <dgm:bulletEnabled val="1"/>
        </dgm:presLayoutVars>
      </dgm:prSet>
      <dgm:spPr bwMode="auto"/>
    </dgm:pt>
    <dgm:pt modelId="{72CEBAB7-950E-4D28-ABC5-88887F8202BB}" type="pres">
      <dgm:prSet presAssocID="{51BCF977-C698-4F74-9B05-0B8DA916BD31}" presName="Name13" presStyleLbl="parChTrans1D2" presStyleIdx="2" presStyleCnt="3"/>
      <dgm:spPr bwMode="auto"/>
    </dgm:pt>
    <dgm:pt modelId="{CE1A48F2-4E2E-4644-ABDF-15B495ADE035}" type="pres">
      <dgm:prSet presAssocID="{A44B8DA8-2B87-4F61-A66D-D5642168B6E4}" presName="childText" presStyleLbl="bgAcc1" presStyleIdx="2" presStyleCnt="3">
        <dgm:presLayoutVars>
          <dgm:bulletEnabled val="1"/>
        </dgm:presLayoutVars>
      </dgm:prSet>
      <dgm:spPr bwMode="auto"/>
    </dgm:pt>
  </dgm:ptLst>
  <dgm:cxnLst>
    <dgm:cxn modelId="{EE07E01C-A666-43EB-ABC0-1F4FE287E64B}" type="presOf" srcId="{906BCE68-C484-446D-B19A-E38DEFD220C5}" destId="{8A130A64-9697-4C37-BF13-F8DAC6A247BC}" srcOrd="0" destOrd="0" presId="urn:microsoft.com/office/officeart/2005/8/layout/hierarchy3"/>
    <dgm:cxn modelId="{6BE46727-2D88-4723-B911-61C138B4FC3E}" type="presOf" srcId="{81793B95-049F-4D28-A4F9-382D6FD57561}" destId="{75D0F6F7-A5A6-4EFC-9DA4-55AB1A77C083}" srcOrd="0" destOrd="0" presId="urn:microsoft.com/office/officeart/2005/8/layout/hierarchy3"/>
    <dgm:cxn modelId="{5646A831-D790-43D0-A38E-B06B1FC48930}" type="presOf" srcId="{21DE281E-A5A0-4D4F-9B8F-6C7B5758A769}" destId="{845358F9-E3F8-45DD-AD6E-8B276F429130}" srcOrd="0" destOrd="0" presId="urn:microsoft.com/office/officeart/2005/8/layout/hierarchy3"/>
    <dgm:cxn modelId="{FF4CFC3E-8631-44CC-B1A3-8242FEC2D4A2}" srcId="{21DE281E-A5A0-4D4F-9B8F-6C7B5758A769}" destId="{EC748800-8B6C-4DCA-9FC1-31236CC4EFD9}" srcOrd="0" destOrd="0" parTransId="{906BCE68-C484-446D-B19A-E38DEFD220C5}" sibTransId="{F4570E99-181F-4D07-9223-86F6B877EF11}"/>
    <dgm:cxn modelId="{F45E3083-E25B-484C-89BD-25FA1421E0EF}" type="presOf" srcId="{EC748800-8B6C-4DCA-9FC1-31236CC4EFD9}" destId="{D9F31B34-4B19-4CCA-B312-F0484227B1F0}" srcOrd="0" destOrd="0" presId="urn:microsoft.com/office/officeart/2005/8/layout/hierarchy3"/>
    <dgm:cxn modelId="{8128658D-F7D1-429C-9E8B-BCE3C9E87729}" srcId="{21DE281E-A5A0-4D4F-9B8F-6C7B5758A769}" destId="{A44B8DA8-2B87-4F61-A66D-D5642168B6E4}" srcOrd="2" destOrd="0" parTransId="{51BCF977-C698-4F74-9B05-0B8DA916BD31}" sibTransId="{5CAAEB25-23B5-40AF-A1D2-CD58A4D586E9}"/>
    <dgm:cxn modelId="{AF4B118F-6B00-46BF-84AC-72D72D46336D}" type="presOf" srcId="{A44B8DA8-2B87-4F61-A66D-D5642168B6E4}" destId="{CE1A48F2-4E2E-4644-ABDF-15B495ADE035}" srcOrd="0" destOrd="0" presId="urn:microsoft.com/office/officeart/2005/8/layout/hierarchy3"/>
    <dgm:cxn modelId="{282B0DAC-D2BD-49E2-9A8B-6D089866C706}" type="presOf" srcId="{21DE281E-A5A0-4D4F-9B8F-6C7B5758A769}" destId="{CA8E67B6-3010-404A-AFB4-3207F8CBC303}" srcOrd="1" destOrd="0" presId="urn:microsoft.com/office/officeart/2005/8/layout/hierarchy3"/>
    <dgm:cxn modelId="{FCCD22BA-AE9E-4FCC-91AF-EB546326AA3D}" type="presOf" srcId="{FDEAF11E-716B-4CB0-8EA1-63D0C8CC5EDA}" destId="{331B019F-70C4-4345-ADEF-5AB5748803F1}" srcOrd="0" destOrd="0" presId="urn:microsoft.com/office/officeart/2005/8/layout/hierarchy3"/>
    <dgm:cxn modelId="{060E74C2-6115-4836-87C6-AA9100898F85}" type="presOf" srcId="{E266D398-F7FD-464E-A234-BB1D43DCD352}" destId="{15DD9A32-8080-4004-B5E6-83F97B969AE1}" srcOrd="0" destOrd="0" presId="urn:microsoft.com/office/officeart/2005/8/layout/hierarchy3"/>
    <dgm:cxn modelId="{D0E6BFCF-92F7-43DA-88C3-A77B668F98AF}" srcId="{E266D398-F7FD-464E-A234-BB1D43DCD352}" destId="{21DE281E-A5A0-4D4F-9B8F-6C7B5758A769}" srcOrd="0" destOrd="0" parTransId="{B0C1456A-C480-4570-A9A1-CEB8830C36C8}" sibTransId="{B4D0E3FA-D884-4EB4-9ECA-630AF85B6A65}"/>
    <dgm:cxn modelId="{1B1058DF-A886-4AE3-80D7-F3E5A059F3F3}" srcId="{21DE281E-A5A0-4D4F-9B8F-6C7B5758A769}" destId="{81793B95-049F-4D28-A4F9-382D6FD57561}" srcOrd="1" destOrd="0" parTransId="{FDEAF11E-716B-4CB0-8EA1-63D0C8CC5EDA}" sibTransId="{8B3066DD-6303-4BE1-9340-B72B126057A5}"/>
    <dgm:cxn modelId="{CB8A2CE7-1BDF-4A73-A381-7E053E557A89}" type="presOf" srcId="{51BCF977-C698-4F74-9B05-0B8DA916BD31}" destId="{72CEBAB7-950E-4D28-ABC5-88887F8202BB}" srcOrd="0" destOrd="0" presId="urn:microsoft.com/office/officeart/2005/8/layout/hierarchy3"/>
    <dgm:cxn modelId="{14C3BE18-1998-493B-AAC0-DEEEA56619D2}" type="presParOf" srcId="{15DD9A32-8080-4004-B5E6-83F97B969AE1}" destId="{1F028ED8-720E-4BE2-8280-707FCC090951}" srcOrd="0" destOrd="0" presId="urn:microsoft.com/office/officeart/2005/8/layout/hierarchy3"/>
    <dgm:cxn modelId="{43B30957-C3F6-4EF6-8A77-AE84D3C67339}" type="presParOf" srcId="{1F028ED8-720E-4BE2-8280-707FCC090951}" destId="{2599CBBB-E09E-48AE-93D0-DD70DFB8D82A}" srcOrd="0" destOrd="0" presId="urn:microsoft.com/office/officeart/2005/8/layout/hierarchy3"/>
    <dgm:cxn modelId="{A799CB60-820B-4A08-91B0-C871959D7DC8}" type="presParOf" srcId="{2599CBBB-E09E-48AE-93D0-DD70DFB8D82A}" destId="{845358F9-E3F8-45DD-AD6E-8B276F429130}" srcOrd="0" destOrd="0" presId="urn:microsoft.com/office/officeart/2005/8/layout/hierarchy3"/>
    <dgm:cxn modelId="{B61BD9FB-5DA4-4E78-A431-495597C071DA}" type="presParOf" srcId="{2599CBBB-E09E-48AE-93D0-DD70DFB8D82A}" destId="{CA8E67B6-3010-404A-AFB4-3207F8CBC303}" srcOrd="1" destOrd="0" presId="urn:microsoft.com/office/officeart/2005/8/layout/hierarchy3"/>
    <dgm:cxn modelId="{B9141E80-705F-40B0-BD89-05720757956D}" type="presParOf" srcId="{1F028ED8-720E-4BE2-8280-707FCC090951}" destId="{06339EB1-9CD7-4AE2-836C-91B855029C72}" srcOrd="1" destOrd="0" presId="urn:microsoft.com/office/officeart/2005/8/layout/hierarchy3"/>
    <dgm:cxn modelId="{B4134B58-58BB-4097-A57D-9B1D1D2E4447}" type="presParOf" srcId="{06339EB1-9CD7-4AE2-836C-91B855029C72}" destId="{8A130A64-9697-4C37-BF13-F8DAC6A247BC}" srcOrd="0" destOrd="0" presId="urn:microsoft.com/office/officeart/2005/8/layout/hierarchy3"/>
    <dgm:cxn modelId="{526D97B4-119E-49C2-9BAB-12C2A50BF1A1}" type="presParOf" srcId="{06339EB1-9CD7-4AE2-836C-91B855029C72}" destId="{D9F31B34-4B19-4CCA-B312-F0484227B1F0}" srcOrd="1" destOrd="0" presId="urn:microsoft.com/office/officeart/2005/8/layout/hierarchy3"/>
    <dgm:cxn modelId="{E5EBE584-4278-486F-945C-AA9A789D7F14}" type="presParOf" srcId="{06339EB1-9CD7-4AE2-836C-91B855029C72}" destId="{331B019F-70C4-4345-ADEF-5AB5748803F1}" srcOrd="2" destOrd="0" presId="urn:microsoft.com/office/officeart/2005/8/layout/hierarchy3"/>
    <dgm:cxn modelId="{8D8F4638-853A-46DF-8FBD-0A1BF2871ADF}" type="presParOf" srcId="{06339EB1-9CD7-4AE2-836C-91B855029C72}" destId="{75D0F6F7-A5A6-4EFC-9DA4-55AB1A77C083}" srcOrd="3" destOrd="0" presId="urn:microsoft.com/office/officeart/2005/8/layout/hierarchy3"/>
    <dgm:cxn modelId="{F09BF2E8-673A-4768-91EB-4E50C38B0908}" type="presParOf" srcId="{06339EB1-9CD7-4AE2-836C-91B855029C72}" destId="{72CEBAB7-950E-4D28-ABC5-88887F8202BB}" srcOrd="4" destOrd="0" presId="urn:microsoft.com/office/officeart/2005/8/layout/hierarchy3"/>
    <dgm:cxn modelId="{B28738D4-9A5D-446D-A353-52FF7D4CA048}" type="presParOf" srcId="{06339EB1-9CD7-4AE2-836C-91B855029C72}" destId="{CE1A48F2-4E2E-4644-ABDF-15B495ADE035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77767BD8-41CA-4049-970B-CC2637C912F9}" type="doc">
      <dgm:prSet loTypeId="urn:microsoft.com/office/officeart/2005/8/layout/balance1" loCatId="relationship" qsTypeId="urn:microsoft.com/office/officeart/2005/8/quickstyle/simple1" qsCatId="simple" csTypeId="urn:microsoft.com/office/officeart/2005/8/colors/colorful5" csCatId="colorful" phldr="1"/>
      <dgm:spPr bwMode="auto"/>
      <dgm:t>
        <a:bodyPr/>
        <a:lstStyle/>
        <a:p>
          <a:pPr>
            <a:defRPr/>
          </a:pPr>
          <a:endParaRPr lang="de-DE"/>
        </a:p>
      </dgm:t>
    </dgm:pt>
    <dgm:pt modelId="{B3006E00-F8AB-44F0-8BB5-61F1CE85DF21}">
      <dgm:prSet phldrT="[Text]"/>
      <dgm:spPr bwMode="auto"/>
      <dgm:t>
        <a:bodyPr/>
        <a:lstStyle/>
        <a:p>
          <a:pPr>
            <a:defRPr/>
          </a:pPr>
          <a:r>
            <a:rPr lang="de-DE"/>
            <a:t>Too</a:t>
          </a:r>
          <a:r>
            <a:rPr lang="de-DE"/>
            <a:t> </a:t>
          </a:r>
          <a:r>
            <a:rPr lang="de-DE"/>
            <a:t>many</a:t>
          </a:r>
          <a:endParaRPr lang="de-DE"/>
        </a:p>
      </dgm:t>
    </dgm:pt>
    <dgm:pt modelId="{1FFE501A-0450-45CD-A43A-F9A6BAE55933}" type="parTrans" cxnId="{A2CC5B1B-5693-4B06-832F-3F4DE158D26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0EAAC8A-8450-4F2D-896A-6D4C1273CDEC}" type="sibTrans" cxnId="{A2CC5B1B-5693-4B06-832F-3F4DE158D264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CBC00A1-C3BA-4254-AAB9-6942D08172D0}">
      <dgm:prSet phldrT="[Text]"/>
      <dgm:spPr bwMode="auto"/>
      <dgm:t>
        <a:bodyPr/>
        <a:lstStyle/>
        <a:p>
          <a:pPr>
            <a:defRPr/>
          </a:pPr>
          <a:r>
            <a:rPr lang="de-DE"/>
            <a:t>Too</a:t>
          </a:r>
          <a:r>
            <a:rPr lang="de-DE"/>
            <a:t> </a:t>
          </a:r>
          <a:r>
            <a:rPr lang="de-DE"/>
            <a:t>few</a:t>
          </a:r>
          <a:endParaRPr lang="de-DE"/>
        </a:p>
      </dgm:t>
    </dgm:pt>
    <dgm:pt modelId="{CCA68E5A-D904-4504-B178-F7B4D373A1E5}" type="parTrans" cxnId="{8795BC15-262F-435D-B5E2-703AB6408B8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54D6DA7-DFD6-4718-9EB6-231108840480}" type="sibTrans" cxnId="{8795BC15-262F-435D-B5E2-703AB6408B8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C1FA4582-957C-42B9-8FBC-AC8D795B5A9A}">
      <dgm:prSet phldrT="[Text]"/>
      <dgm:spPr bwMode="auto"/>
      <dgm:t>
        <a:bodyPr/>
        <a:lstStyle/>
        <a:p>
          <a:pPr>
            <a:defRPr/>
          </a:pPr>
          <a:r>
            <a:rPr lang="de-DE"/>
            <a:t>Clustering </a:t>
          </a:r>
          <a:r>
            <a:rPr lang="de-DE"/>
            <a:t>may</a:t>
          </a:r>
          <a:r>
            <a:rPr lang="de-DE"/>
            <a:t> </a:t>
          </a:r>
          <a:r>
            <a:rPr lang="de-DE"/>
            <a:t>help</a:t>
          </a:r>
          <a:endParaRPr lang="de-DE"/>
        </a:p>
      </dgm:t>
    </dgm:pt>
    <dgm:pt modelId="{2210BC78-3967-42CA-ABD5-8C2E983EC1C7}" type="parTrans" cxnId="{86CAB4D6-7ADD-4E9E-8C0D-CF8124B0605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33128D9B-9EFF-4D0B-9EC9-77AE2BEEB159}" type="sibTrans" cxnId="{86CAB4D6-7ADD-4E9E-8C0D-CF8124B0605E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B3703CAD-DDD1-45C1-9CC4-AECFB2FBA0EA}">
      <dgm:prSet phldrT="[Text]"/>
      <dgm:spPr bwMode="auto"/>
      <dgm:t>
        <a:bodyPr/>
        <a:lstStyle/>
        <a:p>
          <a:pPr>
            <a:defRPr/>
          </a:pPr>
          <a:r>
            <a:rPr lang="de-DE"/>
            <a:t>Other </a:t>
          </a:r>
          <a:r>
            <a:rPr lang="de-DE"/>
            <a:t>attributes</a:t>
          </a:r>
          <a:r>
            <a:rPr lang="de-DE"/>
            <a:t> </a:t>
          </a:r>
          <a:r>
            <a:rPr lang="de-DE"/>
            <a:t>may</a:t>
          </a:r>
          <a:r>
            <a:rPr lang="de-DE"/>
            <a:t> </a:t>
          </a:r>
          <a:r>
            <a:rPr lang="de-DE"/>
            <a:t>support</a:t>
          </a:r>
          <a:r>
            <a:rPr lang="de-DE"/>
            <a:t> drill-down </a:t>
          </a:r>
          <a:r>
            <a:rPr lang="de-DE"/>
            <a:t>decisions</a:t>
          </a:r>
          <a:endParaRPr lang="de-DE"/>
        </a:p>
      </dgm:t>
    </dgm:pt>
    <dgm:pt modelId="{BCA03FEC-B07B-40E6-92B0-2FE77D73BC6C}" type="parTrans" cxnId="{EFD29C73-283F-4147-ABC9-6B45533275A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493F5A8-D069-4AB3-ABD8-DF6359FA05A8}" type="sibTrans" cxnId="{EFD29C73-283F-4147-ABC9-6B45533275A9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43572C8-055F-4E44-81CB-0B81868151D2}">
      <dgm:prSet phldrT="[Text]"/>
      <dgm:spPr bwMode="auto"/>
      <dgm:t>
        <a:bodyPr/>
        <a:lstStyle/>
        <a:p>
          <a:pPr>
            <a:defRPr/>
          </a:pPr>
          <a:r>
            <a:rPr lang="de-DE"/>
            <a:t>Build</a:t>
          </a:r>
          <a:r>
            <a:rPr lang="de-DE"/>
            <a:t> </a:t>
          </a:r>
          <a:r>
            <a:rPr lang="de-DE"/>
            <a:t>activity</a:t>
          </a:r>
          <a:r>
            <a:rPr lang="de-DE"/>
            <a:t> </a:t>
          </a:r>
          <a:r>
            <a:rPr lang="de-DE"/>
            <a:t>types</a:t>
          </a:r>
          <a:endParaRPr lang="de-DE"/>
        </a:p>
      </dgm:t>
    </dgm:pt>
    <dgm:pt modelId="{E06DC9C5-AE26-4A46-A201-953DDCC66E89}" type="parTrans" cxnId="{46448E3E-9414-4791-8590-EE905DE04B9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E6CCEFE-72AF-4FD6-BFDF-BF57FA39D65F}" type="sibTrans" cxnId="{46448E3E-9414-4791-8590-EE905DE04B9F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E73B1854-2008-4250-920C-1009F64ECD24}">
      <dgm:prSet phldrT="[Text]"/>
      <dgm:spPr bwMode="auto"/>
      <dgm:t>
        <a:bodyPr/>
        <a:lstStyle/>
        <a:p>
          <a:pPr>
            <a:defRPr/>
          </a:pPr>
          <a:r>
            <a:rPr lang="de-DE"/>
            <a:t>Group, </a:t>
          </a:r>
          <a:r>
            <a:rPr lang="de-DE"/>
            <a:t>aggregate</a:t>
          </a:r>
          <a:r>
            <a:rPr lang="de-DE"/>
            <a:t>, roll-</a:t>
          </a:r>
          <a:r>
            <a:rPr lang="de-DE"/>
            <a:t>up</a:t>
          </a:r>
          <a:r>
            <a:rPr lang="de-DE"/>
            <a:t>, </a:t>
          </a:r>
          <a:r>
            <a:rPr lang="de-DE" b="1"/>
            <a:t>generalize</a:t>
          </a:r>
          <a:endParaRPr lang="de-DE" b="1"/>
        </a:p>
      </dgm:t>
    </dgm:pt>
    <dgm:pt modelId="{935377F4-6C14-48FC-B1DB-E427435DC31A}" type="parTrans" cxnId="{B15BF81B-2F1B-4FF7-B2ED-C5E37062447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20BA1071-6A7E-4F7E-A851-63A3288DD18D}" type="sibTrans" cxnId="{B15BF81B-2F1B-4FF7-B2ED-C5E37062447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1E17BDD-E385-44C6-B54D-FB3243B80A36}">
      <dgm:prSet phldrT="[Text]"/>
      <dgm:spPr bwMode="auto"/>
      <dgm:t>
        <a:bodyPr/>
        <a:lstStyle/>
        <a:p>
          <a:pPr>
            <a:defRPr/>
          </a:pPr>
          <a:r>
            <a:rPr lang="de-DE" b="0"/>
            <a:t>Split, </a:t>
          </a:r>
          <a:r>
            <a:rPr lang="de-DE" b="1"/>
            <a:t>diversify</a:t>
          </a:r>
          <a:r>
            <a:rPr lang="de-DE" b="0"/>
            <a:t>, </a:t>
          </a:r>
          <a:r>
            <a:rPr lang="de-DE" b="0"/>
            <a:t>discriminate</a:t>
          </a:r>
          <a:endParaRPr lang="de-DE" b="0"/>
        </a:p>
      </dgm:t>
    </dgm:pt>
    <dgm:pt modelId="{D023F355-0E4B-428B-B705-4B6A0405D46E}" type="parTrans" cxnId="{D6D22D6D-EB8C-4265-9EB8-BF16B36CAE6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A977520E-0185-4153-95D6-0713EAEAE506}" type="sibTrans" cxnId="{D6D22D6D-EB8C-4265-9EB8-BF16B36CAE6C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DD520C13-E3FA-47D4-914D-448C9EBEC2CF}" type="pres">
      <dgm:prSet presAssocID="{77767BD8-41CA-4049-970B-CC2637C912F9}" presName="outerComposite" presStyleCnt="0">
        <dgm:presLayoutVars>
          <dgm:chMax val="2"/>
          <dgm:animLvl val="lvl"/>
          <dgm:resizeHandles val="exact"/>
        </dgm:presLayoutVars>
      </dgm:prSet>
      <dgm:spPr bwMode="auto"/>
    </dgm:pt>
    <dgm:pt modelId="{3C893A1D-EF4C-42C3-909B-AC4B62463E31}" type="pres">
      <dgm:prSet presAssocID="{77767BD8-41CA-4049-970B-CC2637C912F9}" presName="dummyMaxCanvas" presStyleCnt="0"/>
      <dgm:spPr bwMode="auto"/>
    </dgm:pt>
    <dgm:pt modelId="{118F3AE1-0C12-46FC-8D37-92BC775854FE}" type="pres">
      <dgm:prSet presAssocID="{77767BD8-41CA-4049-970B-CC2637C912F9}" presName="parentComposite" presStyleCnt="0"/>
      <dgm:spPr bwMode="auto"/>
    </dgm:pt>
    <dgm:pt modelId="{4C601A19-5697-4240-B4D9-581749502D20}" type="pres">
      <dgm:prSet presAssocID="{77767BD8-41CA-4049-970B-CC2637C912F9}" presName="parent1" presStyleLbl="alignAccFollowNode1" presStyleIdx="0" presStyleCnt="4">
        <dgm:presLayoutVars>
          <dgm:chMax val="4"/>
        </dgm:presLayoutVars>
      </dgm:prSet>
      <dgm:spPr bwMode="auto"/>
    </dgm:pt>
    <dgm:pt modelId="{E187123E-FFE0-48F5-B451-1FB91483BD60}" type="pres">
      <dgm:prSet presAssocID="{77767BD8-41CA-4049-970B-CC2637C912F9}" presName="parent2" presStyleLbl="alignAccFollowNode1" presStyleIdx="1" presStyleCnt="4">
        <dgm:presLayoutVars>
          <dgm:chMax val="4"/>
        </dgm:presLayoutVars>
      </dgm:prSet>
      <dgm:spPr bwMode="auto"/>
    </dgm:pt>
    <dgm:pt modelId="{E58B8D2F-3BB9-4C79-B15F-4A68B444E281}" type="pres">
      <dgm:prSet presAssocID="{77767BD8-41CA-4049-970B-CC2637C912F9}" presName="childrenComposite" presStyleCnt="0"/>
      <dgm:spPr bwMode="auto"/>
    </dgm:pt>
    <dgm:pt modelId="{A636781B-199F-4886-93A9-7F4E472EFDAF}" type="pres">
      <dgm:prSet presAssocID="{77767BD8-41CA-4049-970B-CC2637C912F9}" presName="dummyMaxCanvas_ChildArea" presStyleCnt="0"/>
      <dgm:spPr bwMode="auto"/>
    </dgm:pt>
    <dgm:pt modelId="{66E7742C-B6D2-4550-A56A-0C61F5C0A88B}" type="pres">
      <dgm:prSet presAssocID="{77767BD8-41CA-4049-970B-CC2637C912F9}" presName="fulcrum" presStyleLbl="alignAccFollowNode1" presStyleIdx="2" presStyleCnt="4"/>
      <dgm:spPr bwMode="auto"/>
    </dgm:pt>
    <dgm:pt modelId="{7D5E9C8F-01FF-47F7-B519-4AFCC96439B9}" type="pres">
      <dgm:prSet presAssocID="{77767BD8-41CA-4049-970B-CC2637C912F9}" presName="balance_32" presStyleLbl="alignAccFollowNode1" presStyleIdx="3" presStyleCnt="4">
        <dgm:presLayoutVars>
          <dgm:bulletEnabled val="1"/>
        </dgm:presLayoutVars>
      </dgm:prSet>
      <dgm:spPr bwMode="auto"/>
    </dgm:pt>
    <dgm:pt modelId="{288447FE-6414-49F5-8C8D-CCC4E77D0DCB}" type="pres">
      <dgm:prSet presAssocID="{77767BD8-41CA-4049-970B-CC2637C912F9}" presName="left_32_1" presStyleLbl="node1" presStyleIdx="0" presStyleCnt="5">
        <dgm:presLayoutVars>
          <dgm:bulletEnabled val="1"/>
        </dgm:presLayoutVars>
      </dgm:prSet>
      <dgm:spPr bwMode="auto"/>
    </dgm:pt>
    <dgm:pt modelId="{FAE6465C-F040-4B71-9F3B-6A0184BA8B5E}" type="pres">
      <dgm:prSet presAssocID="{77767BD8-41CA-4049-970B-CC2637C912F9}" presName="left_32_2" presStyleLbl="node1" presStyleIdx="1" presStyleCnt="5">
        <dgm:presLayoutVars>
          <dgm:bulletEnabled val="1"/>
        </dgm:presLayoutVars>
      </dgm:prSet>
      <dgm:spPr bwMode="auto"/>
    </dgm:pt>
    <dgm:pt modelId="{199FF53E-323E-4D3D-89A2-20806E876308}" type="pres">
      <dgm:prSet presAssocID="{77767BD8-41CA-4049-970B-CC2637C912F9}" presName="left_32_3" presStyleLbl="node1" presStyleIdx="2" presStyleCnt="5">
        <dgm:presLayoutVars>
          <dgm:bulletEnabled val="1"/>
        </dgm:presLayoutVars>
      </dgm:prSet>
      <dgm:spPr bwMode="auto"/>
    </dgm:pt>
    <dgm:pt modelId="{F55755E4-BD77-4299-AC5B-8657D9D59F66}" type="pres">
      <dgm:prSet presAssocID="{77767BD8-41CA-4049-970B-CC2637C912F9}" presName="right_32_1" presStyleLbl="node1" presStyleIdx="3" presStyleCnt="5">
        <dgm:presLayoutVars>
          <dgm:bulletEnabled val="1"/>
        </dgm:presLayoutVars>
      </dgm:prSet>
      <dgm:spPr bwMode="auto"/>
    </dgm:pt>
    <dgm:pt modelId="{070C73FF-5EC4-4A71-9F28-1A2277DF4414}" type="pres">
      <dgm:prSet presAssocID="{77767BD8-41CA-4049-970B-CC2637C912F9}" presName="right_32_2" presStyleLbl="node1" presStyleIdx="4" presStyleCnt="5">
        <dgm:presLayoutVars>
          <dgm:bulletEnabled val="1"/>
        </dgm:presLayoutVars>
      </dgm:prSet>
      <dgm:spPr bwMode="auto"/>
    </dgm:pt>
  </dgm:ptLst>
  <dgm:cxnLst>
    <dgm:cxn modelId="{8795BC15-262F-435D-B5E2-703AB6408B82}" srcId="{77767BD8-41CA-4049-970B-CC2637C912F9}" destId="{7CBC00A1-C3BA-4254-AAB9-6942D08172D0}" srcOrd="1" destOrd="0" parTransId="{CCA68E5A-D904-4504-B178-F7B4D373A1E5}" sibTransId="{E54D6DA7-DFD6-4718-9EB6-231108840480}"/>
    <dgm:cxn modelId="{A2CC5B1B-5693-4B06-832F-3F4DE158D264}" srcId="{77767BD8-41CA-4049-970B-CC2637C912F9}" destId="{B3006E00-F8AB-44F0-8BB5-61F1CE85DF21}" srcOrd="0" destOrd="0" parTransId="{1FFE501A-0450-45CD-A43A-F9A6BAE55933}" sibTransId="{C0EAAC8A-8450-4F2D-896A-6D4C1273CDEC}"/>
    <dgm:cxn modelId="{B15BF81B-2F1B-4FF7-B2ED-C5E370624477}" srcId="{B3006E00-F8AB-44F0-8BB5-61F1CE85DF21}" destId="{E73B1854-2008-4250-920C-1009F64ECD24}" srcOrd="2" destOrd="0" parTransId="{935377F4-6C14-48FC-B1DB-E427435DC31A}" sibTransId="{20BA1071-6A7E-4F7E-A851-63A3288DD18D}"/>
    <dgm:cxn modelId="{46448E3E-9414-4791-8590-EE905DE04B9F}" srcId="{B3006E00-F8AB-44F0-8BB5-61F1CE85DF21}" destId="{243572C8-055F-4E44-81CB-0B81868151D2}" srcOrd="1" destOrd="0" parTransId="{E06DC9C5-AE26-4A46-A201-953DDCC66E89}" sibTransId="{AE6CCEFE-72AF-4FD6-BFDF-BF57FA39D65F}"/>
    <dgm:cxn modelId="{2920CB65-6765-4D65-8B58-8BB81DFA4F6F}" type="presOf" srcId="{C1FA4582-957C-42B9-8FBC-AC8D795B5A9A}" destId="{288447FE-6414-49F5-8C8D-CCC4E77D0DCB}" srcOrd="0" destOrd="0" presId="urn:microsoft.com/office/officeart/2005/8/layout/balance1"/>
    <dgm:cxn modelId="{D6D22D6D-EB8C-4265-9EB8-BF16B36CAE6C}" srcId="{7CBC00A1-C3BA-4254-AAB9-6942D08172D0}" destId="{11E17BDD-E385-44C6-B54D-FB3243B80A36}" srcOrd="1" destOrd="0" parTransId="{D023F355-0E4B-428B-B705-4B6A0405D46E}" sibTransId="{A977520E-0185-4153-95D6-0713EAEAE506}"/>
    <dgm:cxn modelId="{EFD29C73-283F-4147-ABC9-6B45533275A9}" srcId="{7CBC00A1-C3BA-4254-AAB9-6942D08172D0}" destId="{B3703CAD-DDD1-45C1-9CC4-AECFB2FBA0EA}" srcOrd="0" destOrd="0" parTransId="{BCA03FEC-B07B-40E6-92B0-2FE77D73BC6C}" sibTransId="{D493F5A8-D069-4AB3-ABD8-DF6359FA05A8}"/>
    <dgm:cxn modelId="{A3D77B97-20EF-4D9F-85CD-9D8C72F91E6E}" type="presOf" srcId="{B3703CAD-DDD1-45C1-9CC4-AECFB2FBA0EA}" destId="{F55755E4-BD77-4299-AC5B-8657D9D59F66}" srcOrd="0" destOrd="0" presId="urn:microsoft.com/office/officeart/2005/8/layout/balance1"/>
    <dgm:cxn modelId="{9936CAAE-CEC7-4DED-A539-3041B62CD6B1}" type="presOf" srcId="{E73B1854-2008-4250-920C-1009F64ECD24}" destId="{199FF53E-323E-4D3D-89A2-20806E876308}" srcOrd="0" destOrd="0" presId="urn:microsoft.com/office/officeart/2005/8/layout/balance1"/>
    <dgm:cxn modelId="{86CAB4D6-7ADD-4E9E-8C0D-CF8124B0605E}" srcId="{B3006E00-F8AB-44F0-8BB5-61F1CE85DF21}" destId="{C1FA4582-957C-42B9-8FBC-AC8D795B5A9A}" srcOrd="0" destOrd="0" parTransId="{2210BC78-3967-42CA-ABD5-8C2E983EC1C7}" sibTransId="{33128D9B-9EFF-4D0B-9EC9-77AE2BEEB159}"/>
    <dgm:cxn modelId="{4027CBDD-62A1-4127-96F8-227F21A616AD}" type="presOf" srcId="{B3006E00-F8AB-44F0-8BB5-61F1CE85DF21}" destId="{4C601A19-5697-4240-B4D9-581749502D20}" srcOrd="0" destOrd="0" presId="urn:microsoft.com/office/officeart/2005/8/layout/balance1"/>
    <dgm:cxn modelId="{0CC645DE-9F46-499B-8738-7862C548BEB6}" type="presOf" srcId="{7CBC00A1-C3BA-4254-AAB9-6942D08172D0}" destId="{E187123E-FFE0-48F5-B451-1FB91483BD60}" srcOrd="0" destOrd="0" presId="urn:microsoft.com/office/officeart/2005/8/layout/balance1"/>
    <dgm:cxn modelId="{6AF371E2-2770-4B1F-B06C-8EA1BD1BBD95}" type="presOf" srcId="{11E17BDD-E385-44C6-B54D-FB3243B80A36}" destId="{070C73FF-5EC4-4A71-9F28-1A2277DF4414}" srcOrd="0" destOrd="0" presId="urn:microsoft.com/office/officeart/2005/8/layout/balance1"/>
    <dgm:cxn modelId="{846F8EE3-1B94-47F8-8160-535F18ABC4F0}" type="presOf" srcId="{77767BD8-41CA-4049-970B-CC2637C912F9}" destId="{DD520C13-E3FA-47D4-914D-448C9EBEC2CF}" srcOrd="0" destOrd="0" presId="urn:microsoft.com/office/officeart/2005/8/layout/balance1"/>
    <dgm:cxn modelId="{0947A5F4-B59D-4A6C-AAED-D173962BD6B9}" type="presOf" srcId="{243572C8-055F-4E44-81CB-0B81868151D2}" destId="{FAE6465C-F040-4B71-9F3B-6A0184BA8B5E}" srcOrd="0" destOrd="0" presId="urn:microsoft.com/office/officeart/2005/8/layout/balance1"/>
    <dgm:cxn modelId="{90F3E37F-5083-4437-8CC8-F272FD259925}" type="presParOf" srcId="{DD520C13-E3FA-47D4-914D-448C9EBEC2CF}" destId="{3C893A1D-EF4C-42C3-909B-AC4B62463E31}" srcOrd="0" destOrd="0" presId="urn:microsoft.com/office/officeart/2005/8/layout/balance1"/>
    <dgm:cxn modelId="{AEB4B968-DB3D-45D6-8F1D-49E8E6819458}" type="presParOf" srcId="{DD520C13-E3FA-47D4-914D-448C9EBEC2CF}" destId="{118F3AE1-0C12-46FC-8D37-92BC775854FE}" srcOrd="1" destOrd="0" presId="urn:microsoft.com/office/officeart/2005/8/layout/balance1"/>
    <dgm:cxn modelId="{10BFF359-BE14-4949-84E6-E721B2E14B74}" type="presParOf" srcId="{118F3AE1-0C12-46FC-8D37-92BC775854FE}" destId="{4C601A19-5697-4240-B4D9-581749502D20}" srcOrd="0" destOrd="0" presId="urn:microsoft.com/office/officeart/2005/8/layout/balance1"/>
    <dgm:cxn modelId="{605A4370-9C1E-415C-975F-D4544D6B0D85}" type="presParOf" srcId="{118F3AE1-0C12-46FC-8D37-92BC775854FE}" destId="{E187123E-FFE0-48F5-B451-1FB91483BD60}" srcOrd="1" destOrd="0" presId="urn:microsoft.com/office/officeart/2005/8/layout/balance1"/>
    <dgm:cxn modelId="{31C96850-6F44-43CD-A979-7CA5B43F4231}" type="presParOf" srcId="{DD520C13-E3FA-47D4-914D-448C9EBEC2CF}" destId="{E58B8D2F-3BB9-4C79-B15F-4A68B444E281}" srcOrd="2" destOrd="0" presId="urn:microsoft.com/office/officeart/2005/8/layout/balance1"/>
    <dgm:cxn modelId="{B991AF06-D854-4744-9C46-6C980F0B930D}" type="presParOf" srcId="{E58B8D2F-3BB9-4C79-B15F-4A68B444E281}" destId="{A636781B-199F-4886-93A9-7F4E472EFDAF}" srcOrd="0" destOrd="0" presId="urn:microsoft.com/office/officeart/2005/8/layout/balance1"/>
    <dgm:cxn modelId="{7D0D5BE2-BA02-4177-9E02-4C149752D928}" type="presParOf" srcId="{E58B8D2F-3BB9-4C79-B15F-4A68B444E281}" destId="{66E7742C-B6D2-4550-A56A-0C61F5C0A88B}" srcOrd="1" destOrd="0" presId="urn:microsoft.com/office/officeart/2005/8/layout/balance1"/>
    <dgm:cxn modelId="{EA357166-1D63-445D-9036-CE52A55B64BD}" type="presParOf" srcId="{E58B8D2F-3BB9-4C79-B15F-4A68B444E281}" destId="{7D5E9C8F-01FF-47F7-B519-4AFCC96439B9}" srcOrd="2" destOrd="0" presId="urn:microsoft.com/office/officeart/2005/8/layout/balance1"/>
    <dgm:cxn modelId="{FEE30303-04A5-4BFD-B120-8664BECE3DCA}" type="presParOf" srcId="{E58B8D2F-3BB9-4C79-B15F-4A68B444E281}" destId="{288447FE-6414-49F5-8C8D-CCC4E77D0DCB}" srcOrd="3" destOrd="0" presId="urn:microsoft.com/office/officeart/2005/8/layout/balance1"/>
    <dgm:cxn modelId="{5D55A624-7164-4E86-9386-70A36C8193F5}" type="presParOf" srcId="{E58B8D2F-3BB9-4C79-B15F-4A68B444E281}" destId="{FAE6465C-F040-4B71-9F3B-6A0184BA8B5E}" srcOrd="4" destOrd="0" presId="urn:microsoft.com/office/officeart/2005/8/layout/balance1"/>
    <dgm:cxn modelId="{344AE8D7-1B18-462E-A242-65A4B2D3B3DC}" type="presParOf" srcId="{E58B8D2F-3BB9-4C79-B15F-4A68B444E281}" destId="{199FF53E-323E-4D3D-89A2-20806E876308}" srcOrd="5" destOrd="0" presId="urn:microsoft.com/office/officeart/2005/8/layout/balance1"/>
    <dgm:cxn modelId="{5A683AB2-70DB-4281-B5B1-89788A26628B}" type="presParOf" srcId="{E58B8D2F-3BB9-4C79-B15F-4A68B444E281}" destId="{F55755E4-BD77-4299-AC5B-8657D9D59F66}" srcOrd="6" destOrd="0" presId="urn:microsoft.com/office/officeart/2005/8/layout/balance1"/>
    <dgm:cxn modelId="{6ED1D650-99F9-4439-94EA-60DCDEE6D55F}" type="presParOf" srcId="{E58B8D2F-3BB9-4C79-B15F-4A68B444E281}" destId="{070C73FF-5EC4-4A71-9F28-1A2277DF4414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 xmlns:r="http://schemas.openxmlformats.org/officeDocument/2006/relationships">
  <dgm:ptLst>
    <dgm:pt modelId="{874E382C-FA17-47B7-8688-D71DCB84DE4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 bwMode="auto"/>
      <dgm:t>
        <a:bodyPr/>
        <a:lstStyle/>
        <a:p>
          <a:pPr>
            <a:defRPr/>
          </a:pPr>
          <a:endParaRPr lang="de-DE"/>
        </a:p>
      </dgm:t>
    </dgm:pt>
    <dgm:pt modelId="{AAE10C7D-90CD-48B8-91E4-8875FF65DDB7}">
      <dgm:prSet phldrT="[Text]"/>
      <dgm:spPr bwMode="auto"/>
      <dgm:t>
        <a:bodyPr/>
        <a:lstStyle/>
        <a:p>
          <a:pPr>
            <a:defRPr/>
          </a:pPr>
          <a:r>
            <a:rPr lang="de-DE"/>
            <a:t>radiology</a:t>
          </a:r>
          <a:endParaRPr lang="de-DE"/>
        </a:p>
      </dgm:t>
    </dgm:pt>
    <dgm:pt modelId="{861D6BBF-28B5-4B33-957C-B8566EC272AB}" type="parTrans" cxnId="{E6C18EA9-DA16-4348-99B1-94140484F7C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C41D89B-A690-4239-81DD-C7377EFA7D98}" type="sibTrans" cxnId="{E6C18EA9-DA16-4348-99B1-94140484F7C6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B4488D3-2116-402F-89C3-F55FED562C47}" type="asst">
      <dgm:prSet phldrT="[Text]"/>
      <dgm:spPr bwMode="auto"/>
      <dgm:t>
        <a:bodyPr/>
        <a:lstStyle/>
        <a:p>
          <a:pPr>
            <a:defRPr/>
          </a:pPr>
          <a:r>
            <a:rPr lang="de-DE"/>
            <a:t>MRT</a:t>
          </a:r>
          <a:endParaRPr/>
        </a:p>
      </dgm:t>
    </dgm:pt>
    <dgm:pt modelId="{43FDEC4B-138E-452D-998F-66DB61BE2454}" type="parTrans" cxnId="{11D8EFDA-030D-4E22-8677-448F20449E1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691F2BF3-4D1B-4045-84C5-BACCB264B683}" type="sibTrans" cxnId="{11D8EFDA-030D-4E22-8677-448F20449E17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17BDA04C-A0CB-486D-862E-491B11B6F52E}" type="asst">
      <dgm:prSet phldrT="[Text]"/>
      <dgm:spPr bwMode="auto"/>
      <dgm:t>
        <a:bodyPr/>
        <a:lstStyle/>
        <a:p>
          <a:pPr>
            <a:defRPr/>
          </a:pPr>
          <a:r>
            <a:rPr lang="de-DE"/>
            <a:t>CT</a:t>
          </a:r>
          <a:endParaRPr/>
        </a:p>
      </dgm:t>
    </dgm:pt>
    <dgm:pt modelId="{949B76D5-4EAB-4F72-BF5F-88C17F18F8AB}" type="parTrans" cxnId="{50232D2D-4572-4418-8F4B-EFBEC6E1342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06DE0866-991A-49D2-A449-57984DA1A9F9}" type="sibTrans" cxnId="{50232D2D-4572-4418-8F4B-EFBEC6E13422}">
      <dgm:prSet/>
      <dgm:spPr bwMode="auto"/>
      <dgm:t>
        <a:bodyPr/>
        <a:lstStyle/>
        <a:p>
          <a:pPr>
            <a:defRPr/>
          </a:pPr>
          <a:endParaRPr lang="de-DE"/>
        </a:p>
      </dgm:t>
    </dgm:pt>
    <dgm:pt modelId="{73677DAE-C56E-4821-8583-46476EDE74C2}" type="pres">
      <dgm:prSet presAssocID="{874E382C-FA17-47B7-8688-D71DCB84DE49}" presName="hierChild1" presStyleCnt="0">
        <dgm:presLayoutVars>
          <dgm:chPref val="1"/>
          <dgm:dir val="norm"/>
          <dgm:animOne val="branch"/>
          <dgm:animLvl val="lvl"/>
          <dgm:resizeHandles val="exact"/>
        </dgm:presLayoutVars>
      </dgm:prSet>
      <dgm:spPr bwMode="auto"/>
    </dgm:pt>
    <dgm:pt modelId="{7301B4F0-F13C-4822-ACBF-38ED14DAA106}" type="pres">
      <dgm:prSet presAssocID="{AAE10C7D-90CD-48B8-91E4-8875FF65DDB7}" presName="hierRoot1" presStyleCnt="0"/>
      <dgm:spPr bwMode="auto"/>
    </dgm:pt>
    <dgm:pt modelId="{E16B0544-57FA-4E61-B0D6-AB92EEA9FFD4}" type="pres">
      <dgm:prSet presAssocID="{AAE10C7D-90CD-48B8-91E4-8875FF65DDB7}" presName="composite" presStyleCnt="0"/>
      <dgm:spPr bwMode="auto"/>
    </dgm:pt>
    <dgm:pt modelId="{BAF4E37E-970D-4344-BC1E-D621C05F4598}" type="pres">
      <dgm:prSet presAssocID="{AAE10C7D-90CD-48B8-91E4-8875FF65DDB7}" presName="background" presStyleLbl="node0" presStyleIdx="0" presStyleCnt="1"/>
      <dgm:spPr bwMode="auto"/>
    </dgm:pt>
    <dgm:pt modelId="{70E6B48C-E662-4531-8092-D118082FB7E8}" type="pres">
      <dgm:prSet presAssocID="{AAE10C7D-90CD-48B8-91E4-8875FF65DDB7}" presName="text" presStyleLbl="fgAcc0" presStyleIdx="0" presStyleCnt="1">
        <dgm:presLayoutVars>
          <dgm:chPref val="3"/>
        </dgm:presLayoutVars>
      </dgm:prSet>
      <dgm:spPr bwMode="auto"/>
    </dgm:pt>
    <dgm:pt modelId="{F445CD7C-9A87-4720-84B0-3FE8819AC039}" type="pres">
      <dgm:prSet presAssocID="{AAE10C7D-90CD-48B8-91E4-8875FF65DDB7}" presName="hierChild2" presStyleCnt="0"/>
      <dgm:spPr bwMode="auto"/>
    </dgm:pt>
    <dgm:pt modelId="{24FDB764-9721-4A58-95FB-B05CFEB433FD}" type="pres">
      <dgm:prSet presAssocID="{949B76D5-4EAB-4F72-BF5F-88C17F18F8AB}" presName="Name10" presStyleLbl="parChTrans1D2" presStyleIdx="0" presStyleCnt="2"/>
      <dgm:spPr bwMode="auto"/>
    </dgm:pt>
    <dgm:pt modelId="{56AE515E-B6A8-4F35-A13A-9564675AC248}" type="pres">
      <dgm:prSet presAssocID="{17BDA04C-A0CB-486D-862E-491B11B6F52E}" presName="hierRoot2" presStyleCnt="0"/>
      <dgm:spPr bwMode="auto"/>
    </dgm:pt>
    <dgm:pt modelId="{7B57F79A-E8AF-46E4-BFBE-4D21607CFF7C}" type="pres">
      <dgm:prSet presAssocID="{17BDA04C-A0CB-486D-862E-491B11B6F52E}" presName="composite2" presStyleCnt="0"/>
      <dgm:spPr bwMode="auto"/>
    </dgm:pt>
    <dgm:pt modelId="{81C42269-F46A-4D9B-B4A0-3576B0B3428F}" type="pres">
      <dgm:prSet presAssocID="{17BDA04C-A0CB-486D-862E-491B11B6F52E}" presName="background2" presStyleLbl="asst1" presStyleIdx="0" presStyleCnt="2"/>
      <dgm:spPr bwMode="auto"/>
    </dgm:pt>
    <dgm:pt modelId="{06C7155C-4EFD-4DE8-8AF4-305AA16F95E0}" type="pres">
      <dgm:prSet presAssocID="{17BDA04C-A0CB-486D-862E-491B11B6F52E}" presName="text2" presStyleLbl="fgAcc2" presStyleIdx="0" presStyleCnt="2">
        <dgm:presLayoutVars>
          <dgm:chPref val="3"/>
        </dgm:presLayoutVars>
      </dgm:prSet>
      <dgm:spPr bwMode="auto"/>
    </dgm:pt>
    <dgm:pt modelId="{7B8361B2-3385-429C-85B9-43D28FDF7CA2}" type="pres">
      <dgm:prSet presAssocID="{17BDA04C-A0CB-486D-862E-491B11B6F52E}" presName="hierChild3" presStyleCnt="0"/>
      <dgm:spPr bwMode="auto"/>
    </dgm:pt>
    <dgm:pt modelId="{A2041861-3139-4ABF-8DBC-27A52C00623B}" type="pres">
      <dgm:prSet presAssocID="{43FDEC4B-138E-452D-998F-66DB61BE2454}" presName="Name10" presStyleLbl="parChTrans1D2" presStyleIdx="1" presStyleCnt="2"/>
      <dgm:spPr bwMode="auto"/>
    </dgm:pt>
    <dgm:pt modelId="{21AE937F-E98F-41A2-BA23-313FCE128CA9}" type="pres">
      <dgm:prSet presAssocID="{1B4488D3-2116-402F-89C3-F55FED562C47}" presName="hierRoot2" presStyleCnt="0"/>
      <dgm:spPr bwMode="auto"/>
    </dgm:pt>
    <dgm:pt modelId="{C455B08A-2B80-40A7-8BCF-5B5ACFD5C422}" type="pres">
      <dgm:prSet presAssocID="{1B4488D3-2116-402F-89C3-F55FED562C47}" presName="composite2" presStyleCnt="0"/>
      <dgm:spPr bwMode="auto"/>
    </dgm:pt>
    <dgm:pt modelId="{010CDFEC-088E-4D31-AD30-E7C825D815C6}" type="pres">
      <dgm:prSet presAssocID="{1B4488D3-2116-402F-89C3-F55FED562C47}" presName="background2" presStyleLbl="asst1" presStyleIdx="1" presStyleCnt="2"/>
      <dgm:spPr bwMode="auto"/>
    </dgm:pt>
    <dgm:pt modelId="{09F5FDF2-9BEA-44A5-A02C-2500231E1A07}" type="pres">
      <dgm:prSet presAssocID="{1B4488D3-2116-402F-89C3-F55FED562C47}" presName="text2" presStyleLbl="fgAcc2" presStyleIdx="1" presStyleCnt="2">
        <dgm:presLayoutVars>
          <dgm:chPref val="3"/>
        </dgm:presLayoutVars>
      </dgm:prSet>
      <dgm:spPr bwMode="auto"/>
    </dgm:pt>
    <dgm:pt modelId="{CD396730-7B73-4ECC-9D0B-B750567EC98B}" type="pres">
      <dgm:prSet presAssocID="{1B4488D3-2116-402F-89C3-F55FED562C47}" presName="hierChild3" presStyleCnt="0"/>
      <dgm:spPr bwMode="auto"/>
    </dgm:pt>
  </dgm:ptLst>
  <dgm:cxnLst>
    <dgm:cxn modelId="{91080409-1502-4834-B73A-A1055977CC2C}" type="presOf" srcId="{874E382C-FA17-47B7-8688-D71DCB84DE49}" destId="{73677DAE-C56E-4821-8583-46476EDE74C2}" srcOrd="0" destOrd="0" presId="urn:microsoft.com/office/officeart/2005/8/layout/hierarchy1"/>
    <dgm:cxn modelId="{50232D2D-4572-4418-8F4B-EFBEC6E13422}" srcId="{AAE10C7D-90CD-48B8-91E4-8875FF65DDB7}" destId="{17BDA04C-A0CB-486D-862E-491B11B6F52E}" srcOrd="0" destOrd="0" parTransId="{949B76D5-4EAB-4F72-BF5F-88C17F18F8AB}" sibTransId="{06DE0866-991A-49D2-A449-57984DA1A9F9}"/>
    <dgm:cxn modelId="{71680889-65EE-48DB-B959-585777D431BE}" type="presOf" srcId="{43FDEC4B-138E-452D-998F-66DB61BE2454}" destId="{A2041861-3139-4ABF-8DBC-27A52C00623B}" srcOrd="0" destOrd="0" presId="urn:microsoft.com/office/officeart/2005/8/layout/hierarchy1"/>
    <dgm:cxn modelId="{2933B291-73C1-4A50-8B6F-56443B080F35}" type="presOf" srcId="{AAE10C7D-90CD-48B8-91E4-8875FF65DDB7}" destId="{70E6B48C-E662-4531-8092-D118082FB7E8}" srcOrd="0" destOrd="0" presId="urn:microsoft.com/office/officeart/2005/8/layout/hierarchy1"/>
    <dgm:cxn modelId="{E6C18EA9-DA16-4348-99B1-94140484F7C6}" srcId="{874E382C-FA17-47B7-8688-D71DCB84DE49}" destId="{AAE10C7D-90CD-48B8-91E4-8875FF65DDB7}" srcOrd="0" destOrd="0" parTransId="{861D6BBF-28B5-4B33-957C-B8566EC272AB}" sibTransId="{1C41D89B-A690-4239-81DD-C7377EFA7D98}"/>
    <dgm:cxn modelId="{733401AE-268D-48F0-A9EB-95F741CC6B3E}" type="presOf" srcId="{949B76D5-4EAB-4F72-BF5F-88C17F18F8AB}" destId="{24FDB764-9721-4A58-95FB-B05CFEB433FD}" srcOrd="0" destOrd="0" presId="urn:microsoft.com/office/officeart/2005/8/layout/hierarchy1"/>
    <dgm:cxn modelId="{11D8EFDA-030D-4E22-8677-448F20449E17}" srcId="{AAE10C7D-90CD-48B8-91E4-8875FF65DDB7}" destId="{1B4488D3-2116-402F-89C3-F55FED562C47}" srcOrd="1" destOrd="0" parTransId="{43FDEC4B-138E-452D-998F-66DB61BE2454}" sibTransId="{691F2BF3-4D1B-4045-84C5-BACCB264B683}"/>
    <dgm:cxn modelId="{7A0956DD-C58E-49DB-A6A0-58B455F70C48}" type="presOf" srcId="{17BDA04C-A0CB-486D-862E-491B11B6F52E}" destId="{06C7155C-4EFD-4DE8-8AF4-305AA16F95E0}" srcOrd="0" destOrd="0" presId="urn:microsoft.com/office/officeart/2005/8/layout/hierarchy1"/>
    <dgm:cxn modelId="{FC7E1EE7-87AC-415C-9B3D-F69367844664}" type="presOf" srcId="{1B4488D3-2116-402F-89C3-F55FED562C47}" destId="{09F5FDF2-9BEA-44A5-A02C-2500231E1A07}" srcOrd="0" destOrd="0" presId="urn:microsoft.com/office/officeart/2005/8/layout/hierarchy1"/>
    <dgm:cxn modelId="{CD6F04F3-A330-472E-AFCA-D37B5E4C893A}" type="presParOf" srcId="{73677DAE-C56E-4821-8583-46476EDE74C2}" destId="{7301B4F0-F13C-4822-ACBF-38ED14DAA106}" srcOrd="0" destOrd="0" presId="urn:microsoft.com/office/officeart/2005/8/layout/hierarchy1"/>
    <dgm:cxn modelId="{43FC1B2F-6710-4C39-97AC-E4A5FE330DC2}" type="presParOf" srcId="{7301B4F0-F13C-4822-ACBF-38ED14DAA106}" destId="{E16B0544-57FA-4E61-B0D6-AB92EEA9FFD4}" srcOrd="0" destOrd="0" presId="urn:microsoft.com/office/officeart/2005/8/layout/hierarchy1"/>
    <dgm:cxn modelId="{BCC54D27-401D-4784-A1DA-0B5951C927AC}" type="presParOf" srcId="{E16B0544-57FA-4E61-B0D6-AB92EEA9FFD4}" destId="{BAF4E37E-970D-4344-BC1E-D621C05F4598}" srcOrd="0" destOrd="0" presId="urn:microsoft.com/office/officeart/2005/8/layout/hierarchy1"/>
    <dgm:cxn modelId="{2117D0F7-042D-4EDF-9324-41F195C314E3}" type="presParOf" srcId="{E16B0544-57FA-4E61-B0D6-AB92EEA9FFD4}" destId="{70E6B48C-E662-4531-8092-D118082FB7E8}" srcOrd="1" destOrd="0" presId="urn:microsoft.com/office/officeart/2005/8/layout/hierarchy1"/>
    <dgm:cxn modelId="{F7E4AD82-DC30-44BD-A4FC-374EB6E5F2D1}" type="presParOf" srcId="{7301B4F0-F13C-4822-ACBF-38ED14DAA106}" destId="{F445CD7C-9A87-4720-84B0-3FE8819AC039}" srcOrd="1" destOrd="0" presId="urn:microsoft.com/office/officeart/2005/8/layout/hierarchy1"/>
    <dgm:cxn modelId="{0C0C2C1E-30B7-40D5-AE58-EA0CC9D550A1}" type="presParOf" srcId="{F445CD7C-9A87-4720-84B0-3FE8819AC039}" destId="{24FDB764-9721-4A58-95FB-B05CFEB433FD}" srcOrd="0" destOrd="0" presId="urn:microsoft.com/office/officeart/2005/8/layout/hierarchy1"/>
    <dgm:cxn modelId="{1D186548-C774-40A0-8530-74B404617E03}" type="presParOf" srcId="{F445CD7C-9A87-4720-84B0-3FE8819AC039}" destId="{56AE515E-B6A8-4F35-A13A-9564675AC248}" srcOrd="1" destOrd="0" presId="urn:microsoft.com/office/officeart/2005/8/layout/hierarchy1"/>
    <dgm:cxn modelId="{61E7EC8D-8D7E-44F8-97A9-D11D0A495C47}" type="presParOf" srcId="{56AE515E-B6A8-4F35-A13A-9564675AC248}" destId="{7B57F79A-E8AF-46E4-BFBE-4D21607CFF7C}" srcOrd="0" destOrd="0" presId="urn:microsoft.com/office/officeart/2005/8/layout/hierarchy1"/>
    <dgm:cxn modelId="{6E494D30-0628-4DCE-92E3-DB9A295B29D2}" type="presParOf" srcId="{7B57F79A-E8AF-46E4-BFBE-4D21607CFF7C}" destId="{81C42269-F46A-4D9B-B4A0-3576B0B3428F}" srcOrd="0" destOrd="0" presId="urn:microsoft.com/office/officeart/2005/8/layout/hierarchy1"/>
    <dgm:cxn modelId="{F5C80846-A749-48F3-BEAE-B2E021477855}" type="presParOf" srcId="{7B57F79A-E8AF-46E4-BFBE-4D21607CFF7C}" destId="{06C7155C-4EFD-4DE8-8AF4-305AA16F95E0}" srcOrd="1" destOrd="0" presId="urn:microsoft.com/office/officeart/2005/8/layout/hierarchy1"/>
    <dgm:cxn modelId="{A8B21320-924C-4D57-BBF1-F818B8B18C16}" type="presParOf" srcId="{56AE515E-B6A8-4F35-A13A-9564675AC248}" destId="{7B8361B2-3385-429C-85B9-43D28FDF7CA2}" srcOrd="1" destOrd="0" presId="urn:microsoft.com/office/officeart/2005/8/layout/hierarchy1"/>
    <dgm:cxn modelId="{EF52475A-D797-423C-8AF2-E8229B64EF27}" type="presParOf" srcId="{F445CD7C-9A87-4720-84B0-3FE8819AC039}" destId="{A2041861-3139-4ABF-8DBC-27A52C00623B}" srcOrd="2" destOrd="0" presId="urn:microsoft.com/office/officeart/2005/8/layout/hierarchy1"/>
    <dgm:cxn modelId="{0FD2F301-7831-4057-9185-5DA61E0E685D}" type="presParOf" srcId="{F445CD7C-9A87-4720-84B0-3FE8819AC039}" destId="{21AE937F-E98F-41A2-BA23-313FCE128CA9}" srcOrd="3" destOrd="0" presId="urn:microsoft.com/office/officeart/2005/8/layout/hierarchy1"/>
    <dgm:cxn modelId="{B229EF36-904F-43A0-ACB9-FD2E33EE8233}" type="presParOf" srcId="{21AE937F-E98F-41A2-BA23-313FCE128CA9}" destId="{C455B08A-2B80-40A7-8BCF-5B5ACFD5C422}" srcOrd="0" destOrd="0" presId="urn:microsoft.com/office/officeart/2005/8/layout/hierarchy1"/>
    <dgm:cxn modelId="{407F0575-6467-437B-BA97-5B3871F95584}" type="presParOf" srcId="{C455B08A-2B80-40A7-8BCF-5B5ACFD5C422}" destId="{010CDFEC-088E-4D31-AD30-E7C825D815C6}" srcOrd="0" destOrd="0" presId="urn:microsoft.com/office/officeart/2005/8/layout/hierarchy1"/>
    <dgm:cxn modelId="{FFF9C47E-F54B-4E5F-8B01-621EA810ADBE}" type="presParOf" srcId="{C455B08A-2B80-40A7-8BCF-5B5ACFD5C422}" destId="{09F5FDF2-9BEA-44A5-A02C-2500231E1A07}" srcOrd="1" destOrd="0" presId="urn:microsoft.com/office/officeart/2005/8/layout/hierarchy1"/>
    <dgm:cxn modelId="{D55663B1-3A81-4C13-BA57-073C7B3011B2}" type="presParOf" srcId="{21AE937F-E98F-41A2-BA23-313FCE128CA9}" destId="{CD396730-7B73-4ECC-9D0B-B750567EC98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" minVer="http://schemas.openxmlformats.org/drawingml/2006/diagram"/>
    </a:ext>
  </dgm:extLst>
</dgm:dataModel>
</file>

<file path=ppt/diagrams/drawing1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11425768" cy="4778477"/>
        <a:chOff x="0" y="0"/>
        <a:chExt cx="11425768" cy="4778477"/>
      </a:xfrm>
    </dsp:grpSpPr>
    <dsp:sp modelId="{FEF6003B-E7F0-433B-8219-AAA04B2CE1A9}">
      <dsp:nvSpPr>
        <dsp:cNvPr id="0" name="" hidden="0"/>
        <dsp:cNvSpPr/>
      </dsp:nvSpPr>
      <dsp:spPr bwMode="auto">
        <a:xfrm>
          <a:off x="8298" y="0"/>
          <a:ext cx="1531432" cy="477847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 b="0" i="0" u="none"/>
            <a:t>Laws</a:t>
          </a:r>
          <a:endParaRPr lang="de-DE" sz="1800"/>
        </a:p>
      </dsp:txBody>
      <dsp:txXfrm>
        <a:off x="8298" y="0"/>
        <a:ext cx="1531432" cy="1433543"/>
      </dsp:txXfrm>
    </dsp:sp>
    <dsp:sp modelId="{953DD83A-C0E3-4604-89B4-3448303F58C9}">
      <dsp:nvSpPr>
        <dsp:cNvPr id="0" name="" hidden="0"/>
        <dsp:cNvSpPr/>
      </dsp:nvSpPr>
      <dsp:spPr bwMode="auto">
        <a:xfrm>
          <a:off x="161441" y="1433951"/>
          <a:ext cx="1225145" cy="93877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legal procedures</a:t>
          </a:r>
          <a:endParaRPr lang="de-DE" sz="1600"/>
        </a:p>
      </dsp:txBody>
      <dsp:txXfrm>
        <a:off x="188937" y="1461447"/>
        <a:ext cx="1170153" cy="883787"/>
      </dsp:txXfrm>
    </dsp:sp>
    <dsp:sp modelId="{22F59BE5-F214-41FB-A864-28313D126708}">
      <dsp:nvSpPr>
        <dsp:cNvPr id="0" name="" hidden="0"/>
        <dsp:cNvSpPr/>
      </dsp:nvSpPr>
      <dsp:spPr bwMode="auto">
        <a:xfrm>
          <a:off x="161441" y="2517158"/>
          <a:ext cx="1225145" cy="938779"/>
        </a:xfrm>
        <a:prstGeom prst="roundRect">
          <a:avLst>
            <a:gd name="adj" fmla="val 10000"/>
          </a:avLst>
        </a:prstGeom>
        <a:solidFill>
          <a:schemeClr val="accent5">
            <a:hueOff val="-306389"/>
            <a:satOff val="-426"/>
            <a:lumOff val="-1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criminal trials</a:t>
          </a:r>
          <a:endParaRPr lang="de-DE" sz="1600"/>
        </a:p>
      </dsp:txBody>
      <dsp:txXfrm>
        <a:off x="188937" y="2544654"/>
        <a:ext cx="1170153" cy="883787"/>
      </dsp:txXfrm>
    </dsp:sp>
    <dsp:sp modelId="{ABF0A439-FB5F-4433-BECD-AB1EAA0D7143}">
      <dsp:nvSpPr>
        <dsp:cNvPr id="0" name="" hidden="0"/>
        <dsp:cNvSpPr/>
      </dsp:nvSpPr>
      <dsp:spPr bwMode="auto">
        <a:xfrm>
          <a:off x="161441" y="3600365"/>
          <a:ext cx="1225145" cy="938779"/>
        </a:xfrm>
        <a:prstGeom prst="roundRect">
          <a:avLst>
            <a:gd name="adj" fmla="val 10000"/>
          </a:avLst>
        </a:prstGeom>
        <a:solidFill>
          <a:schemeClr val="accent5">
            <a:hueOff val="-612779"/>
            <a:satOff val="-852"/>
            <a:lumOff val="-3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civil litigations</a:t>
          </a:r>
          <a:endParaRPr lang="de-DE" sz="1600"/>
        </a:p>
      </dsp:txBody>
      <dsp:txXfrm>
        <a:off x="188937" y="3627861"/>
        <a:ext cx="1170153" cy="883787"/>
      </dsp:txXfrm>
    </dsp:sp>
    <dsp:sp modelId="{4F214978-8F7F-437F-9345-863E27C17260}">
      <dsp:nvSpPr>
        <dsp:cNvPr id="0" name="" hidden="0"/>
        <dsp:cNvSpPr/>
      </dsp:nvSpPr>
      <dsp:spPr bwMode="auto">
        <a:xfrm>
          <a:off x="1654588" y="0"/>
          <a:ext cx="1531432" cy="477847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 b="0" i="0" u="none"/>
            <a:t>Business</a:t>
          </a:r>
          <a:endParaRPr/>
        </a:p>
      </dsp:txBody>
      <dsp:txXfrm>
        <a:off x="1654588" y="0"/>
        <a:ext cx="1531432" cy="1433543"/>
      </dsp:txXfrm>
    </dsp:sp>
    <dsp:sp modelId="{2644774B-5888-47E9-96B5-E94EFEA4AAD1}">
      <dsp:nvSpPr>
        <dsp:cNvPr id="0" name="" hidden="0"/>
        <dsp:cNvSpPr/>
      </dsp:nvSpPr>
      <dsp:spPr bwMode="auto">
        <a:xfrm>
          <a:off x="1807731" y="1433951"/>
          <a:ext cx="1225145" cy="938779"/>
        </a:xfrm>
        <a:prstGeom prst="roundRect">
          <a:avLst>
            <a:gd name="adj" fmla="val 10000"/>
          </a:avLst>
        </a:prstGeom>
        <a:solidFill>
          <a:schemeClr val="accent5">
            <a:hueOff val="-919168"/>
            <a:satOff val="-1278"/>
            <a:lumOff val="-4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 b="0" i="0" u="none"/>
            <a:t>negotiations</a:t>
          </a:r>
          <a:endParaRPr lang="de-DE" sz="1600"/>
        </a:p>
      </dsp:txBody>
      <dsp:txXfrm>
        <a:off x="1835227" y="1461447"/>
        <a:ext cx="1170153" cy="883787"/>
      </dsp:txXfrm>
    </dsp:sp>
    <dsp:sp modelId="{8689453B-DA0E-4EF7-97C6-8CB4C0F098E4}">
      <dsp:nvSpPr>
        <dsp:cNvPr id="0" name="" hidden="0"/>
        <dsp:cNvSpPr/>
      </dsp:nvSpPr>
      <dsp:spPr bwMode="auto">
        <a:xfrm>
          <a:off x="1807731" y="2517158"/>
          <a:ext cx="1225145" cy="938779"/>
        </a:xfrm>
        <a:prstGeom prst="roundRect">
          <a:avLst>
            <a:gd name="adj" fmla="val 10000"/>
          </a:avLst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 b="0" i="0" u="none"/>
            <a:t>orders</a:t>
          </a:r>
          <a:endParaRPr lang="de-DE" sz="1600"/>
        </a:p>
      </dsp:txBody>
      <dsp:txXfrm>
        <a:off x="1835227" y="2544654"/>
        <a:ext cx="1170153" cy="883787"/>
      </dsp:txXfrm>
    </dsp:sp>
    <dsp:sp modelId="{27CFE0A9-4FC9-4FEC-AE82-5CD44B410063}">
      <dsp:nvSpPr>
        <dsp:cNvPr id="0" name="" hidden="0"/>
        <dsp:cNvSpPr/>
      </dsp:nvSpPr>
      <dsp:spPr bwMode="auto">
        <a:xfrm>
          <a:off x="1807731" y="3600365"/>
          <a:ext cx="1225145" cy="938779"/>
        </a:xfrm>
        <a:prstGeom prst="roundRect">
          <a:avLst>
            <a:gd name="adj" fmla="val 10000"/>
          </a:avLst>
        </a:prstGeom>
        <a:solidFill>
          <a:schemeClr val="accent5">
            <a:hueOff val="-1531947"/>
            <a:satOff val="-2131"/>
            <a:lumOff val="-81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 b="0" i="0" u="none"/>
            <a:t>logistics</a:t>
          </a:r>
          <a:endParaRPr lang="de-DE" sz="1600"/>
        </a:p>
      </dsp:txBody>
      <dsp:txXfrm>
        <a:off x="1835227" y="3627861"/>
        <a:ext cx="1170153" cy="883787"/>
      </dsp:txXfrm>
    </dsp:sp>
    <dsp:sp modelId="{C079D097-77BC-40FC-8B62-844A348E3C7B}">
      <dsp:nvSpPr>
        <dsp:cNvPr id="0" name="" hidden="0"/>
        <dsp:cNvSpPr/>
      </dsp:nvSpPr>
      <dsp:spPr bwMode="auto">
        <a:xfrm>
          <a:off x="3300878" y="0"/>
          <a:ext cx="1531432" cy="477847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 b="0" i="0" u="none"/>
            <a:t>Life </a:t>
          </a:r>
          <a:r>
            <a:rPr lang="de-DE" sz="1800" b="0" i="0" u="none"/>
            <a:t>sciences</a:t>
          </a:r>
          <a:endParaRPr lang="de-DE" sz="1800" b="0" i="0" u="none"/>
        </a:p>
      </dsp:txBody>
      <dsp:txXfrm>
        <a:off x="3300878" y="0"/>
        <a:ext cx="1531432" cy="1433543"/>
      </dsp:txXfrm>
    </dsp:sp>
    <dsp:sp modelId="{240F6ECB-DCD4-4C3C-86F2-481447502841}">
      <dsp:nvSpPr>
        <dsp:cNvPr id="0" name="" hidden="0"/>
        <dsp:cNvSpPr/>
      </dsp:nvSpPr>
      <dsp:spPr bwMode="auto">
        <a:xfrm>
          <a:off x="3454021" y="1433659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metabolism</a:t>
          </a:r>
          <a:endParaRPr lang="de-DE" sz="1600" b="0" i="0" u="none"/>
        </a:p>
      </dsp:txBody>
      <dsp:txXfrm>
        <a:off x="3474410" y="1454048"/>
        <a:ext cx="1184366" cy="655344"/>
      </dsp:txXfrm>
    </dsp:sp>
    <dsp:sp modelId="{38268B10-7A07-44EE-89B3-BCE394D4714B}">
      <dsp:nvSpPr>
        <dsp:cNvPr id="0" name="" hidden="0"/>
        <dsp:cNvSpPr/>
      </dsp:nvSpPr>
      <dsp:spPr bwMode="auto">
        <a:xfrm>
          <a:off x="3454021" y="2236877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2144725"/>
            <a:satOff val="-2983"/>
            <a:lumOff val="-114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growth</a:t>
          </a:r>
          <a:endParaRPr lang="de-DE" sz="1600" b="0" i="0" u="none"/>
        </a:p>
      </dsp:txBody>
      <dsp:txXfrm>
        <a:off x="3474410" y="2257266"/>
        <a:ext cx="1184366" cy="655344"/>
      </dsp:txXfrm>
    </dsp:sp>
    <dsp:sp modelId="{E84E2416-FAC6-410D-9F02-968CAAA43FB3}">
      <dsp:nvSpPr>
        <dsp:cNvPr id="0" name="" hidden="0"/>
        <dsp:cNvSpPr/>
      </dsp:nvSpPr>
      <dsp:spPr bwMode="auto">
        <a:xfrm>
          <a:off x="3454021" y="3040095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regulation</a:t>
          </a:r>
          <a:endParaRPr lang="de-DE" sz="1600" b="0" i="0" u="none"/>
        </a:p>
      </dsp:txBody>
      <dsp:txXfrm>
        <a:off x="3474410" y="3060484"/>
        <a:ext cx="1184366" cy="655344"/>
      </dsp:txXfrm>
    </dsp:sp>
    <dsp:sp modelId="{1B0B8EEA-F13A-4CDB-9671-BEAA20B06B35}">
      <dsp:nvSpPr>
        <dsp:cNvPr id="0" name="" hidden="0"/>
        <dsp:cNvSpPr/>
      </dsp:nvSpPr>
      <dsp:spPr bwMode="auto">
        <a:xfrm>
          <a:off x="3454021" y="3843314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2757504"/>
            <a:satOff val="-3835"/>
            <a:lumOff val="-1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immune </a:t>
          </a:r>
          <a:r>
            <a:rPr lang="en-US" sz="1600" b="0" i="0" u="none"/>
            <a:t>response</a:t>
          </a:r>
          <a:endParaRPr lang="de-DE" sz="1600" b="0" i="0" u="none"/>
        </a:p>
      </dsp:txBody>
      <dsp:txXfrm>
        <a:off x="3474410" y="3863703"/>
        <a:ext cx="1184366" cy="655344"/>
      </dsp:txXfrm>
    </dsp:sp>
    <dsp:sp modelId="{C8BABAA4-1026-4E47-BF73-C1B265F8220D}">
      <dsp:nvSpPr>
        <dsp:cNvPr id="0" name="" hidden="0"/>
        <dsp:cNvSpPr/>
      </dsp:nvSpPr>
      <dsp:spPr bwMode="auto">
        <a:xfrm>
          <a:off x="4947167" y="0"/>
          <a:ext cx="1531432" cy="477847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 b="0" i="0" u="none"/>
            <a:t>Medicine</a:t>
          </a:r>
          <a:endParaRPr lang="de-DE" sz="1800" b="0" i="0" u="none"/>
        </a:p>
      </dsp:txBody>
      <dsp:txXfrm>
        <a:off x="4947167" y="0"/>
        <a:ext cx="1531432" cy="1433543"/>
      </dsp:txXfrm>
    </dsp:sp>
    <dsp:sp modelId="{76F10F04-54F2-40C4-9290-20DA875B3B84}">
      <dsp:nvSpPr>
        <dsp:cNvPr id="0" name="" hidden="0"/>
        <dsp:cNvSpPr/>
      </dsp:nvSpPr>
      <dsp:spPr bwMode="auto">
        <a:xfrm>
          <a:off x="5100311" y="1433659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3063894"/>
            <a:satOff val="-4262"/>
            <a:lumOff val="-163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 b="0" i="0" u="none"/>
            <a:t>anamnesis</a:t>
          </a:r>
          <a:endParaRPr lang="de-DE" sz="1600"/>
        </a:p>
      </dsp:txBody>
      <dsp:txXfrm>
        <a:off x="5120700" y="1454048"/>
        <a:ext cx="1184366" cy="655344"/>
      </dsp:txXfrm>
    </dsp:sp>
    <dsp:sp modelId="{48871E71-86BE-4581-A17A-84B96A731F6E}">
      <dsp:nvSpPr>
        <dsp:cNvPr id="0" name="" hidden="0"/>
        <dsp:cNvSpPr/>
      </dsp:nvSpPr>
      <dsp:spPr bwMode="auto">
        <a:xfrm>
          <a:off x="5100311" y="2236877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3370283"/>
            <a:satOff val="-4688"/>
            <a:lumOff val="-17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 b="0" i="0" u="none"/>
            <a:t>diagnosis</a:t>
          </a:r>
          <a:endParaRPr lang="de-DE" sz="1600"/>
        </a:p>
      </dsp:txBody>
      <dsp:txXfrm>
        <a:off x="5120700" y="2257266"/>
        <a:ext cx="1184366" cy="655344"/>
      </dsp:txXfrm>
    </dsp:sp>
    <dsp:sp modelId="{E2FE66C3-1B5D-472E-A5B1-8B2B6CD044EF}">
      <dsp:nvSpPr>
        <dsp:cNvPr id="0" name="" hidden="0"/>
        <dsp:cNvSpPr/>
      </dsp:nvSpPr>
      <dsp:spPr bwMode="auto">
        <a:xfrm>
          <a:off x="5100311" y="3040095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 b="0" i="0" u="none"/>
            <a:t>intervention</a:t>
          </a:r>
          <a:endParaRPr lang="de-DE" sz="1600"/>
        </a:p>
      </dsp:txBody>
      <dsp:txXfrm>
        <a:off x="5120700" y="3060484"/>
        <a:ext cx="1184366" cy="655344"/>
      </dsp:txXfrm>
    </dsp:sp>
    <dsp:sp modelId="{7FB9A1F4-00FD-4EAA-BF83-97B893341415}">
      <dsp:nvSpPr>
        <dsp:cNvPr id="0" name="" hidden="0"/>
        <dsp:cNvSpPr/>
      </dsp:nvSpPr>
      <dsp:spPr bwMode="auto">
        <a:xfrm>
          <a:off x="5100311" y="3843314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3983062"/>
            <a:satOff val="-5540"/>
            <a:lumOff val="-21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 b="0" i="0" u="none"/>
            <a:t>evaluation</a:t>
          </a:r>
          <a:endParaRPr lang="de-DE" sz="1600"/>
        </a:p>
      </dsp:txBody>
      <dsp:txXfrm>
        <a:off x="5120700" y="3863703"/>
        <a:ext cx="1184366" cy="655344"/>
      </dsp:txXfrm>
    </dsp:sp>
    <dsp:sp modelId="{E6EE61E0-409D-4D0C-9A5B-53ADDCE94F01}">
      <dsp:nvSpPr>
        <dsp:cNvPr id="0" name="" hidden="0"/>
        <dsp:cNvSpPr/>
      </dsp:nvSpPr>
      <dsp:spPr bwMode="auto">
        <a:xfrm>
          <a:off x="6593457" y="0"/>
          <a:ext cx="1531432" cy="477847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 b="0" i="0" u="none"/>
            <a:t>IT </a:t>
          </a:r>
          <a:r>
            <a:rPr lang="de-DE" sz="1800" b="0" i="0" u="none"/>
            <a:t>/ OS</a:t>
          </a:r>
          <a:endParaRPr lang="de-DE" sz="1800"/>
        </a:p>
      </dsp:txBody>
      <dsp:txXfrm>
        <a:off x="6593457" y="0"/>
        <a:ext cx="1531432" cy="1433543"/>
      </dsp:txXfrm>
    </dsp:sp>
    <dsp:sp modelId="{404535D6-C0DD-4465-A2DE-BB1D3EC33805}">
      <dsp:nvSpPr>
        <dsp:cNvPr id="0" name="" hidden="0"/>
        <dsp:cNvSpPr/>
      </dsp:nvSpPr>
      <dsp:spPr bwMode="auto">
        <a:xfrm>
          <a:off x="6746600" y="1433951"/>
          <a:ext cx="1225145" cy="938779"/>
        </a:xfrm>
        <a:prstGeom prst="roundRect">
          <a:avLst>
            <a:gd name="adj" fmla="val 10000"/>
          </a:avLst>
        </a:prstGeom>
        <a:solidFill>
          <a:schemeClr val="accent5">
            <a:hueOff val="-4289451"/>
            <a:satOff val="-5966"/>
            <a:lumOff val="-22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programs in execution</a:t>
          </a:r>
          <a:endParaRPr lang="de-DE" sz="1600" b="0" i="0" u="none"/>
        </a:p>
      </dsp:txBody>
      <dsp:txXfrm>
        <a:off x="6774096" y="1461447"/>
        <a:ext cx="1170153" cy="883787"/>
      </dsp:txXfrm>
    </dsp:sp>
    <dsp:sp modelId="{14CC2946-0D50-425E-8937-4014F3583CFD}">
      <dsp:nvSpPr>
        <dsp:cNvPr id="0" name="" hidden="0"/>
        <dsp:cNvSpPr/>
      </dsp:nvSpPr>
      <dsp:spPr bwMode="auto">
        <a:xfrm>
          <a:off x="6746600" y="2517158"/>
          <a:ext cx="1225145" cy="938779"/>
        </a:xfrm>
        <a:prstGeom prst="roundRect">
          <a:avLst>
            <a:gd name="adj" fmla="val 10000"/>
          </a:avLst>
        </a:prstGeom>
        <a:solidFill>
          <a:schemeClr val="accent5">
            <a:hueOff val="-4595840"/>
            <a:satOff val="-6392"/>
            <a:lumOff val="-24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system </a:t>
          </a:r>
          <a:r>
            <a:rPr lang="en-US" sz="1600" b="0" i="0" u="none"/>
            <a:t>processes</a:t>
          </a:r>
          <a:endParaRPr lang="de-DE" sz="1600" b="0" i="0" u="none"/>
        </a:p>
      </dsp:txBody>
      <dsp:txXfrm>
        <a:off x="6774096" y="2544654"/>
        <a:ext cx="1170153" cy="883787"/>
      </dsp:txXfrm>
    </dsp:sp>
    <dsp:sp modelId="{AAE1CB41-ED4D-436A-909F-082961A15861}">
      <dsp:nvSpPr>
        <dsp:cNvPr id="0" name="" hidden="0"/>
        <dsp:cNvSpPr/>
      </dsp:nvSpPr>
      <dsp:spPr bwMode="auto">
        <a:xfrm>
          <a:off x="6746600" y="3600365"/>
          <a:ext cx="1225145" cy="938779"/>
        </a:xfrm>
        <a:prstGeom prst="roundRect">
          <a:avLst>
            <a:gd name="adj" fmla="val 10000"/>
          </a:avLst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user </a:t>
          </a:r>
          <a:r>
            <a:rPr lang="en-US" sz="1600" b="0" i="0" u="none"/>
            <a:t>processes</a:t>
          </a:r>
          <a:endParaRPr lang="de-DE" sz="1600" b="0" i="0" u="none"/>
        </a:p>
      </dsp:txBody>
      <dsp:txXfrm>
        <a:off x="6774096" y="3627861"/>
        <a:ext cx="1170153" cy="883787"/>
      </dsp:txXfrm>
    </dsp:sp>
    <dsp:sp modelId="{F088DE7A-C7BE-4638-8192-B352E01C6E7E}">
      <dsp:nvSpPr>
        <dsp:cNvPr id="0" name="" hidden="0"/>
        <dsp:cNvSpPr/>
      </dsp:nvSpPr>
      <dsp:spPr bwMode="auto">
        <a:xfrm>
          <a:off x="8239747" y="0"/>
          <a:ext cx="1531432" cy="477847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 b="0" i="0" u="none"/>
            <a:t>Manufacturing</a:t>
          </a:r>
          <a:endParaRPr/>
        </a:p>
      </dsp:txBody>
      <dsp:txXfrm>
        <a:off x="8239747" y="0"/>
        <a:ext cx="1531432" cy="1433543"/>
      </dsp:txXfrm>
    </dsp:sp>
    <dsp:sp modelId="{6EDB0C47-569B-4B9D-92D8-9AB13A826A18}">
      <dsp:nvSpPr>
        <dsp:cNvPr id="0" name="" hidden="0"/>
        <dsp:cNvSpPr/>
      </dsp:nvSpPr>
      <dsp:spPr bwMode="auto">
        <a:xfrm>
          <a:off x="8392890" y="1433659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5208619"/>
            <a:satOff val="-7245"/>
            <a:lumOff val="-277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 b="0" i="0" u="none"/>
            <a:t>machining</a:t>
          </a:r>
          <a:endParaRPr lang="de-DE" sz="1600" b="0" i="0" u="none"/>
        </a:p>
      </dsp:txBody>
      <dsp:txXfrm>
        <a:off x="8413279" y="1454048"/>
        <a:ext cx="1184366" cy="655344"/>
      </dsp:txXfrm>
    </dsp:sp>
    <dsp:sp modelId="{02EB2DCD-6F78-4119-801F-69C4CB2B9AA6}">
      <dsp:nvSpPr>
        <dsp:cNvPr id="0" name="" hidden="0"/>
        <dsp:cNvSpPr/>
      </dsp:nvSpPr>
      <dsp:spPr bwMode="auto">
        <a:xfrm>
          <a:off x="8392890" y="2236877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 b="0" i="0" u="none"/>
            <a:t>assembly</a:t>
          </a:r>
          <a:endParaRPr lang="de-DE" sz="1600" b="0" i="0" u="none"/>
        </a:p>
      </dsp:txBody>
      <dsp:txXfrm>
        <a:off x="8413279" y="2257266"/>
        <a:ext cx="1184366" cy="655344"/>
      </dsp:txXfrm>
    </dsp:sp>
    <dsp:sp modelId="{F1D6460C-044F-4547-B91E-998EE3225BE4}">
      <dsp:nvSpPr>
        <dsp:cNvPr id="0" name="" hidden="0"/>
        <dsp:cNvSpPr/>
      </dsp:nvSpPr>
      <dsp:spPr bwMode="auto">
        <a:xfrm>
          <a:off x="8392890" y="3040095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5821398"/>
            <a:satOff val="-8097"/>
            <a:lumOff val="-31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 b="0" i="0" u="none"/>
            <a:t>packaging</a:t>
          </a:r>
          <a:endParaRPr lang="de-DE" sz="1600" b="0" i="0" u="none"/>
        </a:p>
      </dsp:txBody>
      <dsp:txXfrm>
        <a:off x="8413279" y="3060484"/>
        <a:ext cx="1184366" cy="655344"/>
      </dsp:txXfrm>
    </dsp:sp>
    <dsp:sp modelId="{E7D8589A-D8F4-4056-AA00-B735935F90E5}">
      <dsp:nvSpPr>
        <dsp:cNvPr id="0" name="" hidden="0"/>
        <dsp:cNvSpPr/>
      </dsp:nvSpPr>
      <dsp:spPr bwMode="auto">
        <a:xfrm>
          <a:off x="8392890" y="3843314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 b="0" i="0" u="none"/>
            <a:t>(event-</a:t>
          </a:r>
          <a:r>
            <a:rPr lang="de-DE" sz="1600" b="0" i="0" u="none"/>
            <a:t>based</a:t>
          </a:r>
          <a:r>
            <a:rPr lang="de-DE" sz="1600" b="0" i="0" u="none"/>
            <a:t>)</a:t>
          </a:r>
          <a:endParaRPr/>
        </a:p>
      </dsp:txBody>
      <dsp:txXfrm>
        <a:off x="8413279" y="3863703"/>
        <a:ext cx="1184366" cy="655344"/>
      </dsp:txXfrm>
    </dsp:sp>
    <dsp:sp modelId="{FD539493-15BC-4991-9AEC-BED4692909AA}">
      <dsp:nvSpPr>
        <dsp:cNvPr id="0" name="" hidden="0"/>
        <dsp:cNvSpPr/>
      </dsp:nvSpPr>
      <dsp:spPr bwMode="auto">
        <a:xfrm>
          <a:off x="9886036" y="0"/>
          <a:ext cx="1531432" cy="4778477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 b="0" i="0" u="none"/>
            <a:t>Process</a:t>
          </a:r>
          <a:r>
            <a:rPr lang="de-DE" sz="1800" b="0" i="0" u="none"/>
            <a:t> </a:t>
          </a:r>
          <a:r>
            <a:rPr lang="de-DE" sz="1800" b="0" i="0" u="none"/>
            <a:t>engineering</a:t>
          </a:r>
          <a:endParaRPr lang="de-DE" sz="1800" b="0" i="0" u="none"/>
        </a:p>
      </dsp:txBody>
      <dsp:txXfrm>
        <a:off x="9886036" y="0"/>
        <a:ext cx="1531432" cy="1433543"/>
      </dsp:txXfrm>
    </dsp:sp>
    <dsp:sp modelId="{A4DD0F65-820A-4D6B-B49E-3D489B65A36A}">
      <dsp:nvSpPr>
        <dsp:cNvPr id="0" name="" hidden="0"/>
        <dsp:cNvSpPr/>
      </dsp:nvSpPr>
      <dsp:spPr bwMode="auto">
        <a:xfrm>
          <a:off x="10039180" y="1433659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6434176"/>
            <a:satOff val="-8949"/>
            <a:lumOff val="-343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chemical processes</a:t>
          </a:r>
          <a:endParaRPr lang="de-DE" sz="1600" b="0" i="0" u="none"/>
        </a:p>
      </dsp:txBody>
      <dsp:txXfrm>
        <a:off x="10059569" y="1454048"/>
        <a:ext cx="1184366" cy="655344"/>
      </dsp:txXfrm>
    </dsp:sp>
    <dsp:sp modelId="{FCE6E214-C9BA-4CA9-B4CD-34BD821183D7}">
      <dsp:nvSpPr>
        <dsp:cNvPr id="0" name="" hidden="0"/>
        <dsp:cNvSpPr/>
      </dsp:nvSpPr>
      <dsp:spPr bwMode="auto">
        <a:xfrm>
          <a:off x="10039180" y="2236877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6740566"/>
            <a:satOff val="-9376"/>
            <a:lumOff val="-359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thermal treatments</a:t>
          </a:r>
          <a:endParaRPr lang="de-DE" sz="1600" b="0" i="0" u="none"/>
        </a:p>
      </dsp:txBody>
      <dsp:txXfrm>
        <a:off x="10059569" y="2257266"/>
        <a:ext cx="1184366" cy="655344"/>
      </dsp:txXfrm>
    </dsp:sp>
    <dsp:sp modelId="{7634DE29-8209-4384-AF0F-FFE9A1211B16}">
      <dsp:nvSpPr>
        <dsp:cNvPr id="0" name="" hidden="0"/>
        <dsp:cNvSpPr/>
      </dsp:nvSpPr>
      <dsp:spPr bwMode="auto">
        <a:xfrm>
          <a:off x="10039180" y="3040095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7046955"/>
            <a:satOff val="-9802"/>
            <a:lumOff val="-37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material technology</a:t>
          </a:r>
          <a:endParaRPr lang="de-DE" sz="1600" b="0" i="0" u="none"/>
        </a:p>
      </dsp:txBody>
      <dsp:txXfrm>
        <a:off x="10059569" y="3060484"/>
        <a:ext cx="1184366" cy="655344"/>
      </dsp:txXfrm>
    </dsp:sp>
    <dsp:sp modelId="{C83D84C3-65A8-41E0-943C-3A3A9BF24AC9}">
      <dsp:nvSpPr>
        <dsp:cNvPr id="0" name="" hidden="0"/>
        <dsp:cNvSpPr/>
      </dsp:nvSpPr>
      <dsp:spPr bwMode="auto">
        <a:xfrm>
          <a:off x="10039180" y="3843314"/>
          <a:ext cx="1225145" cy="696122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en-US" sz="1600" b="0" i="0" u="none"/>
            <a:t>(mainly continuous)</a:t>
          </a:r>
          <a:endParaRPr lang="de-DE" sz="1600" b="0" i="0" u="none"/>
        </a:p>
      </dsp:txBody>
      <dsp:txXfrm>
        <a:off x="10059569" y="3863703"/>
        <a:ext cx="1184366" cy="655344"/>
      </dsp:txXfrm>
    </dsp:sp>
  </dsp:spTree>
</dsp:drawing>
</file>

<file path=ppt/diagrams/drawing10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1937834" cy="808050"/>
        <a:chOff x="0" y="0"/>
        <a:chExt cx="1937834" cy="808050"/>
      </a:xfrm>
    </dsp:grpSpPr>
    <dsp:sp modelId="{03A55F5B-0AFF-4E99-9E95-669B53060AD9}">
      <dsp:nvSpPr>
        <dsp:cNvPr id="0" name="" hidden="0"/>
        <dsp:cNvSpPr/>
      </dsp:nvSpPr>
      <dsp:spPr bwMode="auto">
        <a:xfrm>
          <a:off x="941997" y="307988"/>
          <a:ext cx="592230" cy="140924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96035"/>
              </a:lnTo>
              <a:lnTo>
                <a:pt x="592231" y="96035"/>
              </a:lnTo>
              <a:lnTo>
                <a:pt x="592231" y="14092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5A261BE0-70BB-4832-AA10-DA375EF751C2}">
      <dsp:nvSpPr>
        <dsp:cNvPr id="0" name="" hidden="0"/>
        <dsp:cNvSpPr/>
      </dsp:nvSpPr>
      <dsp:spPr bwMode="auto">
        <a:xfrm>
          <a:off x="896277" y="307988"/>
          <a:ext cx="91440" cy="140924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45720" y="0"/>
              </a:moveTo>
              <a:lnTo>
                <a:pt x="45720" y="14092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F98FB217-9F96-428E-B6D0-990320018D1A}">
      <dsp:nvSpPr>
        <dsp:cNvPr id="0" name="" hidden="0"/>
        <dsp:cNvSpPr/>
      </dsp:nvSpPr>
      <dsp:spPr bwMode="auto">
        <a:xfrm>
          <a:off x="349765" y="307988"/>
          <a:ext cx="592230" cy="140924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592231" y="0"/>
              </a:moveTo>
              <a:lnTo>
                <a:pt x="592231" y="96035"/>
              </a:lnTo>
              <a:lnTo>
                <a:pt x="0" y="96035"/>
              </a:lnTo>
              <a:lnTo>
                <a:pt x="0" y="14092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75810F61-8B32-4C97-BA85-C5C1E492D8ED}">
      <dsp:nvSpPr>
        <dsp:cNvPr id="0" name="" hidden="0"/>
        <dsp:cNvSpPr/>
      </dsp:nvSpPr>
      <dsp:spPr bwMode="auto">
        <a:xfrm>
          <a:off x="699720" y="298"/>
          <a:ext cx="484552" cy="3076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462F5DE3-640D-49CD-BDE1-884958E75C61}">
      <dsp:nvSpPr>
        <dsp:cNvPr id="0" name="" hidden="0"/>
        <dsp:cNvSpPr/>
      </dsp:nvSpPr>
      <dsp:spPr bwMode="auto">
        <a:xfrm>
          <a:off x="753560" y="51445"/>
          <a:ext cx="484552" cy="3076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800"/>
            <a:t>commute</a:t>
          </a:r>
          <a:endParaRPr lang="de-DE" sz="800"/>
        </a:p>
      </dsp:txBody>
      <dsp:txXfrm>
        <a:off x="762572" y="60457"/>
        <a:ext cx="466529" cy="289667"/>
      </dsp:txXfrm>
    </dsp:sp>
    <dsp:sp modelId="{54C5DE5E-C1AE-4329-AE14-EC4549212251}">
      <dsp:nvSpPr>
        <dsp:cNvPr id="0" name="" hidden="0"/>
        <dsp:cNvSpPr/>
      </dsp:nvSpPr>
      <dsp:spPr bwMode="auto">
        <a:xfrm>
          <a:off x="107489" y="448913"/>
          <a:ext cx="484552" cy="3076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FAC248E3-BB93-4C1E-AE26-6FDAD0673AC0}">
      <dsp:nvSpPr>
        <dsp:cNvPr id="0" name="" hidden="0"/>
        <dsp:cNvSpPr/>
      </dsp:nvSpPr>
      <dsp:spPr bwMode="auto">
        <a:xfrm>
          <a:off x="161328" y="500060"/>
          <a:ext cx="484552" cy="3076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800"/>
            <a:t>car</a:t>
          </a:r>
          <a:endParaRPr lang="de-DE" sz="800"/>
        </a:p>
      </dsp:txBody>
      <dsp:txXfrm>
        <a:off x="170340" y="509072"/>
        <a:ext cx="466529" cy="289667"/>
      </dsp:txXfrm>
    </dsp:sp>
    <dsp:sp modelId="{E578A6A7-C994-419F-AA83-BBFD30EEF938}">
      <dsp:nvSpPr>
        <dsp:cNvPr id="0" name="" hidden="0"/>
        <dsp:cNvSpPr/>
      </dsp:nvSpPr>
      <dsp:spPr bwMode="auto">
        <a:xfrm>
          <a:off x="699720" y="448913"/>
          <a:ext cx="484552" cy="3076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41563FBC-C5A2-4ABD-B22F-5630CFD4BBEB}">
      <dsp:nvSpPr>
        <dsp:cNvPr id="0" name="" hidden="0"/>
        <dsp:cNvSpPr/>
      </dsp:nvSpPr>
      <dsp:spPr bwMode="auto">
        <a:xfrm>
          <a:off x="753560" y="500060"/>
          <a:ext cx="484552" cy="3076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800"/>
            <a:t>bike</a:t>
          </a:r>
          <a:endParaRPr/>
        </a:p>
      </dsp:txBody>
      <dsp:txXfrm>
        <a:off x="762572" y="509072"/>
        <a:ext cx="466529" cy="289667"/>
      </dsp:txXfrm>
    </dsp:sp>
    <dsp:sp modelId="{F70EBB46-2B19-42C0-BB46-6B6A1271473E}">
      <dsp:nvSpPr>
        <dsp:cNvPr id="0" name="" hidden="0"/>
        <dsp:cNvSpPr/>
      </dsp:nvSpPr>
      <dsp:spPr bwMode="auto">
        <a:xfrm>
          <a:off x="1291952" y="448913"/>
          <a:ext cx="484552" cy="3076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16358E28-D861-4389-A71A-688052F8F570}">
      <dsp:nvSpPr>
        <dsp:cNvPr id="0" name="" hidden="0"/>
        <dsp:cNvSpPr/>
      </dsp:nvSpPr>
      <dsp:spPr bwMode="auto">
        <a:xfrm>
          <a:off x="1345791" y="500060"/>
          <a:ext cx="484552" cy="3076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800"/>
            <a:t>metro</a:t>
          </a:r>
          <a:endParaRPr lang="de-DE" sz="800"/>
        </a:p>
      </dsp:txBody>
      <dsp:txXfrm>
        <a:off x="1354803" y="509072"/>
        <a:ext cx="466529" cy="289667"/>
      </dsp:txXfrm>
    </dsp:sp>
  </dsp:spTree>
</dsp:drawing>
</file>

<file path=ppt/diagrams/drawing11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5595989" cy="2974008"/>
        <a:chOff x="0" y="0"/>
        <a:chExt cx="5595989" cy="2974008"/>
      </a:xfrm>
    </dsp:grpSpPr>
    <dsp:sp modelId="{4B541B5A-38B6-40B5-B731-380D8DF69DC3}">
      <dsp:nvSpPr>
        <dsp:cNvPr id="0" name="" hidden="0"/>
        <dsp:cNvSpPr/>
      </dsp:nvSpPr>
      <dsp:spPr bwMode="auto">
        <a:xfrm rot="5400000">
          <a:off x="-30760" y="677706"/>
          <a:ext cx="1052438" cy="12738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A73082B1-75F6-4D6F-B08C-9701ED035B5A}">
      <dsp:nvSpPr>
        <dsp:cNvPr id="0" name="" hidden="0"/>
        <dsp:cNvSpPr/>
      </dsp:nvSpPr>
      <dsp:spPr bwMode="auto">
        <a:xfrm>
          <a:off x="207827" y="842"/>
          <a:ext cx="1415391" cy="84923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200"/>
            <a:t>Banana</a:t>
          </a:r>
          <a:endParaRPr lang="de-DE" sz="2200"/>
        </a:p>
      </dsp:txBody>
      <dsp:txXfrm>
        <a:off x="232700" y="25715"/>
        <a:ext cx="1365645" cy="799489"/>
      </dsp:txXfrm>
    </dsp:sp>
    <dsp:sp modelId="{E1B68D48-6FC5-46C1-B3A0-D5C07C9F887B}">
      <dsp:nvSpPr>
        <dsp:cNvPr id="0" name="" hidden="0"/>
        <dsp:cNvSpPr/>
      </dsp:nvSpPr>
      <dsp:spPr bwMode="auto">
        <a:xfrm rot="5400000">
          <a:off x="-30760" y="1739250"/>
          <a:ext cx="1052438" cy="127384"/>
        </a:xfrm>
        <a:prstGeom prst="rect">
          <a:avLst/>
        </a:prstGeom>
        <a:solidFill>
          <a:schemeClr val="accent2">
            <a:hueOff val="-242561"/>
            <a:satOff val="-13988"/>
            <a:lumOff val="1438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714E660B-958A-409D-B4D6-FAFD9D1DEAB0}">
      <dsp:nvSpPr>
        <dsp:cNvPr id="0" name="" hidden="0"/>
        <dsp:cNvSpPr/>
      </dsp:nvSpPr>
      <dsp:spPr bwMode="auto">
        <a:xfrm>
          <a:off x="207827" y="1062386"/>
          <a:ext cx="1415391" cy="849235"/>
        </a:xfrm>
        <a:prstGeom prst="roundRect">
          <a:avLst>
            <a:gd name="adj" fmla="val 10000"/>
          </a:avLst>
        </a:prstGeom>
        <a:solidFill>
          <a:schemeClr val="accent2">
            <a:hueOff val="-207909"/>
            <a:satOff val="-11990"/>
            <a:lumOff val="123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200"/>
            <a:t>Apple</a:t>
          </a:r>
          <a:endParaRPr/>
        </a:p>
      </dsp:txBody>
      <dsp:txXfrm>
        <a:off x="232700" y="1087259"/>
        <a:ext cx="1365645" cy="799489"/>
      </dsp:txXfrm>
    </dsp:sp>
    <dsp:sp modelId="{BE28C721-3F4A-44A7-899E-CFE121B96A32}">
      <dsp:nvSpPr>
        <dsp:cNvPr id="0" name="" hidden="0"/>
        <dsp:cNvSpPr/>
      </dsp:nvSpPr>
      <dsp:spPr bwMode="auto">
        <a:xfrm>
          <a:off x="500011" y="2270022"/>
          <a:ext cx="1873365" cy="127384"/>
        </a:xfrm>
        <a:prstGeom prst="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B9250A07-649C-4A46-AB8A-3A2B88B76233}">
      <dsp:nvSpPr>
        <dsp:cNvPr id="0" name="" hidden="0"/>
        <dsp:cNvSpPr/>
      </dsp:nvSpPr>
      <dsp:spPr bwMode="auto">
        <a:xfrm>
          <a:off x="207827" y="2123930"/>
          <a:ext cx="1415391" cy="849235"/>
        </a:xfrm>
        <a:prstGeom prst="roundRect">
          <a:avLst>
            <a:gd name="adj" fmla="val 10000"/>
          </a:avLst>
        </a:prstGeom>
        <a:solidFill>
          <a:schemeClr val="accent2">
            <a:hueOff val="-415818"/>
            <a:satOff val="-23979"/>
            <a:lumOff val="24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200"/>
            <a:t>Bread</a:t>
          </a:r>
          <a:endParaRPr lang="de-DE" sz="2200"/>
        </a:p>
      </dsp:txBody>
      <dsp:txXfrm>
        <a:off x="232700" y="2148803"/>
        <a:ext cx="1365645" cy="799489"/>
      </dsp:txXfrm>
    </dsp:sp>
    <dsp:sp modelId="{ED34EAD5-139D-49D2-9E55-F318B3660F87}">
      <dsp:nvSpPr>
        <dsp:cNvPr id="0" name="" hidden="0"/>
        <dsp:cNvSpPr/>
      </dsp:nvSpPr>
      <dsp:spPr bwMode="auto">
        <a:xfrm rot="16199999">
          <a:off x="1851710" y="1739250"/>
          <a:ext cx="1052438" cy="127384"/>
        </a:xfrm>
        <a:prstGeom prst="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15C82EF5-8523-4B60-BFEA-046956F2594D}">
      <dsp:nvSpPr>
        <dsp:cNvPr id="0" name="" hidden="0"/>
        <dsp:cNvSpPr/>
      </dsp:nvSpPr>
      <dsp:spPr bwMode="auto">
        <a:xfrm>
          <a:off x="2090298" y="2123930"/>
          <a:ext cx="1415391" cy="849235"/>
        </a:xfrm>
        <a:prstGeom prst="roundRect">
          <a:avLst>
            <a:gd name="adj" fmla="val 10000"/>
          </a:avLst>
        </a:prstGeom>
        <a:solidFill>
          <a:schemeClr val="accent2">
            <a:hueOff val="-623727"/>
            <a:satOff val="-35969"/>
            <a:lumOff val="369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200"/>
            <a:t>Butter</a:t>
          </a:r>
          <a:endParaRPr/>
        </a:p>
      </dsp:txBody>
      <dsp:txXfrm>
        <a:off x="2115171" y="2148803"/>
        <a:ext cx="1365645" cy="799489"/>
      </dsp:txXfrm>
    </dsp:sp>
    <dsp:sp modelId="{964AEAE8-BCF8-4126-BCCF-FB1F3BB8E4FA}">
      <dsp:nvSpPr>
        <dsp:cNvPr id="0" name="" hidden="0"/>
        <dsp:cNvSpPr/>
      </dsp:nvSpPr>
      <dsp:spPr bwMode="auto">
        <a:xfrm rot="16199999">
          <a:off x="1851710" y="677706"/>
          <a:ext cx="1052438" cy="127384"/>
        </a:xfrm>
        <a:prstGeom prst="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B65AA930-B6BF-4968-BA91-0F0AC4C12EB3}">
      <dsp:nvSpPr>
        <dsp:cNvPr id="0" name="" hidden="0"/>
        <dsp:cNvSpPr/>
      </dsp:nvSpPr>
      <dsp:spPr bwMode="auto">
        <a:xfrm>
          <a:off x="2090298" y="1062386"/>
          <a:ext cx="1415391" cy="849235"/>
        </a:xfrm>
        <a:prstGeom prst="roundRect">
          <a:avLst>
            <a:gd name="adj" fmla="val 10000"/>
          </a:avLst>
        </a:prstGeom>
        <a:solidFill>
          <a:schemeClr val="accent2">
            <a:hueOff val="-831636"/>
            <a:satOff val="-47959"/>
            <a:lumOff val="493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200"/>
            <a:t>Milk</a:t>
          </a:r>
          <a:endParaRPr/>
        </a:p>
      </dsp:txBody>
      <dsp:txXfrm>
        <a:off x="2115171" y="1087259"/>
        <a:ext cx="1365645" cy="799489"/>
      </dsp:txXfrm>
    </dsp:sp>
    <dsp:sp modelId="{7B74DD76-6513-4661-A2AF-B8B4297BD789}">
      <dsp:nvSpPr>
        <dsp:cNvPr id="0" name="" hidden="0"/>
        <dsp:cNvSpPr/>
      </dsp:nvSpPr>
      <dsp:spPr bwMode="auto">
        <a:xfrm>
          <a:off x="2382482" y="146934"/>
          <a:ext cx="1873365" cy="127384"/>
        </a:xfrm>
        <a:prstGeom prst="rect">
          <a:avLst/>
        </a:prstGeom>
        <a:solidFill>
          <a:schemeClr val="accent2">
            <a:hueOff val="-1212803"/>
            <a:satOff val="-69940"/>
            <a:lumOff val="7190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ACD049E6-CC3F-4A52-B58D-91C4E8A1A2F7}">
      <dsp:nvSpPr>
        <dsp:cNvPr id="0" name="" hidden="0"/>
        <dsp:cNvSpPr/>
      </dsp:nvSpPr>
      <dsp:spPr bwMode="auto">
        <a:xfrm>
          <a:off x="2090298" y="842"/>
          <a:ext cx="1415391" cy="849235"/>
        </a:xfrm>
        <a:prstGeom prst="roundRect">
          <a:avLst>
            <a:gd name="adj" fmla="val 10000"/>
          </a:avLst>
        </a:prstGeom>
        <a:solidFill>
          <a:schemeClr val="accent2">
            <a:hueOff val="-1039545"/>
            <a:satOff val="-59949"/>
            <a:lumOff val="61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200"/>
            <a:t>Beer</a:t>
          </a:r>
          <a:endParaRPr/>
        </a:p>
      </dsp:txBody>
      <dsp:txXfrm>
        <a:off x="2115171" y="25715"/>
        <a:ext cx="1365645" cy="799489"/>
      </dsp:txXfrm>
    </dsp:sp>
    <dsp:sp modelId="{40142860-5C41-4C5C-8317-77B6754D3024}">
      <dsp:nvSpPr>
        <dsp:cNvPr id="0" name="" hidden="0"/>
        <dsp:cNvSpPr/>
      </dsp:nvSpPr>
      <dsp:spPr bwMode="auto">
        <a:xfrm rot="5400000">
          <a:off x="3734181" y="677706"/>
          <a:ext cx="1052438" cy="127384"/>
        </a:xfrm>
        <a:prstGeom prst="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</dsp:spPr>
      <dsp:style>
        <a:lnRef idx="0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A6354D2F-29FC-4C1B-99D1-2BA2DF88363E}">
      <dsp:nvSpPr>
        <dsp:cNvPr id="0" name="" hidden="0"/>
        <dsp:cNvSpPr/>
      </dsp:nvSpPr>
      <dsp:spPr bwMode="auto">
        <a:xfrm>
          <a:off x="3972769" y="842"/>
          <a:ext cx="1415391" cy="849235"/>
        </a:xfrm>
        <a:prstGeom prst="roundRect">
          <a:avLst>
            <a:gd name="adj" fmla="val 10000"/>
          </a:avLst>
        </a:prstGeom>
        <a:solidFill>
          <a:schemeClr val="accent2">
            <a:hueOff val="-1247454"/>
            <a:satOff val="-71938"/>
            <a:lumOff val="739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200"/>
            <a:t>Lemonade</a:t>
          </a:r>
          <a:endParaRPr lang="de-DE" sz="2200"/>
        </a:p>
      </dsp:txBody>
      <dsp:txXfrm>
        <a:off x="3997642" y="25715"/>
        <a:ext cx="1365645" cy="799489"/>
      </dsp:txXfrm>
    </dsp:sp>
    <dsp:sp modelId="{9FE103E6-BD01-4B49-AFE0-1B4ABF6EC525}">
      <dsp:nvSpPr>
        <dsp:cNvPr id="0" name="" hidden="0"/>
        <dsp:cNvSpPr/>
      </dsp:nvSpPr>
      <dsp:spPr bwMode="auto">
        <a:xfrm>
          <a:off x="3972769" y="1062386"/>
          <a:ext cx="1415391" cy="849235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200"/>
            <a:t>Chocolate</a:t>
          </a:r>
          <a:endParaRPr lang="de-DE" sz="2200"/>
        </a:p>
      </dsp:txBody>
      <dsp:txXfrm>
        <a:off x="3997642" y="1087259"/>
        <a:ext cx="1365645" cy="799489"/>
      </dsp:txXfrm>
    </dsp:sp>
  </dsp:spTree>
</dsp:drawing>
</file>

<file path=ppt/diagrams/drawing12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7756105" cy="3422178"/>
        <a:chOff x="0" y="0"/>
        <a:chExt cx="7756105" cy="3422178"/>
      </a:xfrm>
    </dsp:grpSpPr>
    <dsp:sp modelId="{F7AB2D3E-3C1B-41EA-96CF-6289827530AA}">
      <dsp:nvSpPr>
        <dsp:cNvPr id="0" name="" hidden="0"/>
        <dsp:cNvSpPr/>
      </dsp:nvSpPr>
      <dsp:spPr bwMode="auto">
        <a:xfrm>
          <a:off x="372413" y="7885"/>
          <a:ext cx="7011277" cy="1021109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72390" tIns="72390" rIns="254000" bIns="162101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900"/>
            <a:t>Order of </a:t>
          </a:r>
          <a:r>
            <a:rPr lang="de-DE" sz="1900"/>
            <a:t>picking</a:t>
          </a:r>
          <a:endParaRPr lang="de-DE" sz="1900"/>
        </a:p>
      </dsp:txBody>
      <dsp:txXfrm>
        <a:off x="372413" y="263162"/>
        <a:ext cx="6756000" cy="510555"/>
      </dsp:txXfrm>
    </dsp:sp>
    <dsp:sp modelId="{0F242756-2235-4316-9FF9-25F46238B3E0}">
      <dsp:nvSpPr>
        <dsp:cNvPr id="0" name="" hidden="0"/>
        <dsp:cNvSpPr/>
      </dsp:nvSpPr>
      <dsp:spPr bwMode="auto">
        <a:xfrm>
          <a:off x="372413" y="795308"/>
          <a:ext cx="2159473" cy="196703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900"/>
            <a:t>Interesting</a:t>
          </a:r>
          <a:r>
            <a:rPr lang="de-DE" sz="1900"/>
            <a:t>: </a:t>
          </a:r>
          <a:r>
            <a:rPr lang="de-DE" sz="1900"/>
            <a:t>reflects</a:t>
          </a:r>
          <a:r>
            <a:rPr lang="de-DE" sz="1900"/>
            <a:t> </a:t>
          </a:r>
          <a:r>
            <a:rPr lang="de-DE" sz="1900"/>
            <a:t>buying</a:t>
          </a:r>
          <a:r>
            <a:rPr lang="de-DE" sz="1900"/>
            <a:t> </a:t>
          </a:r>
          <a:r>
            <a:rPr lang="de-DE" sz="1900"/>
            <a:t>decisions</a:t>
          </a:r>
          <a:r>
            <a:rPr lang="de-DE" sz="1900"/>
            <a:t> – but </a:t>
          </a:r>
          <a:r>
            <a:rPr lang="de-DE" sz="1900"/>
            <a:t>regularly</a:t>
          </a:r>
          <a:r>
            <a:rPr lang="de-DE" sz="1900"/>
            <a:t> not </a:t>
          </a:r>
          <a:r>
            <a:rPr lang="de-DE" sz="1900"/>
            <a:t>available</a:t>
          </a:r>
          <a:r>
            <a:rPr lang="de-DE" sz="1900"/>
            <a:t> </a:t>
          </a:r>
          <a:r>
            <a:rPr lang="de-DE" sz="1900">
              <a:solidFill>
                <a:schemeClr val="tx1"/>
              </a:solidFill>
            </a:rPr>
            <a:t>☹</a:t>
          </a:r>
          <a:endParaRPr/>
        </a:p>
      </dsp:txBody>
      <dsp:txXfrm>
        <a:off x="372413" y="795308"/>
        <a:ext cx="2159473" cy="1967032"/>
      </dsp:txXfrm>
    </dsp:sp>
    <dsp:sp modelId="{C1CAD679-569F-44C1-A4C7-8F181D2AADEF}">
      <dsp:nvSpPr>
        <dsp:cNvPr id="0" name="" hidden="0"/>
        <dsp:cNvSpPr/>
      </dsp:nvSpPr>
      <dsp:spPr bwMode="auto">
        <a:xfrm>
          <a:off x="2531887" y="348255"/>
          <a:ext cx="4851804" cy="1021109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72390" tIns="72390" rIns="254000" bIns="162101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900"/>
            <a:t>Registration </a:t>
          </a:r>
          <a:r>
            <a:rPr lang="de-DE" sz="1900"/>
            <a:t>order</a:t>
          </a:r>
          <a:r>
            <a:rPr lang="de-DE" sz="1900"/>
            <a:t> (</a:t>
          </a:r>
          <a:r>
            <a:rPr lang="de-DE" sz="1900"/>
            <a:t>belt</a:t>
          </a:r>
          <a:r>
            <a:rPr lang="de-DE" sz="1900"/>
            <a:t>, </a:t>
          </a:r>
          <a:r>
            <a:rPr lang="de-DE" sz="1900"/>
            <a:t>receipt</a:t>
          </a:r>
          <a:r>
            <a:rPr lang="de-DE" sz="1900"/>
            <a:t>)</a:t>
          </a:r>
          <a:endParaRPr/>
        </a:p>
      </dsp:txBody>
      <dsp:txXfrm>
        <a:off x="2531887" y="603532"/>
        <a:ext cx="4596527" cy="510555"/>
      </dsp:txXfrm>
    </dsp:sp>
    <dsp:sp modelId="{3CC6BA03-0E34-4EEB-BB23-E4A5D27C26E0}">
      <dsp:nvSpPr>
        <dsp:cNvPr id="0" name="" hidden="0"/>
        <dsp:cNvSpPr/>
      </dsp:nvSpPr>
      <dsp:spPr bwMode="auto">
        <a:xfrm>
          <a:off x="2531887" y="1135677"/>
          <a:ext cx="2159473" cy="196703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197846"/>
              <a:satOff val="-23984"/>
              <a:lumOff val="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900"/>
            <a:t>Available</a:t>
          </a:r>
          <a:r>
            <a:rPr lang="de-DE" sz="1900"/>
            <a:t> – but </a:t>
          </a:r>
          <a:r>
            <a:rPr lang="de-DE" sz="1900"/>
            <a:t>less</a:t>
          </a:r>
          <a:r>
            <a:rPr lang="de-DE" sz="1900"/>
            <a:t> </a:t>
          </a:r>
          <a:r>
            <a:rPr lang="de-DE" sz="1900"/>
            <a:t>useful</a:t>
          </a:r>
          <a:r>
            <a:rPr lang="de-DE" sz="1900"/>
            <a:t> 😐</a:t>
          </a:r>
          <a:endParaRPr/>
        </a:p>
      </dsp:txBody>
      <dsp:txXfrm>
        <a:off x="2531887" y="1135677"/>
        <a:ext cx="2159473" cy="1967032"/>
      </dsp:txXfrm>
    </dsp:sp>
    <dsp:sp modelId="{88650FA2-728B-4AFD-86B6-90FB91D32FC8}">
      <dsp:nvSpPr>
        <dsp:cNvPr id="0" name="" hidden="0"/>
        <dsp:cNvSpPr/>
      </dsp:nvSpPr>
      <dsp:spPr bwMode="auto">
        <a:xfrm>
          <a:off x="4691360" y="688625"/>
          <a:ext cx="2692330" cy="1021109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72390" tIns="72390" rIns="254000" bIns="162101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900"/>
            <a:t>Disregard</a:t>
          </a:r>
          <a:r>
            <a:rPr lang="de-DE" sz="1900"/>
            <a:t> </a:t>
          </a:r>
          <a:r>
            <a:rPr lang="de-DE" sz="1900"/>
            <a:t>order</a:t>
          </a:r>
          <a:endParaRPr lang="de-DE" sz="1900"/>
        </a:p>
      </dsp:txBody>
      <dsp:txXfrm>
        <a:off x="4691360" y="943902"/>
        <a:ext cx="2437053" cy="510555"/>
      </dsp:txXfrm>
    </dsp:sp>
    <dsp:sp modelId="{A2A9FA40-C037-45ED-AE7C-12C6F213F92C}">
      <dsp:nvSpPr>
        <dsp:cNvPr id="0" name="" hidden="0"/>
        <dsp:cNvSpPr/>
      </dsp:nvSpPr>
      <dsp:spPr bwMode="auto">
        <a:xfrm>
          <a:off x="4691360" y="1476047"/>
          <a:ext cx="2159473" cy="193824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900"/>
            <a:t>Do </a:t>
          </a:r>
          <a:r>
            <a:rPr lang="de-DE" sz="1900"/>
            <a:t>frequent</a:t>
          </a:r>
          <a:r>
            <a:rPr lang="de-DE" sz="1900"/>
            <a:t> </a:t>
          </a:r>
          <a:r>
            <a:rPr lang="de-DE" sz="1900"/>
            <a:t>itemset</a:t>
          </a:r>
          <a:r>
            <a:rPr lang="de-DE" sz="1900"/>
            <a:t> </a:t>
          </a:r>
          <a:r>
            <a:rPr lang="de-DE" sz="1900"/>
            <a:t>mining</a:t>
          </a:r>
          <a:r>
            <a:rPr lang="de-DE" sz="1900"/>
            <a:t> </a:t>
          </a:r>
          <a:r>
            <a:rPr lang="de-DE" sz="1900"/>
            <a:t>instead</a:t>
          </a:r>
          <a:r>
            <a:rPr lang="de-DE" sz="1900"/>
            <a:t> 🙂</a:t>
          </a:r>
          <a:endParaRPr/>
        </a:p>
      </dsp:txBody>
      <dsp:txXfrm>
        <a:off x="4691360" y="1476047"/>
        <a:ext cx="2159473" cy="1938244"/>
      </dsp:txXfrm>
    </dsp:sp>
  </dsp:spTree>
</dsp:drawing>
</file>

<file path=ppt/diagrams/drawing13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11236281" cy="5643578"/>
        <a:chOff x="0" y="0"/>
        <a:chExt cx="11236281" cy="5643578"/>
      </a:xfrm>
    </dsp:grpSpPr>
    <dsp:sp modelId="{14B13628-2960-4EA5-9ED7-AC301FA20211}">
      <dsp:nvSpPr>
        <dsp:cNvPr id="0" name="" hidden="0"/>
        <dsp:cNvSpPr/>
      </dsp:nvSpPr>
      <dsp:spPr bwMode="auto">
        <a:xfrm>
          <a:off x="0" y="0"/>
          <a:ext cx="11236281" cy="5643578"/>
        </a:xfrm>
        <a:prstGeom prst="roundRect">
          <a:avLst>
            <a:gd name="adj" fmla="val 85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179070" tIns="179070" rIns="179070" bIns="4380044" numCol="1" spcCol="1270" anchor="t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4700"/>
            <a:t>Totally</a:t>
          </a:r>
          <a:r>
            <a:rPr lang="de-DE" sz="4700"/>
            <a:t> </a:t>
          </a:r>
          <a:r>
            <a:rPr lang="de-DE" sz="4700"/>
            <a:t>ordered</a:t>
          </a:r>
          <a:endParaRPr lang="de-DE" sz="4700"/>
        </a:p>
      </dsp:txBody>
      <dsp:txXfrm>
        <a:off x="140501" y="140501"/>
        <a:ext cx="10955279" cy="5362576"/>
      </dsp:txXfrm>
    </dsp:sp>
    <dsp:sp modelId="{19BA7122-65E5-484E-A340-132864D31912}">
      <dsp:nvSpPr>
        <dsp:cNvPr id="0" name="" hidden="0"/>
        <dsp:cNvSpPr/>
      </dsp:nvSpPr>
      <dsp:spPr bwMode="auto">
        <a:xfrm>
          <a:off x="280907" y="1410894"/>
          <a:ext cx="1685442" cy="1932815"/>
        </a:xfrm>
        <a:prstGeom prst="roundRect">
          <a:avLst>
            <a:gd name="adj" fmla="val 105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/>
            <a:t>Sequences</a:t>
          </a:r>
          <a:endParaRPr lang="de-DE" sz="1800"/>
        </a:p>
        <a:p>
          <a:pPr marL="114300" lvl="1" indent="-114300" algn="l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400"/>
            <a:t>Frequent</a:t>
          </a:r>
          <a:r>
            <a:rPr lang="de-DE" sz="1400"/>
            <a:t> </a:t>
          </a:r>
          <a:r>
            <a:rPr lang="de-DE" sz="1400"/>
            <a:t>subsequences</a:t>
          </a:r>
          <a:endParaRPr lang="de-DE" sz="1400"/>
        </a:p>
        <a:p>
          <a:pPr marL="114300" lvl="1" indent="-114300" algn="l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400"/>
            <a:t>Prefixspan</a:t>
          </a:r>
          <a:endParaRPr lang="de-DE" sz="1400"/>
        </a:p>
        <a:p>
          <a:pPr marL="114300" lvl="1" indent="-114300" algn="l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400"/>
            <a:t>etc.</a:t>
          </a:r>
          <a:endParaRPr/>
        </a:p>
      </dsp:txBody>
      <dsp:txXfrm>
        <a:off x="332740" y="1462727"/>
        <a:ext cx="1581776" cy="1829149"/>
      </dsp:txXfrm>
    </dsp:sp>
    <dsp:sp modelId="{A738BD38-5105-4DDA-B2AA-05C58C438A40}">
      <dsp:nvSpPr>
        <dsp:cNvPr id="0" name="" hidden="0"/>
        <dsp:cNvSpPr/>
      </dsp:nvSpPr>
      <dsp:spPr bwMode="auto">
        <a:xfrm>
          <a:off x="280907" y="3426171"/>
          <a:ext cx="1685442" cy="1932815"/>
        </a:xfrm>
        <a:prstGeom prst="roundRect">
          <a:avLst>
            <a:gd name="adj" fmla="val 105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/>
            <a:t>Time series</a:t>
          </a:r>
          <a:endParaRPr lang="de-DE" sz="1800"/>
        </a:p>
        <a:p>
          <a:pPr marL="114300" lvl="1" indent="-114300" algn="l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400"/>
            <a:t>Motif</a:t>
          </a:r>
          <a:r>
            <a:rPr lang="de-DE" sz="1400"/>
            <a:t> </a:t>
          </a:r>
          <a:r>
            <a:rPr lang="de-DE" sz="1400"/>
            <a:t>search</a:t>
          </a:r>
          <a:endParaRPr lang="de-DE" sz="1400"/>
        </a:p>
        <a:p>
          <a:pPr marL="114300" lvl="1" indent="-114300" algn="l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400"/>
            <a:t>Subspace</a:t>
          </a:r>
          <a:r>
            <a:rPr lang="de-DE" sz="1400"/>
            <a:t> </a:t>
          </a:r>
          <a:r>
            <a:rPr lang="de-DE" sz="1400"/>
            <a:t>clustering</a:t>
          </a:r>
          <a:endParaRPr lang="de-DE" sz="1400"/>
        </a:p>
        <a:p>
          <a:pPr marL="114300" lvl="1" indent="-114300" algn="l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400"/>
            <a:t>Dynamic Time </a:t>
          </a:r>
          <a:r>
            <a:rPr lang="de-DE" sz="1400"/>
            <a:t>Warping</a:t>
          </a:r>
          <a:r>
            <a:rPr lang="de-DE" sz="1400"/>
            <a:t>, etc.</a:t>
          </a:r>
          <a:endParaRPr/>
        </a:p>
      </dsp:txBody>
      <dsp:txXfrm>
        <a:off x="332740" y="3478004"/>
        <a:ext cx="1581776" cy="1829149"/>
      </dsp:txXfrm>
    </dsp:sp>
    <dsp:sp modelId="{3A861CA3-02A7-4CE2-BFFF-5B5B1D1350A3}">
      <dsp:nvSpPr>
        <dsp:cNvPr id="0" name="" hidden="0"/>
        <dsp:cNvSpPr/>
      </dsp:nvSpPr>
      <dsp:spPr bwMode="auto">
        <a:xfrm>
          <a:off x="2247256" y="1410894"/>
          <a:ext cx="8708117" cy="3950504"/>
        </a:xfrm>
        <a:prstGeom prst="roundRect">
          <a:avLst>
            <a:gd name="adj" fmla="val 1050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179070" tIns="179070" rIns="179070" bIns="2508570" numCol="1" spcCol="1270" anchor="t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4700"/>
            <a:t>Partially</a:t>
          </a:r>
          <a:r>
            <a:rPr lang="de-DE" sz="4700"/>
            <a:t> </a:t>
          </a:r>
          <a:r>
            <a:rPr lang="de-DE" sz="4700"/>
            <a:t>ordered</a:t>
          </a:r>
          <a:endParaRPr lang="de-DE" sz="4700"/>
        </a:p>
      </dsp:txBody>
      <dsp:txXfrm>
        <a:off x="2368748" y="1532386"/>
        <a:ext cx="8465133" cy="3707520"/>
      </dsp:txXfrm>
    </dsp:sp>
    <dsp:sp modelId="{3F4806D8-424E-40C7-95EA-B251A6920698}">
      <dsp:nvSpPr>
        <dsp:cNvPr id="0" name="" hidden="0"/>
        <dsp:cNvSpPr/>
      </dsp:nvSpPr>
      <dsp:spPr bwMode="auto">
        <a:xfrm>
          <a:off x="2464959" y="2793571"/>
          <a:ext cx="1741623" cy="2271540"/>
        </a:xfrm>
        <a:prstGeom prst="roundRect">
          <a:avLst>
            <a:gd name="adj" fmla="val 105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/>
            <a:t>Concurrent</a:t>
          </a:r>
          <a:r>
            <a:rPr lang="de-DE" sz="1800"/>
            <a:t> / </a:t>
          </a:r>
          <a:r>
            <a:rPr lang="de-DE" sz="1800"/>
            <a:t>Interleaved</a:t>
          </a:r>
          <a:r>
            <a:rPr lang="de-DE" sz="1800"/>
            <a:t> Traces</a:t>
          </a:r>
          <a:endParaRPr/>
        </a:p>
        <a:p>
          <a:pPr marL="114300" lvl="1" indent="-114300" algn="l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400" b="1"/>
            <a:t>Process</a:t>
          </a:r>
          <a:r>
            <a:rPr lang="de-DE" sz="1400" b="1"/>
            <a:t> Mining</a:t>
          </a:r>
          <a:endParaRPr/>
        </a:p>
        <a:p>
          <a:pPr marL="114300" lvl="1" indent="-114300" algn="l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400"/>
            <a:t>Heuristic</a:t>
          </a:r>
          <a:r>
            <a:rPr lang="de-DE" sz="1400"/>
            <a:t> </a:t>
          </a:r>
          <a:r>
            <a:rPr lang="de-DE" sz="1400"/>
            <a:t>Miner</a:t>
          </a:r>
          <a:r>
            <a:rPr lang="de-DE" sz="1400"/>
            <a:t>, </a:t>
          </a:r>
          <a:r>
            <a:rPr lang="de-DE" sz="1400"/>
            <a:t>Inductive</a:t>
          </a:r>
          <a:r>
            <a:rPr lang="de-DE" sz="1400"/>
            <a:t> </a:t>
          </a:r>
          <a:r>
            <a:rPr lang="de-DE" sz="1400"/>
            <a:t>Miner</a:t>
          </a:r>
          <a:r>
            <a:rPr lang="de-DE" sz="1400"/>
            <a:t>, Trace </a:t>
          </a:r>
          <a:r>
            <a:rPr lang="de-DE" sz="1400"/>
            <a:t>clustering</a:t>
          </a:r>
          <a:r>
            <a:rPr lang="de-DE" sz="1400"/>
            <a:t>, </a:t>
          </a:r>
          <a:r>
            <a:rPr lang="de-DE" sz="1400"/>
            <a:t>CMRules</a:t>
          </a:r>
          <a:r>
            <a:rPr lang="de-DE" sz="1400"/>
            <a:t>, etc.</a:t>
          </a:r>
          <a:endParaRPr/>
        </a:p>
      </dsp:txBody>
      <dsp:txXfrm>
        <a:off x="2518520" y="2847132"/>
        <a:ext cx="1634501" cy="2164418"/>
      </dsp:txXfrm>
    </dsp:sp>
    <dsp:sp modelId="{1A7068D1-688C-4602-AD81-8B9123F12419}">
      <dsp:nvSpPr>
        <dsp:cNvPr id="0" name="" hidden="0"/>
        <dsp:cNvSpPr/>
      </dsp:nvSpPr>
      <dsp:spPr bwMode="auto">
        <a:xfrm>
          <a:off x="4438330" y="2821789"/>
          <a:ext cx="6236135" cy="2257431"/>
        </a:xfrm>
        <a:prstGeom prst="roundRect">
          <a:avLst>
            <a:gd name="adj" fmla="val 105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179070" tIns="179070" rIns="179070" bIns="1274194" numCol="1" spcCol="1270" anchor="t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4700"/>
            <a:t>Unordered</a:t>
          </a:r>
          <a:endParaRPr lang="de-DE" sz="4700"/>
        </a:p>
      </dsp:txBody>
      <dsp:txXfrm>
        <a:off x="4507754" y="2891213"/>
        <a:ext cx="6097287" cy="2118583"/>
      </dsp:txXfrm>
    </dsp:sp>
    <dsp:sp modelId="{51174F45-889D-4586-8D16-BF31B32A2F67}">
      <dsp:nvSpPr>
        <dsp:cNvPr id="0" name="" hidden="0"/>
        <dsp:cNvSpPr/>
      </dsp:nvSpPr>
      <dsp:spPr bwMode="auto">
        <a:xfrm>
          <a:off x="4594234" y="3837633"/>
          <a:ext cx="5924329" cy="1015844"/>
        </a:xfrm>
        <a:prstGeom prst="roundRect">
          <a:avLst>
            <a:gd name="adj" fmla="val 105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/>
            <a:t>Itemsets</a:t>
          </a:r>
          <a:endParaRPr lang="de-DE" sz="1800"/>
        </a:p>
        <a:p>
          <a:pPr marL="114300" lvl="1" indent="-114300" algn="l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400"/>
            <a:t>Apriori </a:t>
          </a:r>
          <a:r>
            <a:rPr lang="de-DE" sz="1400"/>
            <a:t>algorithm</a:t>
          </a:r>
          <a:endParaRPr lang="de-DE" sz="1400"/>
        </a:p>
        <a:p>
          <a:pPr marL="114300" lvl="1" indent="-114300" algn="l" defTabSz="6223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400"/>
            <a:t>FP-</a:t>
          </a:r>
          <a:r>
            <a:rPr lang="de-DE" sz="1400"/>
            <a:t>growth</a:t>
          </a:r>
          <a:endParaRPr lang="de-DE" sz="1400"/>
        </a:p>
      </dsp:txBody>
      <dsp:txXfrm>
        <a:off x="4625475" y="3868874"/>
        <a:ext cx="5861847" cy="953362"/>
      </dsp:txXfrm>
    </dsp:sp>
  </dsp:spTree>
</dsp:drawing>
</file>

<file path=ppt/diagrams/drawing2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11680722" cy="5850194"/>
        <a:chOff x="0" y="0"/>
        <a:chExt cx="11680722" cy="5850194"/>
      </a:xfrm>
    </dsp:grpSpPr>
    <dsp:sp modelId="{ED1C418A-6468-437C-B1E6-B9D29EFC63FA}">
      <dsp:nvSpPr>
        <dsp:cNvPr id="0" name="" hidden="0"/>
        <dsp:cNvSpPr/>
      </dsp:nvSpPr>
      <dsp:spPr bwMode="auto">
        <a:xfrm>
          <a:off x="0" y="370356"/>
          <a:ext cx="11680722" cy="16443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906554" tIns="374904" rIns="90655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800"/>
            <a:t>All </a:t>
          </a:r>
          <a:r>
            <a:rPr lang="de-DE" sz="1800" b="1"/>
            <a:t>data</a:t>
          </a:r>
          <a:r>
            <a:rPr lang="de-DE" sz="1800" b="1"/>
            <a:t> </a:t>
          </a:r>
          <a:r>
            <a:rPr lang="de-DE" sz="1800" b="1"/>
            <a:t>are</a:t>
          </a:r>
          <a:r>
            <a:rPr lang="de-DE" sz="1800" b="1"/>
            <a:t> </a:t>
          </a:r>
          <a:r>
            <a:rPr lang="de-DE" sz="1800" b="1"/>
            <a:t>generated</a:t>
          </a:r>
          <a:r>
            <a:rPr lang="de-DE" sz="1800" b="1"/>
            <a:t> </a:t>
          </a:r>
          <a:r>
            <a:rPr lang="de-DE" sz="1800"/>
            <a:t>by</a:t>
          </a:r>
          <a:r>
            <a:rPr lang="de-DE" sz="1800"/>
            <a:t> </a:t>
          </a:r>
          <a:r>
            <a:rPr lang="de-DE" sz="1800"/>
            <a:t>processes</a:t>
          </a:r>
          <a:endParaRPr lang="de-DE" sz="1800"/>
        </a:p>
        <a:p>
          <a:pPr marL="342900" lvl="2" indent="-17145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800"/>
            <a:t>Statistical </a:t>
          </a:r>
          <a:r>
            <a:rPr lang="de-DE" sz="1800"/>
            <a:t>learning</a:t>
          </a:r>
          <a:r>
            <a:rPr lang="de-DE" sz="1800"/>
            <a:t> – </a:t>
          </a:r>
          <a:r>
            <a:rPr lang="de-DE" sz="1800"/>
            <a:t>learn</a:t>
          </a:r>
          <a:r>
            <a:rPr lang="de-DE" sz="1800"/>
            <a:t> </a:t>
          </a:r>
          <a:r>
            <a:rPr lang="de-DE" sz="1800"/>
            <a:t>the</a:t>
          </a:r>
          <a:r>
            <a:rPr lang="de-DE" sz="1800"/>
            <a:t> </a:t>
          </a:r>
          <a:r>
            <a:rPr lang="de-DE" sz="1800"/>
            <a:t>distribution</a:t>
          </a:r>
          <a:r>
            <a:rPr lang="de-DE" sz="1800"/>
            <a:t> (</a:t>
          </a:r>
          <a:r>
            <a:rPr lang="de-DE" sz="1800"/>
            <a:t>parametric</a:t>
          </a:r>
          <a:r>
            <a:rPr lang="de-DE" sz="1800"/>
            <a:t> </a:t>
          </a:r>
          <a:r>
            <a:rPr lang="de-DE" sz="1800"/>
            <a:t>or</a:t>
          </a:r>
          <a:r>
            <a:rPr lang="de-DE" sz="1800"/>
            <a:t> non-</a:t>
          </a:r>
          <a:r>
            <a:rPr lang="de-DE" sz="1800"/>
            <a:t>parametric</a:t>
          </a:r>
          <a:r>
            <a:rPr lang="de-DE" sz="1800"/>
            <a:t> </a:t>
          </a:r>
          <a:r>
            <a:rPr lang="de-DE" sz="1800"/>
            <a:t>density</a:t>
          </a:r>
          <a:r>
            <a:rPr lang="de-DE" sz="1800"/>
            <a:t> </a:t>
          </a:r>
          <a:r>
            <a:rPr lang="de-DE" sz="1800"/>
            <a:t>functions</a:t>
          </a:r>
          <a:r>
            <a:rPr lang="de-DE" sz="1800"/>
            <a:t>)</a:t>
          </a:r>
          <a:endParaRPr/>
        </a:p>
        <a:p>
          <a:pPr marL="342900" lvl="2" indent="-17145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800"/>
            <a:t>Deterministic</a:t>
          </a:r>
          <a:r>
            <a:rPr lang="de-DE" sz="1800"/>
            <a:t> </a:t>
          </a:r>
          <a:r>
            <a:rPr lang="de-DE" sz="1800"/>
            <a:t>processes</a:t>
          </a:r>
          <a:r>
            <a:rPr lang="de-DE" sz="1800"/>
            <a:t> – </a:t>
          </a:r>
          <a:r>
            <a:rPr lang="de-DE" sz="1800"/>
            <a:t>outcomes</a:t>
          </a:r>
          <a:r>
            <a:rPr lang="de-DE" sz="1800"/>
            <a:t> </a:t>
          </a:r>
          <a:r>
            <a:rPr lang="de-DE" sz="1800"/>
            <a:t>are</a:t>
          </a:r>
          <a:r>
            <a:rPr lang="de-DE" sz="1800"/>
            <a:t> </a:t>
          </a:r>
          <a:r>
            <a:rPr lang="de-DE" sz="1800"/>
            <a:t>determined</a:t>
          </a:r>
          <a:r>
            <a:rPr lang="de-DE" sz="1800"/>
            <a:t> in </a:t>
          </a:r>
          <a:r>
            <a:rPr lang="de-DE" sz="1800"/>
            <a:t>advance</a:t>
          </a:r>
          <a:endParaRPr lang="de-DE" sz="1800"/>
        </a:p>
        <a:p>
          <a:pPr marL="342900" lvl="2" indent="-17145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800"/>
            <a:t>Stochastic</a:t>
          </a:r>
          <a:r>
            <a:rPr lang="de-DE" sz="1800"/>
            <a:t> </a:t>
          </a:r>
          <a:r>
            <a:rPr lang="de-DE" sz="1800"/>
            <a:t>processes</a:t>
          </a:r>
          <a:r>
            <a:rPr lang="de-DE" sz="1800"/>
            <a:t> – </a:t>
          </a:r>
          <a:r>
            <a:rPr lang="de-DE" sz="1800"/>
            <a:t>outcomes</a:t>
          </a:r>
          <a:r>
            <a:rPr lang="de-DE" sz="1800"/>
            <a:t> carry </a:t>
          </a:r>
          <a:r>
            <a:rPr lang="de-DE" sz="1800"/>
            <a:t>uncertainties</a:t>
          </a:r>
          <a:endParaRPr lang="de-DE" sz="1800"/>
        </a:p>
      </dsp:txBody>
      <dsp:txXfrm>
        <a:off x="0" y="370356"/>
        <a:ext cx="11680722" cy="1644300"/>
      </dsp:txXfrm>
    </dsp:sp>
    <dsp:sp modelId="{C230870C-4340-4C9E-AC1B-C29F1FA56AF2}">
      <dsp:nvSpPr>
        <dsp:cNvPr id="0" name="" hidden="0"/>
        <dsp:cNvSpPr/>
      </dsp:nvSpPr>
      <dsp:spPr bwMode="auto">
        <a:xfrm>
          <a:off x="584036" y="104676"/>
          <a:ext cx="8176505" cy="531360"/>
        </a:xfrm>
        <a:prstGeom prst="roundRect">
          <a:avLst>
            <a:gd name="adj" fmla="val 166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309052" tIns="0" rIns="309052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 b="1"/>
            <a:t>Statistics</a:t>
          </a:r>
          <a:r>
            <a:rPr lang="de-DE" sz="1800"/>
            <a:t> </a:t>
          </a:r>
          <a:r>
            <a:rPr lang="de-DE" sz="1800"/>
            <a:t>point</a:t>
          </a:r>
          <a:r>
            <a:rPr lang="de-DE" sz="1800"/>
            <a:t> of </a:t>
          </a:r>
          <a:r>
            <a:rPr lang="de-DE" sz="1800"/>
            <a:t>view</a:t>
          </a:r>
          <a:endParaRPr lang="de-DE" sz="1800"/>
        </a:p>
      </dsp:txBody>
      <dsp:txXfrm>
        <a:off x="609975" y="130615"/>
        <a:ext cx="8124626" cy="479482"/>
      </dsp:txXfrm>
    </dsp:sp>
    <dsp:sp modelId="{AC4AA8B0-CB4D-4567-B1FC-79C384C818B2}">
      <dsp:nvSpPr>
        <dsp:cNvPr id="0" name="" hidden="0"/>
        <dsp:cNvSpPr/>
      </dsp:nvSpPr>
      <dsp:spPr bwMode="auto">
        <a:xfrm>
          <a:off x="0" y="2377536"/>
          <a:ext cx="11680722" cy="16443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906554" tIns="374904" rIns="90655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800"/>
            <a:t>Processes</a:t>
          </a:r>
          <a:r>
            <a:rPr lang="de-DE" sz="1800"/>
            <a:t> </a:t>
          </a:r>
          <a:r>
            <a:rPr lang="de-DE" sz="1800"/>
            <a:t>represent</a:t>
          </a:r>
          <a:r>
            <a:rPr lang="de-DE" sz="1800"/>
            <a:t> </a:t>
          </a:r>
          <a:r>
            <a:rPr lang="de-DE" sz="1800" b="1"/>
            <a:t>changes</a:t>
          </a:r>
          <a:r>
            <a:rPr lang="de-DE" sz="1800" b="1"/>
            <a:t> </a:t>
          </a:r>
          <a:r>
            <a:rPr lang="de-DE" sz="1800" b="1"/>
            <a:t>over</a:t>
          </a:r>
          <a:r>
            <a:rPr lang="de-DE" sz="1800" b="1"/>
            <a:t> time</a:t>
          </a:r>
          <a:endParaRPr/>
        </a:p>
        <a:p>
          <a:pPr marL="171450" lvl="1" indent="-17145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800"/>
            <a:t>Etymology</a:t>
          </a:r>
          <a:r>
            <a:rPr lang="de-DE" sz="1800"/>
            <a:t> --- </a:t>
          </a:r>
          <a:r>
            <a:rPr lang="de-DE" sz="1800"/>
            <a:t>Latin</a:t>
          </a:r>
          <a:r>
            <a:rPr lang="de-DE" sz="1800"/>
            <a:t> "</a:t>
          </a:r>
          <a:r>
            <a:rPr lang="de-DE" sz="1800"/>
            <a:t>processus</a:t>
          </a:r>
          <a:r>
            <a:rPr lang="de-DE" sz="1800"/>
            <a:t>" (</a:t>
          </a:r>
          <a:r>
            <a:rPr lang="de-DE" sz="1800"/>
            <a:t>progress</a:t>
          </a:r>
          <a:r>
            <a:rPr lang="de-DE" sz="1800"/>
            <a:t>), </a:t>
          </a:r>
          <a:r>
            <a:rPr lang="de-DE" sz="1800"/>
            <a:t>from</a:t>
          </a:r>
          <a:r>
            <a:rPr lang="de-DE" sz="1800"/>
            <a:t> "</a:t>
          </a:r>
          <a:r>
            <a:rPr lang="de-DE" sz="1800"/>
            <a:t>procedere</a:t>
          </a:r>
          <a:r>
            <a:rPr lang="de-DE" sz="1800"/>
            <a:t>" (</a:t>
          </a:r>
          <a:r>
            <a:rPr lang="de-DE" sz="1800"/>
            <a:t>to</a:t>
          </a:r>
          <a:r>
            <a:rPr lang="de-DE" sz="1800"/>
            <a:t> </a:t>
          </a:r>
          <a:r>
            <a:rPr lang="de-DE" sz="1800"/>
            <a:t>procede</a:t>
          </a:r>
          <a:r>
            <a:rPr lang="de-DE" sz="1800"/>
            <a:t>)</a:t>
          </a:r>
          <a:endParaRPr/>
        </a:p>
        <a:p>
          <a:pPr marL="171450" lvl="1" indent="-17145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800"/>
            <a:t>Ancient</a:t>
          </a:r>
          <a:r>
            <a:rPr lang="de-DE" sz="1800"/>
            <a:t> </a:t>
          </a:r>
          <a:r>
            <a:rPr lang="de-DE" sz="1800"/>
            <a:t>greek</a:t>
          </a:r>
          <a:r>
            <a:rPr lang="de-DE" sz="1800"/>
            <a:t> </a:t>
          </a:r>
          <a:r>
            <a:rPr lang="de-DE" sz="1800"/>
            <a:t>Heraclitos</a:t>
          </a:r>
          <a:r>
            <a:rPr lang="de-DE" sz="1800"/>
            <a:t>: "</a:t>
          </a:r>
          <a:r>
            <a:rPr lang="de-DE" sz="1800"/>
            <a:t>panta</a:t>
          </a:r>
          <a:r>
            <a:rPr lang="de-DE" sz="1800"/>
            <a:t> </a:t>
          </a:r>
          <a:r>
            <a:rPr lang="de-DE" sz="1800"/>
            <a:t>rhei</a:t>
          </a:r>
          <a:r>
            <a:rPr lang="de-DE" sz="1800"/>
            <a:t>" (</a:t>
          </a:r>
          <a:r>
            <a:rPr lang="el-GR" sz="1800"/>
            <a:t>πάντα ῥεῖ), "</a:t>
          </a:r>
          <a:r>
            <a:rPr lang="de-DE" sz="1800"/>
            <a:t>everything</a:t>
          </a:r>
          <a:r>
            <a:rPr lang="de-DE" sz="1800"/>
            <a:t> </a:t>
          </a:r>
          <a:r>
            <a:rPr lang="de-DE" sz="1800"/>
            <a:t>is</a:t>
          </a:r>
          <a:r>
            <a:rPr lang="de-DE" sz="1800"/>
            <a:t> in </a:t>
          </a:r>
          <a:r>
            <a:rPr lang="de-DE" sz="1800"/>
            <a:t>flow</a:t>
          </a:r>
          <a:r>
            <a:rPr lang="de-DE" sz="1800"/>
            <a:t>"</a:t>
          </a:r>
          <a:endParaRPr/>
        </a:p>
        <a:p>
          <a:pPr marL="171450" lvl="1" indent="-17145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800"/>
            <a:t>Abstract time (</a:t>
          </a:r>
          <a:r>
            <a:rPr lang="de-DE" sz="1800"/>
            <a:t>sequences</a:t>
          </a:r>
          <a:r>
            <a:rPr lang="de-DE" sz="1800"/>
            <a:t>) </a:t>
          </a:r>
          <a:r>
            <a:rPr lang="de-DE" sz="1800"/>
            <a:t>or</a:t>
          </a:r>
          <a:r>
            <a:rPr lang="de-DE" sz="1800"/>
            <a:t> </a:t>
          </a:r>
          <a:r>
            <a:rPr lang="de-DE" sz="1800"/>
            <a:t>metric</a:t>
          </a:r>
          <a:r>
            <a:rPr lang="de-DE" sz="1800"/>
            <a:t> time (wall </a:t>
          </a:r>
          <a:r>
            <a:rPr lang="de-DE" sz="1800"/>
            <a:t>clock</a:t>
          </a:r>
          <a:r>
            <a:rPr lang="de-DE" sz="1800"/>
            <a:t>, </a:t>
          </a:r>
          <a:r>
            <a:rPr lang="de-DE" sz="1800"/>
            <a:t>calendar</a:t>
          </a:r>
          <a:r>
            <a:rPr lang="de-DE" sz="1800"/>
            <a:t>)</a:t>
          </a:r>
          <a:endParaRPr/>
        </a:p>
      </dsp:txBody>
      <dsp:txXfrm>
        <a:off x="0" y="2377536"/>
        <a:ext cx="11680722" cy="1644300"/>
      </dsp:txXfrm>
    </dsp:sp>
    <dsp:sp modelId="{4D90B543-A9C9-4774-A6C4-76B382CB41AA}">
      <dsp:nvSpPr>
        <dsp:cNvPr id="0" name="" hidden="0"/>
        <dsp:cNvSpPr/>
      </dsp:nvSpPr>
      <dsp:spPr bwMode="auto">
        <a:xfrm>
          <a:off x="584036" y="2111857"/>
          <a:ext cx="8176505" cy="531360"/>
        </a:xfrm>
        <a:prstGeom prst="roundRect">
          <a:avLst>
            <a:gd name="adj" fmla="val 166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309052" tIns="0" rIns="309052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 b="1"/>
            <a:t>Progress</a:t>
          </a:r>
          <a:r>
            <a:rPr lang="de-DE" sz="1800"/>
            <a:t> </a:t>
          </a:r>
          <a:r>
            <a:rPr lang="de-DE" sz="1800"/>
            <a:t>point</a:t>
          </a:r>
          <a:r>
            <a:rPr lang="de-DE" sz="1800"/>
            <a:t> of </a:t>
          </a:r>
          <a:r>
            <a:rPr lang="de-DE" sz="1800"/>
            <a:t>view</a:t>
          </a:r>
          <a:endParaRPr lang="de-DE" sz="1800"/>
        </a:p>
      </dsp:txBody>
      <dsp:txXfrm>
        <a:off x="609975" y="2137796"/>
        <a:ext cx="8124626" cy="479482"/>
      </dsp:txXfrm>
    </dsp:sp>
    <dsp:sp modelId="{66C1BAA2-B718-4DC5-BA4E-900F46197DC9}">
      <dsp:nvSpPr>
        <dsp:cNvPr id="0" name="" hidden="0"/>
        <dsp:cNvSpPr/>
      </dsp:nvSpPr>
      <dsp:spPr bwMode="auto">
        <a:xfrm>
          <a:off x="0" y="4384717"/>
          <a:ext cx="11680722" cy="13608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906554" tIns="374904" rIns="90655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800"/>
            <a:t>„</a:t>
          </a:r>
          <a:r>
            <a:rPr lang="en-US" sz="1800"/>
            <a:t>A </a:t>
          </a:r>
          <a:r>
            <a:rPr lang="en-US" sz="1800" b="1"/>
            <a:t>process</a:t>
          </a:r>
          <a:r>
            <a:rPr lang="en-US" sz="1800"/>
            <a:t> is a set of activities that interact to achieve a result.</a:t>
          </a:r>
          <a:r>
            <a:rPr lang="de-DE" sz="1800"/>
            <a:t>“</a:t>
          </a:r>
          <a:endParaRPr/>
        </a:p>
        <a:p>
          <a:pPr marL="342900" lvl="2" indent="-17145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800"/>
            <a:t>From</a:t>
          </a:r>
          <a:r>
            <a:rPr lang="de-DE" sz="1800"/>
            <a:t> </a:t>
          </a:r>
          <a:r>
            <a:rPr lang="de-DE" sz="1800" u="sng">
              <a:hlinkClick r:id="rId1" tooltip="https://en.wikipedia.org/wiki/Process_(disambiguation)"/>
            </a:rPr>
            <a:t>https://en.wikipedia.org/wiki/Process_(disambiguation)</a:t>
          </a:r>
          <a:endParaRPr lang="de-DE" sz="1800"/>
        </a:p>
        <a:p>
          <a:pPr marL="342900" lvl="2" indent="-17145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800"/>
            <a:t>Some</a:t>
          </a:r>
          <a:r>
            <a:rPr lang="de-DE" sz="1800"/>
            <a:t> </a:t>
          </a:r>
          <a:r>
            <a:rPr lang="de-DE" sz="1800"/>
            <a:t>more</a:t>
          </a:r>
          <a:r>
            <a:rPr lang="de-DE" sz="1800"/>
            <a:t> </a:t>
          </a:r>
          <a:r>
            <a:rPr lang="de-DE" sz="1800"/>
            <a:t>meanings</a:t>
          </a:r>
          <a:r>
            <a:rPr lang="de-DE" sz="1800"/>
            <a:t> in </a:t>
          </a:r>
          <a:r>
            <a:rPr lang="de-DE" sz="1800" u="sng">
              <a:hlinkClick r:id="rId2" tooltip="https://de.wikipedia.org/wiki/Prozess_(Begriffsklärung)"/>
            </a:rPr>
            <a:t>https://de.wikipedia.org/</a:t>
          </a:r>
          <a:r>
            <a:rPr lang="de-DE" sz="1800" u="sng">
              <a:hlinkClick r:id="rId2" tooltip="https://de.wikipedia.org/wiki/Prozess_(Begriffsklärung)"/>
            </a:rPr>
            <a:t>wiki</a:t>
          </a:r>
          <a:r>
            <a:rPr lang="de-DE" sz="1800" u="sng">
              <a:hlinkClick r:id="rId2" tooltip="https://de.wikipedia.org/wiki/Prozess_(Begriffsklärung)"/>
            </a:rPr>
            <a:t>/Prozess_(Begriffsklärung)</a:t>
          </a:r>
          <a:endParaRPr lang="de-DE" sz="1800"/>
        </a:p>
      </dsp:txBody>
      <dsp:txXfrm>
        <a:off x="0" y="4384717"/>
        <a:ext cx="11680722" cy="1360800"/>
      </dsp:txXfrm>
    </dsp:sp>
    <dsp:sp modelId="{CE4686DA-1FD6-4AF3-BCDA-90198F4DDD09}">
      <dsp:nvSpPr>
        <dsp:cNvPr id="0" name="" hidden="0"/>
        <dsp:cNvSpPr/>
      </dsp:nvSpPr>
      <dsp:spPr bwMode="auto">
        <a:xfrm>
          <a:off x="584036" y="4119037"/>
          <a:ext cx="8176505" cy="531360"/>
        </a:xfrm>
        <a:prstGeom prst="roundRect">
          <a:avLst>
            <a:gd name="adj" fmla="val 166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309052" tIns="0" rIns="309052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800"/>
            <a:t>Wikipedia</a:t>
          </a:r>
          <a:endParaRPr/>
        </a:p>
      </dsp:txBody>
      <dsp:txXfrm>
        <a:off x="609975" y="4144976"/>
        <a:ext cx="8124626" cy="479482"/>
      </dsp:txXfrm>
    </dsp:sp>
  </dsp:spTree>
</dsp:drawing>
</file>

<file path=ppt/diagrams/drawing3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11425768" cy="4820355"/>
        <a:chOff x="0" y="0"/>
        <a:chExt cx="11425768" cy="4820355"/>
      </a:xfrm>
    </dsp:grpSpPr>
    <dsp:sp modelId="{A5DE7356-CE64-4B89-85B6-D955D15F3C98}">
      <dsp:nvSpPr>
        <dsp:cNvPr id="0" name="" hidden="0"/>
        <dsp:cNvSpPr/>
      </dsp:nvSpPr>
      <dsp:spPr bwMode="auto">
        <a:xfrm>
          <a:off x="1474986" y="804657"/>
          <a:ext cx="3971646" cy="2006649"/>
        </a:xfrm>
        <a:prstGeom prst="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tint val="40000"/>
              <a:hueOff val="0"/>
              <a:satOff val="0"/>
              <a:lumOff val="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0" tIns="170688" rIns="170688" bIns="170688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400"/>
            <a:t>Flow Models</a:t>
          </a:r>
          <a:endParaRPr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Partial Differential </a:t>
          </a:r>
          <a:r>
            <a:rPr lang="de-DE" sz="1900"/>
            <a:t>Equations</a:t>
          </a:r>
          <a:endParaRPr lang="de-DE" sz="19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(non-) linear </a:t>
          </a:r>
          <a:r>
            <a:rPr lang="de-DE" sz="1900"/>
            <a:t>functions</a:t>
          </a:r>
          <a:br>
            <a:rPr lang="de-DE" sz="1900"/>
          </a:br>
          <a:r>
            <a:rPr lang="de-DE" sz="1900"/>
            <a:t>e.g., hinging hyperplanes</a:t>
          </a:r>
          <a:endParaRPr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 b="1"/>
            <a:t>Control </a:t>
          </a:r>
          <a:r>
            <a:rPr lang="de-DE" sz="1900" b="1"/>
            <a:t>theory</a:t>
          </a:r>
          <a:endParaRPr lang="de-DE" sz="1900" b="1"/>
        </a:p>
      </dsp:txBody>
      <dsp:txXfrm>
        <a:off x="2110449" y="804657"/>
        <a:ext cx="3336182" cy="2006649"/>
      </dsp:txXfrm>
    </dsp:sp>
    <dsp:sp modelId="{7342CB9C-066D-49F4-B752-36FF02E64225}">
      <dsp:nvSpPr>
        <dsp:cNvPr id="0" name="" hidden="0"/>
        <dsp:cNvSpPr/>
      </dsp:nvSpPr>
      <dsp:spPr bwMode="auto">
        <a:xfrm>
          <a:off x="1474986" y="2811305"/>
          <a:ext cx="3971646" cy="2006649"/>
        </a:xfrm>
        <a:prstGeom prst="rect">
          <a:avLst/>
        </a:prstGeom>
        <a:solidFill>
          <a:schemeClr val="accent5">
            <a:tint val="40000"/>
            <a:hueOff val="-2463918"/>
            <a:satOff val="-4272"/>
            <a:lumOff val="-430"/>
            <a:alphaOff val="0"/>
            <a:alpha val="90000"/>
          </a:schemeClr>
        </a:solidFill>
        <a:ln w="12700" cap="flat" cmpd="sng" algn="ctr">
          <a:solidFill>
            <a:schemeClr val="accent5">
              <a:tint val="40000"/>
              <a:hueOff val="-2463918"/>
              <a:satOff val="-4272"/>
              <a:lumOff val="-43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0" tIns="170688" rIns="170688" bIns="170688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400"/>
            <a:t>Examples </a:t>
          </a:r>
          <a:endParaRPr lang="de-DE" sz="2400" b="1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Technical </a:t>
          </a:r>
          <a:r>
            <a:rPr lang="de-DE" sz="1900"/>
            <a:t>combustion</a:t>
          </a:r>
          <a:endParaRPr lang="de-DE" sz="19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Chemical </a:t>
          </a:r>
          <a:r>
            <a:rPr lang="de-DE" sz="1900"/>
            <a:t>processes</a:t>
          </a:r>
          <a:endParaRPr lang="de-DE" sz="1900"/>
        </a:p>
      </dsp:txBody>
      <dsp:txXfrm>
        <a:off x="2110449" y="2811305"/>
        <a:ext cx="3336182" cy="2006649"/>
      </dsp:txXfrm>
    </dsp:sp>
    <dsp:sp modelId="{81E03A5C-47C6-42AA-8556-CCE62D46B48E}">
      <dsp:nvSpPr>
        <dsp:cNvPr id="0" name="" hidden="0"/>
        <dsp:cNvSpPr/>
      </dsp:nvSpPr>
      <dsp:spPr bwMode="auto">
        <a:xfrm>
          <a:off x="0" y="2399"/>
          <a:ext cx="2005646" cy="200564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400" b="0" i="0" u="none"/>
            <a:t>Continuous</a:t>
          </a:r>
          <a:r>
            <a:rPr lang="de-DE" sz="2400" b="0" i="0" u="none"/>
            <a:t> </a:t>
          </a:r>
          <a:r>
            <a:rPr lang="de-DE" sz="2400" b="0" i="0" u="none"/>
            <a:t>processes</a:t>
          </a:r>
          <a:endParaRPr lang="de-DE" sz="2400"/>
        </a:p>
      </dsp:txBody>
      <dsp:txXfrm>
        <a:off x="293720" y="296119"/>
        <a:ext cx="1418206" cy="1418206"/>
      </dsp:txXfrm>
    </dsp:sp>
    <dsp:sp modelId="{44C84714-1B35-4CE7-B661-5DE747C8755C}">
      <dsp:nvSpPr>
        <dsp:cNvPr id="0" name="" hidden="0"/>
        <dsp:cNvSpPr/>
      </dsp:nvSpPr>
      <dsp:spPr bwMode="auto">
        <a:xfrm>
          <a:off x="7180000" y="804657"/>
          <a:ext cx="4133231" cy="2006649"/>
        </a:xfrm>
        <a:prstGeom prst="rect">
          <a:avLst/>
        </a:prstGeom>
        <a:solidFill>
          <a:schemeClr val="accent5">
            <a:tint val="40000"/>
            <a:hueOff val="-4927837"/>
            <a:satOff val="-8544"/>
            <a:lumOff val="-859"/>
            <a:alphaOff val="0"/>
            <a:alpha val="90000"/>
          </a:schemeClr>
        </a:solidFill>
        <a:ln w="12700" cap="flat" cmpd="sng" algn="ctr">
          <a:solidFill>
            <a:schemeClr val="accent5">
              <a:tint val="40000"/>
              <a:hueOff val="-4927837"/>
              <a:satOff val="-8544"/>
              <a:lumOff val="-859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0" tIns="170688" rIns="170688" bIns="170688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400"/>
            <a:t>Discrete</a:t>
          </a:r>
          <a:r>
            <a:rPr lang="de-DE" sz="2400"/>
            <a:t> Models</a:t>
          </a:r>
          <a:endParaRPr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Cases / </a:t>
          </a:r>
          <a:r>
            <a:rPr lang="de-DE" sz="1900"/>
            <a:t>traces</a:t>
          </a:r>
          <a:r>
            <a:rPr lang="de-DE" sz="1900"/>
            <a:t> of </a:t>
          </a:r>
          <a:r>
            <a:rPr lang="de-DE" sz="1900"/>
            <a:t>events</a:t>
          </a:r>
          <a:endParaRPr lang="de-DE" sz="19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Transition </a:t>
          </a:r>
          <a:r>
            <a:rPr lang="de-DE" sz="1900"/>
            <a:t>systems</a:t>
          </a:r>
          <a:r>
            <a:rPr lang="de-DE" sz="1900"/>
            <a:t>, </a:t>
          </a:r>
          <a:r>
            <a:rPr lang="de-DE" sz="1900"/>
            <a:t>Petrinets</a:t>
          </a:r>
          <a:endParaRPr lang="de-DE" sz="19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 b="1"/>
            <a:t>Automata</a:t>
          </a:r>
          <a:r>
            <a:rPr lang="de-DE" sz="1900" b="1"/>
            <a:t> </a:t>
          </a:r>
          <a:r>
            <a:rPr lang="de-DE" sz="1900" b="1"/>
            <a:t>theory</a:t>
          </a:r>
          <a:endParaRPr lang="de-DE" sz="1900" b="1"/>
        </a:p>
      </dsp:txBody>
      <dsp:txXfrm>
        <a:off x="7841317" y="804657"/>
        <a:ext cx="3471914" cy="2006649"/>
      </dsp:txXfrm>
    </dsp:sp>
    <dsp:sp modelId="{C18DD507-E47C-442D-AF94-D30C97A6C29B}">
      <dsp:nvSpPr>
        <dsp:cNvPr id="0" name="" hidden="0"/>
        <dsp:cNvSpPr/>
      </dsp:nvSpPr>
      <dsp:spPr bwMode="auto">
        <a:xfrm>
          <a:off x="7180000" y="2811305"/>
          <a:ext cx="4133231" cy="2006649"/>
        </a:xfrm>
        <a:prstGeom prst="rect">
          <a:avLst/>
        </a:prstGeom>
        <a:solidFill>
          <a:schemeClr val="accent5">
            <a:tint val="40000"/>
            <a:hueOff val="-7391755"/>
            <a:satOff val="-12816"/>
            <a:lumOff val="-1289"/>
            <a:alphaOff val="0"/>
            <a:alpha val="90000"/>
          </a:schemeClr>
        </a:solidFill>
        <a:ln w="12700" cap="flat" cmpd="sng" algn="ctr">
          <a:solidFill>
            <a:schemeClr val="accent5">
              <a:tint val="40000"/>
              <a:hueOff val="-7391755"/>
              <a:satOff val="-12816"/>
              <a:lumOff val="-1289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0" tIns="170688" rIns="170688" bIns="170688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400"/>
            <a:t>Examples</a:t>
          </a:r>
          <a:endParaRPr lang="de-DE" sz="2400" b="1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Assembly</a:t>
          </a:r>
          <a:r>
            <a:rPr lang="de-DE" sz="1900"/>
            <a:t> in </a:t>
          </a:r>
          <a:r>
            <a:rPr lang="de-DE" sz="1900"/>
            <a:t>manufacturing</a:t>
          </a:r>
          <a:endParaRPr lang="de-DE" sz="19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Customer </a:t>
          </a:r>
          <a:r>
            <a:rPr lang="de-DE" sz="1900"/>
            <a:t>journeys</a:t>
          </a:r>
          <a:endParaRPr lang="de-DE" sz="19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Logistics</a:t>
          </a:r>
          <a:endParaRPr lang="de-DE" sz="1900"/>
        </a:p>
      </dsp:txBody>
      <dsp:txXfrm>
        <a:off x="7841317" y="2811305"/>
        <a:ext cx="3471914" cy="2006649"/>
      </dsp:txXfrm>
    </dsp:sp>
    <dsp:sp modelId="{AA611331-A728-4E0E-9B56-7C48A296C52B}">
      <dsp:nvSpPr>
        <dsp:cNvPr id="0" name="" hidden="0"/>
        <dsp:cNvSpPr/>
      </dsp:nvSpPr>
      <dsp:spPr bwMode="auto">
        <a:xfrm>
          <a:off x="5726119" y="2399"/>
          <a:ext cx="2005646" cy="2005646"/>
        </a:xfrm>
        <a:prstGeom prst="ellipse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400"/>
            <a:t>Event-</a:t>
          </a:r>
          <a:r>
            <a:rPr lang="de-DE" sz="2400"/>
            <a:t>based</a:t>
          </a:r>
          <a:r>
            <a:rPr lang="de-DE" sz="2400"/>
            <a:t> </a:t>
          </a:r>
          <a:r>
            <a:rPr lang="de-DE" sz="2400"/>
            <a:t>processes</a:t>
          </a:r>
          <a:endParaRPr lang="de-DE" sz="2400"/>
        </a:p>
      </dsp:txBody>
      <dsp:txXfrm>
        <a:off x="6019839" y="296119"/>
        <a:ext cx="1418206" cy="1418206"/>
      </dsp:txXfrm>
    </dsp:sp>
  </dsp:spTree>
</dsp:drawing>
</file>

<file path=ppt/diagrams/drawing4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11425768" cy="4820355"/>
        <a:chOff x="0" y="0"/>
        <a:chExt cx="11425768" cy="4820355"/>
      </a:xfrm>
    </dsp:grpSpPr>
    <dsp:sp modelId="{A5DE7356-CE64-4B89-85B6-D955D15F3C98}">
      <dsp:nvSpPr>
        <dsp:cNvPr id="0" name="" hidden="0"/>
        <dsp:cNvSpPr/>
      </dsp:nvSpPr>
      <dsp:spPr bwMode="auto">
        <a:xfrm>
          <a:off x="1449595" y="804657"/>
          <a:ext cx="3959902" cy="2006649"/>
        </a:xfrm>
        <a:prstGeom prst="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tint val="40000"/>
              <a:hueOff val="0"/>
              <a:satOff val="0"/>
              <a:lumOff val="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0" tIns="170688" rIns="170688" bIns="170688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400"/>
            <a:t>Control </a:t>
          </a:r>
          <a:r>
            <a:rPr lang="de-DE" sz="2400"/>
            <a:t>theory</a:t>
          </a:r>
          <a:endParaRPr lang="de-DE" sz="24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Jerk-free</a:t>
          </a:r>
          <a:r>
            <a:rPr lang="de-DE" sz="1900"/>
            <a:t> </a:t>
          </a:r>
          <a:r>
            <a:rPr lang="de-DE" sz="1900"/>
            <a:t>acceleration</a:t>
          </a:r>
          <a:endParaRPr lang="de-DE" sz="19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 b="0" i="0" u="none"/>
            <a:t>Partial differential </a:t>
          </a:r>
          <a:r>
            <a:rPr lang="de-DE" sz="1900" b="0" i="0" u="none"/>
            <a:t>equations</a:t>
          </a:r>
          <a:endParaRPr lang="de-DE" sz="19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 b="0" i="0" u="none"/>
            <a:t>Mechanical</a:t>
          </a:r>
          <a:r>
            <a:rPr lang="de-DE" sz="1900" b="0" i="0" u="none"/>
            <a:t> Eng. </a:t>
          </a:r>
          <a:r>
            <a:rPr lang="de-DE" sz="1900" b="0" i="0" u="none"/>
            <a:t>view</a:t>
          </a:r>
          <a:endParaRPr lang="de-DE" sz="1900"/>
        </a:p>
      </dsp:txBody>
      <dsp:txXfrm>
        <a:off x="2083179" y="804657"/>
        <a:ext cx="3326317" cy="2006649"/>
      </dsp:txXfrm>
    </dsp:sp>
    <dsp:sp modelId="{2806690C-3D52-4516-8B4B-167BF1413C29}">
      <dsp:nvSpPr>
        <dsp:cNvPr id="0" name="" hidden="0"/>
        <dsp:cNvSpPr/>
      </dsp:nvSpPr>
      <dsp:spPr bwMode="auto">
        <a:xfrm>
          <a:off x="1449595" y="2811305"/>
          <a:ext cx="3959902" cy="2006649"/>
        </a:xfrm>
        <a:prstGeom prst="rect">
          <a:avLst/>
        </a:prstGeom>
        <a:solidFill>
          <a:schemeClr val="accent5">
            <a:tint val="40000"/>
            <a:hueOff val="-2463918"/>
            <a:satOff val="-4272"/>
            <a:lumOff val="-430"/>
            <a:alphaOff val="0"/>
            <a:alpha val="90000"/>
          </a:schemeClr>
        </a:solidFill>
        <a:ln w="12700" cap="flat" cmpd="sng" algn="ctr">
          <a:solidFill>
            <a:schemeClr val="accent5">
              <a:tint val="40000"/>
              <a:hueOff val="-2463918"/>
              <a:satOff val="-4272"/>
              <a:lumOff val="-43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0" tIns="170688" rIns="170688" bIns="170688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400"/>
            <a:t>Ingredients</a:t>
          </a:r>
          <a:endParaRPr lang="de-DE" sz="24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Continuous</a:t>
          </a:r>
          <a:r>
            <a:rPr lang="de-DE" sz="1900"/>
            <a:t> 2</a:t>
          </a:r>
          <a:r>
            <a:rPr lang="de-DE" sz="1900" baseline="30000"/>
            <a:t>nd</a:t>
          </a:r>
          <a:r>
            <a:rPr lang="de-DE" sz="1900"/>
            <a:t> derivatives</a:t>
          </a:r>
          <a:endParaRPr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Boundary</a:t>
          </a:r>
          <a:r>
            <a:rPr lang="de-DE" sz="1900"/>
            <a:t> </a:t>
          </a:r>
          <a:r>
            <a:rPr lang="de-DE" sz="1900"/>
            <a:t>conditions</a:t>
          </a:r>
          <a:r>
            <a:rPr lang="de-DE" sz="1900"/>
            <a:t> for </a:t>
          </a:r>
          <a:r>
            <a:rPr lang="de-DE" sz="1900"/>
            <a:t>start</a:t>
          </a:r>
          <a:r>
            <a:rPr lang="de-DE" sz="1900"/>
            <a:t> and </a:t>
          </a:r>
          <a:r>
            <a:rPr lang="de-DE" sz="1900"/>
            <a:t>stop</a:t>
          </a:r>
          <a:r>
            <a:rPr lang="de-DE" sz="1900"/>
            <a:t> </a:t>
          </a:r>
          <a:r>
            <a:rPr lang="de-DE" sz="1900"/>
            <a:t>positions</a:t>
          </a:r>
          <a:endParaRPr lang="de-DE" sz="1900"/>
        </a:p>
      </dsp:txBody>
      <dsp:txXfrm>
        <a:off x="2083179" y="2811305"/>
        <a:ext cx="3326317" cy="2006649"/>
      </dsp:txXfrm>
    </dsp:sp>
    <dsp:sp modelId="{81E03A5C-47C6-42AA-8556-CCE62D46B48E}">
      <dsp:nvSpPr>
        <dsp:cNvPr id="0" name="" hidden="0"/>
        <dsp:cNvSpPr/>
      </dsp:nvSpPr>
      <dsp:spPr bwMode="auto">
        <a:xfrm>
          <a:off x="0" y="2399"/>
          <a:ext cx="2005646" cy="200564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3000" b="0" i="0" u="none"/>
            <a:t>Smooth </a:t>
          </a:r>
          <a:r>
            <a:rPr lang="de-DE" sz="3000" b="0" i="0" u="none"/>
            <a:t>start</a:t>
          </a:r>
          <a:r>
            <a:rPr lang="de-DE" sz="3000" b="0" i="0" u="none"/>
            <a:t> and </a:t>
          </a:r>
          <a:r>
            <a:rPr lang="de-DE" sz="3000" b="0" i="0" u="none"/>
            <a:t>stop</a:t>
          </a:r>
          <a:endParaRPr lang="de-DE" sz="3000"/>
        </a:p>
      </dsp:txBody>
      <dsp:txXfrm>
        <a:off x="293720" y="296119"/>
        <a:ext cx="1418206" cy="1418206"/>
      </dsp:txXfrm>
    </dsp:sp>
    <dsp:sp modelId="{44C84714-1B35-4CE7-B661-5DE747C8755C}">
      <dsp:nvSpPr>
        <dsp:cNvPr id="0" name="" hidden="0"/>
        <dsp:cNvSpPr/>
      </dsp:nvSpPr>
      <dsp:spPr bwMode="auto">
        <a:xfrm>
          <a:off x="7266243" y="804657"/>
          <a:ext cx="3959902" cy="2006649"/>
        </a:xfrm>
        <a:prstGeom prst="rect">
          <a:avLst/>
        </a:prstGeom>
        <a:solidFill>
          <a:schemeClr val="accent5">
            <a:tint val="40000"/>
            <a:hueOff val="-4927837"/>
            <a:satOff val="-8544"/>
            <a:lumOff val="-859"/>
            <a:alphaOff val="0"/>
            <a:alpha val="90000"/>
          </a:schemeClr>
        </a:solidFill>
        <a:ln w="12700" cap="flat" cmpd="sng" algn="ctr">
          <a:solidFill>
            <a:schemeClr val="accent5">
              <a:tint val="40000"/>
              <a:hueOff val="-4927837"/>
              <a:satOff val="-8544"/>
              <a:lumOff val="-859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0" tIns="170688" rIns="170688" bIns="170688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400"/>
            <a:t>Automata</a:t>
          </a:r>
          <a:r>
            <a:rPr lang="de-DE" sz="2400"/>
            <a:t> </a:t>
          </a:r>
          <a:r>
            <a:rPr lang="de-DE" sz="2400"/>
            <a:t>theory</a:t>
          </a:r>
          <a:endParaRPr lang="de-DE" sz="24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Users </a:t>
          </a:r>
          <a:r>
            <a:rPr lang="de-DE" sz="1900"/>
            <a:t>select</a:t>
          </a:r>
          <a:r>
            <a:rPr lang="de-DE" sz="1900"/>
            <a:t> </a:t>
          </a:r>
          <a:r>
            <a:rPr lang="de-DE" sz="1900"/>
            <a:t>target</a:t>
          </a:r>
          <a:r>
            <a:rPr lang="de-DE" sz="1900"/>
            <a:t> </a:t>
          </a:r>
          <a:r>
            <a:rPr lang="de-DE" sz="1900"/>
            <a:t>floors</a:t>
          </a:r>
          <a:endParaRPr lang="de-DE" sz="19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State </a:t>
          </a:r>
          <a:r>
            <a:rPr lang="de-DE" sz="1900"/>
            <a:t>transition</a:t>
          </a:r>
          <a:r>
            <a:rPr lang="de-DE" sz="1900"/>
            <a:t> </a:t>
          </a:r>
          <a:r>
            <a:rPr lang="de-DE" sz="1900"/>
            <a:t>system</a:t>
          </a:r>
          <a:endParaRPr lang="de-DE" sz="19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Computer Science </a:t>
          </a:r>
          <a:r>
            <a:rPr lang="de-DE" sz="1900"/>
            <a:t>view</a:t>
          </a:r>
          <a:endParaRPr lang="de-DE" sz="1900"/>
        </a:p>
      </dsp:txBody>
      <dsp:txXfrm>
        <a:off x="7899827" y="804657"/>
        <a:ext cx="3326317" cy="2006649"/>
      </dsp:txXfrm>
    </dsp:sp>
    <dsp:sp modelId="{4B43C69F-CD5D-4141-A722-116646942671}">
      <dsp:nvSpPr>
        <dsp:cNvPr id="0" name="" hidden="0"/>
        <dsp:cNvSpPr/>
      </dsp:nvSpPr>
      <dsp:spPr bwMode="auto">
        <a:xfrm>
          <a:off x="7266243" y="2811305"/>
          <a:ext cx="3959902" cy="2006649"/>
        </a:xfrm>
        <a:prstGeom prst="rect">
          <a:avLst/>
        </a:prstGeom>
        <a:solidFill>
          <a:schemeClr val="accent5">
            <a:tint val="40000"/>
            <a:hueOff val="-7391755"/>
            <a:satOff val="-12816"/>
            <a:lumOff val="-1289"/>
            <a:alphaOff val="0"/>
            <a:alpha val="90000"/>
          </a:schemeClr>
        </a:solidFill>
        <a:ln w="12700" cap="flat" cmpd="sng" algn="ctr">
          <a:solidFill>
            <a:schemeClr val="accent5">
              <a:tint val="40000"/>
              <a:hueOff val="-7391755"/>
              <a:satOff val="-12816"/>
              <a:lumOff val="-1289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0" tIns="170688" rIns="170688" bIns="170688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400"/>
            <a:t>Ingredients</a:t>
          </a:r>
          <a:endParaRPr lang="de-DE" sz="24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States </a:t>
          </a:r>
          <a:r>
            <a:rPr lang="de-DE" sz="1900"/>
            <a:t>represent</a:t>
          </a:r>
          <a:r>
            <a:rPr lang="de-DE" sz="1900"/>
            <a:t> </a:t>
          </a:r>
          <a:r>
            <a:rPr lang="de-DE" sz="1900"/>
            <a:t>floors</a:t>
          </a:r>
          <a:endParaRPr lang="de-DE" sz="19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Alphabet for </a:t>
          </a:r>
          <a:r>
            <a:rPr lang="de-DE" sz="1900"/>
            <a:t>floor</a:t>
          </a:r>
          <a:r>
            <a:rPr lang="de-DE" sz="1900"/>
            <a:t> </a:t>
          </a:r>
          <a:r>
            <a:rPr lang="de-DE" sz="1900"/>
            <a:t>selection</a:t>
          </a:r>
          <a:endParaRPr lang="de-DE" sz="1900"/>
        </a:p>
        <a:p>
          <a:pPr marL="171450" lvl="1" indent="-171450" algn="l" defTabSz="844550">
            <a:lnSpc>
              <a:spcPct val="90000"/>
            </a:lnSpc>
            <a:spcBef>
              <a:spcPts val="0"/>
            </a:spcBef>
            <a:spcAft>
              <a:spcPts val="0"/>
            </a:spcAft>
            <a:buChar char="•"/>
            <a:defRPr/>
          </a:pPr>
          <a:r>
            <a:rPr lang="de-DE" sz="1900"/>
            <a:t>Transitions</a:t>
          </a:r>
          <a:r>
            <a:rPr lang="de-DE" sz="1900"/>
            <a:t> </a:t>
          </a:r>
          <a:r>
            <a:rPr lang="de-DE" sz="1900"/>
            <a:t>represent</a:t>
          </a:r>
          <a:r>
            <a:rPr lang="de-DE" sz="1900"/>
            <a:t> </a:t>
          </a:r>
          <a:r>
            <a:rPr lang="de-DE" sz="1900"/>
            <a:t>rides</a:t>
          </a:r>
          <a:endParaRPr lang="de-DE" sz="1900"/>
        </a:p>
      </dsp:txBody>
      <dsp:txXfrm>
        <a:off x="7899827" y="2811305"/>
        <a:ext cx="3326317" cy="2006649"/>
      </dsp:txXfrm>
    </dsp:sp>
    <dsp:sp modelId="{AA611331-A728-4E0E-9B56-7C48A296C52B}">
      <dsp:nvSpPr>
        <dsp:cNvPr id="0" name="" hidden="0"/>
        <dsp:cNvSpPr/>
      </dsp:nvSpPr>
      <dsp:spPr bwMode="auto">
        <a:xfrm>
          <a:off x="5663106" y="2399"/>
          <a:ext cx="2005646" cy="2005646"/>
        </a:xfrm>
        <a:prstGeom prst="ellipse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3000"/>
            <a:t>Ride </a:t>
          </a:r>
          <a:r>
            <a:rPr lang="de-DE" sz="3000"/>
            <a:t>selection</a:t>
          </a:r>
          <a:endParaRPr lang="de-DE" sz="3000"/>
        </a:p>
      </dsp:txBody>
      <dsp:txXfrm>
        <a:off x="5956826" y="296119"/>
        <a:ext cx="1418206" cy="1418206"/>
      </dsp:txXfrm>
    </dsp:sp>
  </dsp:spTree>
</dsp:drawing>
</file>

<file path=ppt/diagrams/drawing5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2552821" cy="4978479"/>
        <a:chOff x="0" y="0"/>
        <a:chExt cx="2552821" cy="4978479"/>
      </a:xfrm>
    </dsp:grpSpPr>
    <dsp:sp modelId="{4EC46AC3-393A-4CEE-A210-82829296B25E}">
      <dsp:nvSpPr>
        <dsp:cNvPr id="0" name="" hidden="0"/>
        <dsp:cNvSpPr/>
      </dsp:nvSpPr>
      <dsp:spPr bwMode="auto">
        <a:xfrm>
          <a:off x="0" y="0"/>
          <a:ext cx="2552821" cy="4978479"/>
        </a:xfrm>
        <a:prstGeom prst="roundRect">
          <a:avLst>
            <a:gd name="adj" fmla="val 85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114300" tIns="114300" rIns="114300" bIns="3863853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3000"/>
            <a:t>Over-</a:t>
          </a:r>
          <a:r>
            <a:rPr lang="de-DE" sz="3000"/>
            <a:t>generalization</a:t>
          </a:r>
          <a:endParaRPr lang="de-DE" sz="3000"/>
        </a:p>
      </dsp:txBody>
      <dsp:txXfrm>
        <a:off x="63554" y="63554"/>
        <a:ext cx="2425713" cy="4851371"/>
      </dsp:txXfrm>
    </dsp:sp>
    <dsp:sp modelId="{BF62F568-3028-4687-B033-CD865FFF9C3E}">
      <dsp:nvSpPr>
        <dsp:cNvPr id="0" name="" hidden="0"/>
        <dsp:cNvSpPr/>
      </dsp:nvSpPr>
      <dsp:spPr bwMode="auto">
        <a:xfrm>
          <a:off x="63820" y="1244619"/>
          <a:ext cx="2425179" cy="3484935"/>
        </a:xfrm>
        <a:prstGeom prst="roundRect">
          <a:avLst>
            <a:gd name="adj" fmla="val 1050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114300" tIns="114300" rIns="114300" bIns="2212934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3000"/>
            <a:t>Desired</a:t>
          </a:r>
          <a:r>
            <a:rPr lang="de-DE" sz="3000"/>
            <a:t> fit</a:t>
          </a:r>
          <a:endParaRPr/>
        </a:p>
      </dsp:txBody>
      <dsp:txXfrm>
        <a:off x="138403" y="1319202"/>
        <a:ext cx="2276013" cy="3335769"/>
      </dsp:txXfrm>
    </dsp:sp>
    <dsp:sp modelId="{28484133-4C0E-40C3-82C8-3FC4AA3A648B}">
      <dsp:nvSpPr>
        <dsp:cNvPr id="0" name="" hidden="0"/>
        <dsp:cNvSpPr/>
      </dsp:nvSpPr>
      <dsp:spPr bwMode="auto">
        <a:xfrm>
          <a:off x="127641" y="2489239"/>
          <a:ext cx="2297538" cy="1991391"/>
        </a:xfrm>
        <a:prstGeom prst="roundRect">
          <a:avLst>
            <a:gd name="adj" fmla="val 105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114300" tIns="114300" rIns="114300" bIns="213360" numCol="1" spcCol="1270" anchor="t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3000"/>
            <a:t>Overfitting</a:t>
          </a:r>
          <a:endParaRPr lang="de-DE" sz="3000"/>
        </a:p>
      </dsp:txBody>
      <dsp:txXfrm>
        <a:off x="188882" y="2550481"/>
        <a:ext cx="2175054" cy="1868907"/>
      </dsp:txXfrm>
    </dsp:sp>
  </dsp:spTree>
</dsp:drawing>
</file>

<file path=ppt/diagrams/drawing6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11206131" cy="5469045"/>
        <a:chOff x="0" y="0"/>
        <a:chExt cx="11206131" cy="5469045"/>
      </a:xfrm>
    </dsp:grpSpPr>
    <dsp:sp modelId="{B2AC9A40-B3B1-4BD5-8BB2-1A0D06FC5C0C}">
      <dsp:nvSpPr>
        <dsp:cNvPr id="0" name="" hidden="0"/>
        <dsp:cNvSpPr/>
      </dsp:nvSpPr>
      <dsp:spPr bwMode="auto">
        <a:xfrm>
          <a:off x="138503" y="2241"/>
          <a:ext cx="2300868" cy="115043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marL="0" lvl="0" indent="0" algn="ctr" defTabSz="1466849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3300"/>
            <a:t>Cases, </a:t>
          </a:r>
          <a:r>
            <a:rPr lang="de-DE" sz="3300"/>
            <a:t>Instances</a:t>
          </a:r>
          <a:endParaRPr lang="de-DE" sz="3300"/>
        </a:p>
      </dsp:txBody>
      <dsp:txXfrm>
        <a:off x="172198" y="35936"/>
        <a:ext cx="2233478" cy="1083044"/>
      </dsp:txXfrm>
    </dsp:sp>
    <dsp:sp modelId="{3DA5DA12-C7B0-43D9-B21B-E07C3328283A}">
      <dsp:nvSpPr>
        <dsp:cNvPr id="0" name="" hidden="0"/>
        <dsp:cNvSpPr/>
      </dsp:nvSpPr>
      <dsp:spPr bwMode="auto">
        <a:xfrm>
          <a:off x="368590" y="1152675"/>
          <a:ext cx="230086" cy="862825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862825"/>
              </a:lnTo>
              <a:lnTo>
                <a:pt x="230086" y="86282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C95A4609-4D99-41E9-89CE-108DA84A3371}">
      <dsp:nvSpPr>
        <dsp:cNvPr id="0" name="" hidden="0"/>
        <dsp:cNvSpPr/>
      </dsp:nvSpPr>
      <dsp:spPr bwMode="auto">
        <a:xfrm>
          <a:off x="598677" y="1440283"/>
          <a:ext cx="1840694" cy="11504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Patients</a:t>
          </a:r>
          <a:r>
            <a:rPr lang="de-DE" sz="2100"/>
            <a:t>, Customers</a:t>
          </a:r>
          <a:br>
            <a:rPr lang="de-DE" sz="2100"/>
          </a:br>
          <a:r>
            <a:rPr lang="de-DE" sz="2100"/>
            <a:t>(</a:t>
          </a:r>
          <a:r>
            <a:rPr lang="de-DE" sz="2100"/>
            <a:t>persons</a:t>
          </a:r>
          <a:r>
            <a:rPr lang="de-DE" sz="2100"/>
            <a:t>)</a:t>
          </a:r>
          <a:endParaRPr/>
        </a:p>
      </dsp:txBody>
      <dsp:txXfrm>
        <a:off x="632372" y="1473979"/>
        <a:ext cx="1773304" cy="1083044"/>
      </dsp:txXfrm>
    </dsp:sp>
    <dsp:sp modelId="{1E5C8417-A86B-40EC-A7C8-F4295FC4AF80}">
      <dsp:nvSpPr>
        <dsp:cNvPr id="0" name="" hidden="0"/>
        <dsp:cNvSpPr/>
      </dsp:nvSpPr>
      <dsp:spPr bwMode="auto">
        <a:xfrm>
          <a:off x="368590" y="1152675"/>
          <a:ext cx="230086" cy="2300868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2300868"/>
              </a:lnTo>
              <a:lnTo>
                <a:pt x="230086" y="230086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A35CD136-15AB-4A67-82F9-45B190B30945}">
      <dsp:nvSpPr>
        <dsp:cNvPr id="0" name="" hidden="0"/>
        <dsp:cNvSpPr/>
      </dsp:nvSpPr>
      <dsp:spPr bwMode="auto">
        <a:xfrm>
          <a:off x="598677" y="2878326"/>
          <a:ext cx="1840694" cy="11504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668486"/>
              <a:satOff val="-930"/>
              <a:lumOff val="-357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Loan</a:t>
          </a:r>
          <a:r>
            <a:rPr lang="de-DE" sz="2100"/>
            <a:t> </a:t>
          </a:r>
          <a:r>
            <a:rPr lang="de-DE" sz="2100"/>
            <a:t>requests</a:t>
          </a:r>
          <a:br>
            <a:rPr lang="de-DE" sz="2100"/>
          </a:br>
          <a:r>
            <a:rPr lang="de-DE" sz="2100"/>
            <a:t>(</a:t>
          </a:r>
          <a:r>
            <a:rPr lang="de-DE" sz="2100"/>
            <a:t>abstract</a:t>
          </a:r>
          <a:r>
            <a:rPr lang="de-DE" sz="2100"/>
            <a:t> </a:t>
          </a:r>
          <a:r>
            <a:rPr lang="de-DE" sz="2100"/>
            <a:t>items</a:t>
          </a:r>
          <a:r>
            <a:rPr lang="de-DE" sz="2100"/>
            <a:t>)</a:t>
          </a:r>
          <a:endParaRPr/>
        </a:p>
      </dsp:txBody>
      <dsp:txXfrm>
        <a:off x="632372" y="2912021"/>
        <a:ext cx="1773304" cy="1083044"/>
      </dsp:txXfrm>
    </dsp:sp>
    <dsp:sp modelId="{09FFFD3C-88C2-48F2-9EDA-3949AE549F99}">
      <dsp:nvSpPr>
        <dsp:cNvPr id="0" name="" hidden="0"/>
        <dsp:cNvSpPr/>
      </dsp:nvSpPr>
      <dsp:spPr bwMode="auto">
        <a:xfrm>
          <a:off x="368590" y="1152675"/>
          <a:ext cx="230086" cy="3738910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3738910"/>
              </a:lnTo>
              <a:lnTo>
                <a:pt x="230086" y="373891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4CBA1602-8970-4698-AFAD-1A4026DA1558}">
      <dsp:nvSpPr>
        <dsp:cNvPr id="0" name="" hidden="0"/>
        <dsp:cNvSpPr/>
      </dsp:nvSpPr>
      <dsp:spPr bwMode="auto">
        <a:xfrm>
          <a:off x="598677" y="4316369"/>
          <a:ext cx="1840694" cy="11504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1336972"/>
              <a:satOff val="-1860"/>
              <a:lumOff val="-713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Workpieces</a:t>
          </a:r>
          <a:br>
            <a:rPr lang="de-DE" sz="2100"/>
          </a:br>
          <a:r>
            <a:rPr lang="de-DE" sz="2100"/>
            <a:t>(</a:t>
          </a:r>
          <a:r>
            <a:rPr lang="de-DE" sz="2100"/>
            <a:t>physical</a:t>
          </a:r>
          <a:r>
            <a:rPr lang="de-DE" sz="2100"/>
            <a:t> </a:t>
          </a:r>
          <a:r>
            <a:rPr lang="de-DE" sz="2100"/>
            <a:t>parts</a:t>
          </a:r>
          <a:r>
            <a:rPr lang="de-DE" sz="2100"/>
            <a:t>)</a:t>
          </a:r>
          <a:endParaRPr/>
        </a:p>
      </dsp:txBody>
      <dsp:txXfrm>
        <a:off x="632372" y="4350064"/>
        <a:ext cx="1773304" cy="1083044"/>
      </dsp:txXfrm>
    </dsp:sp>
    <dsp:sp modelId="{F1F5BC71-D130-4A7E-A732-2EE8D43D45AE}">
      <dsp:nvSpPr>
        <dsp:cNvPr id="0" name="" hidden="0"/>
        <dsp:cNvSpPr/>
      </dsp:nvSpPr>
      <dsp:spPr bwMode="auto">
        <a:xfrm>
          <a:off x="3014588" y="2241"/>
          <a:ext cx="2300868" cy="1150434"/>
        </a:xfrm>
        <a:prstGeom prst="roundRect">
          <a:avLst>
            <a:gd name="adj" fmla="val 10000"/>
          </a:avLst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marL="0" lvl="0" indent="0" algn="ctr" defTabSz="1466849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3300"/>
            <a:t>Activities</a:t>
          </a:r>
          <a:r>
            <a:rPr lang="de-DE" sz="3300"/>
            <a:t>, Event </a:t>
          </a:r>
          <a:r>
            <a:rPr lang="de-DE" sz="3300"/>
            <a:t>types</a:t>
          </a:r>
          <a:endParaRPr lang="de-DE" sz="3300"/>
        </a:p>
      </dsp:txBody>
      <dsp:txXfrm>
        <a:off x="3048283" y="35936"/>
        <a:ext cx="2233478" cy="1083044"/>
      </dsp:txXfrm>
    </dsp:sp>
    <dsp:sp modelId="{D397B912-3235-4719-BF64-07A46B477D62}">
      <dsp:nvSpPr>
        <dsp:cNvPr id="0" name="" hidden="0"/>
        <dsp:cNvSpPr/>
      </dsp:nvSpPr>
      <dsp:spPr bwMode="auto">
        <a:xfrm>
          <a:off x="3244675" y="1152675"/>
          <a:ext cx="230086" cy="862825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862825"/>
              </a:lnTo>
              <a:lnTo>
                <a:pt x="230086" y="86282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072AA7F8-63E8-4EFE-B683-DF5F70052FD6}">
      <dsp:nvSpPr>
        <dsp:cNvPr id="0" name="" hidden="0"/>
        <dsp:cNvSpPr/>
      </dsp:nvSpPr>
      <dsp:spPr bwMode="auto">
        <a:xfrm>
          <a:off x="3474762" y="1440283"/>
          <a:ext cx="1840694" cy="11504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2005458"/>
              <a:satOff val="-2789"/>
              <a:lumOff val="-107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Examination</a:t>
          </a:r>
          <a:r>
            <a:rPr lang="de-DE" sz="2100"/>
            <a:t> </a:t>
          </a:r>
          <a:r>
            <a:rPr lang="de-DE" sz="2100"/>
            <a:t>by</a:t>
          </a:r>
          <a:r>
            <a:rPr lang="de-DE" sz="2100"/>
            <a:t> MD, ECG, MRT, </a:t>
          </a:r>
          <a:r>
            <a:rPr lang="de-DE" sz="2100"/>
            <a:t>report</a:t>
          </a:r>
          <a:endParaRPr lang="de-DE" sz="2100"/>
        </a:p>
      </dsp:txBody>
      <dsp:txXfrm>
        <a:off x="3508457" y="1473979"/>
        <a:ext cx="1773304" cy="1083044"/>
      </dsp:txXfrm>
    </dsp:sp>
    <dsp:sp modelId="{275F7B6A-E37C-4DE1-AC30-4F65636C9001}">
      <dsp:nvSpPr>
        <dsp:cNvPr id="0" name="" hidden="0"/>
        <dsp:cNvSpPr/>
      </dsp:nvSpPr>
      <dsp:spPr bwMode="auto">
        <a:xfrm>
          <a:off x="3244675" y="1152675"/>
          <a:ext cx="230086" cy="2300868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2300868"/>
              </a:lnTo>
              <a:lnTo>
                <a:pt x="230086" y="230086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45F4E29E-D6A8-4D37-8B64-8B6AFBEC23BD}">
      <dsp:nvSpPr>
        <dsp:cNvPr id="0" name="" hidden="0"/>
        <dsp:cNvSpPr/>
      </dsp:nvSpPr>
      <dsp:spPr bwMode="auto">
        <a:xfrm>
          <a:off x="3474762" y="2878326"/>
          <a:ext cx="1840694" cy="11504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2673943"/>
              <a:satOff val="-3719"/>
              <a:lumOff val="-1426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Submission, </a:t>
          </a:r>
          <a:r>
            <a:rPr lang="de-DE" sz="2100"/>
            <a:t>assessment</a:t>
          </a:r>
          <a:r>
            <a:rPr lang="de-DE" sz="2100"/>
            <a:t>, </a:t>
          </a:r>
          <a:r>
            <a:rPr lang="de-DE" sz="2100"/>
            <a:t>approval</a:t>
          </a:r>
          <a:endParaRPr lang="de-DE" sz="2100"/>
        </a:p>
      </dsp:txBody>
      <dsp:txXfrm>
        <a:off x="3508457" y="2912021"/>
        <a:ext cx="1773304" cy="1083044"/>
      </dsp:txXfrm>
    </dsp:sp>
    <dsp:sp modelId="{916F4EAB-8229-4CA8-B97B-6036DF6F6BCA}">
      <dsp:nvSpPr>
        <dsp:cNvPr id="0" name="" hidden="0"/>
        <dsp:cNvSpPr/>
      </dsp:nvSpPr>
      <dsp:spPr bwMode="auto">
        <a:xfrm>
          <a:off x="3244675" y="1152675"/>
          <a:ext cx="230086" cy="3738910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3738910"/>
              </a:lnTo>
              <a:lnTo>
                <a:pt x="230086" y="373891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64A2384B-C59C-4F81-91F2-1CD9396308F6}">
      <dsp:nvSpPr>
        <dsp:cNvPr id="0" name="" hidden="0"/>
        <dsp:cNvSpPr/>
      </dsp:nvSpPr>
      <dsp:spPr bwMode="auto">
        <a:xfrm>
          <a:off x="3474762" y="4316369"/>
          <a:ext cx="1840694" cy="11504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3342429"/>
              <a:satOff val="-4649"/>
              <a:lumOff val="-1783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Milling</a:t>
          </a:r>
          <a:r>
            <a:rPr lang="de-DE" sz="2100"/>
            <a:t>, </a:t>
          </a:r>
          <a:r>
            <a:rPr lang="de-DE" sz="2100"/>
            <a:t>drilling</a:t>
          </a:r>
          <a:r>
            <a:rPr lang="de-DE" sz="2100"/>
            <a:t>, </a:t>
          </a:r>
          <a:r>
            <a:rPr lang="de-DE" sz="2100"/>
            <a:t>roughing</a:t>
          </a:r>
          <a:r>
            <a:rPr lang="de-DE" sz="2100"/>
            <a:t>, </a:t>
          </a:r>
          <a:r>
            <a:rPr lang="de-DE" sz="2100"/>
            <a:t>polishing</a:t>
          </a:r>
          <a:endParaRPr lang="de-DE" sz="2100"/>
        </a:p>
      </dsp:txBody>
      <dsp:txXfrm>
        <a:off x="3508457" y="4350064"/>
        <a:ext cx="1773304" cy="1083044"/>
      </dsp:txXfrm>
    </dsp:sp>
    <dsp:sp modelId="{73A784A9-6889-4147-887B-114A38C1B644}">
      <dsp:nvSpPr>
        <dsp:cNvPr id="0" name="" hidden="0"/>
        <dsp:cNvSpPr/>
      </dsp:nvSpPr>
      <dsp:spPr bwMode="auto">
        <a:xfrm>
          <a:off x="5890674" y="2241"/>
          <a:ext cx="2300868" cy="1150434"/>
        </a:xfrm>
        <a:prstGeom prst="roundRect">
          <a:avLst>
            <a:gd name="adj" fmla="val 10000"/>
          </a:avLst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marL="0" lvl="0" indent="0" algn="ctr" defTabSz="1466849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3300"/>
            <a:t>Timestamps</a:t>
          </a:r>
          <a:r>
            <a:rPr lang="de-DE" sz="3300"/>
            <a:t> </a:t>
          </a:r>
          <a:endParaRPr/>
        </a:p>
      </dsp:txBody>
      <dsp:txXfrm>
        <a:off x="5924369" y="35936"/>
        <a:ext cx="2233478" cy="1083044"/>
      </dsp:txXfrm>
    </dsp:sp>
    <dsp:sp modelId="{23732BB3-F59F-4C62-8B85-D9349B8C1ECD}">
      <dsp:nvSpPr>
        <dsp:cNvPr id="0" name="" hidden="0"/>
        <dsp:cNvSpPr/>
      </dsp:nvSpPr>
      <dsp:spPr bwMode="auto">
        <a:xfrm>
          <a:off x="6120760" y="1152675"/>
          <a:ext cx="230086" cy="862825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862825"/>
              </a:lnTo>
              <a:lnTo>
                <a:pt x="230086" y="86282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FF6DEABF-B66C-4949-A390-B4D6017C9526}">
      <dsp:nvSpPr>
        <dsp:cNvPr id="0" name="" hidden="0"/>
        <dsp:cNvSpPr/>
      </dsp:nvSpPr>
      <dsp:spPr bwMode="auto">
        <a:xfrm>
          <a:off x="6350847" y="1440283"/>
          <a:ext cx="1840694" cy="11504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4010915"/>
              <a:satOff val="-5579"/>
              <a:lumOff val="-2139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Sequence</a:t>
          </a:r>
          <a:r>
            <a:rPr lang="de-DE" sz="2100"/>
            <a:t> </a:t>
          </a:r>
          <a:r>
            <a:rPr lang="de-DE" sz="2100"/>
            <a:t>id</a:t>
          </a:r>
          <a:r>
            <a:rPr lang="de-DE" sz="2100"/>
            <a:t> (</a:t>
          </a:r>
          <a:r>
            <a:rPr lang="de-DE" sz="2100"/>
            <a:t>ordering</a:t>
          </a:r>
          <a:r>
            <a:rPr lang="de-DE" sz="2100"/>
            <a:t> </a:t>
          </a:r>
          <a:r>
            <a:rPr lang="de-DE" sz="2100"/>
            <a:t>only</a:t>
          </a:r>
          <a:r>
            <a:rPr lang="de-DE" sz="2100"/>
            <a:t>)</a:t>
          </a:r>
          <a:endParaRPr/>
        </a:p>
      </dsp:txBody>
      <dsp:txXfrm>
        <a:off x="6384542" y="1473979"/>
        <a:ext cx="1773304" cy="1083044"/>
      </dsp:txXfrm>
    </dsp:sp>
    <dsp:sp modelId="{C24227A8-8C78-48A3-A0DE-B091BC64D362}">
      <dsp:nvSpPr>
        <dsp:cNvPr id="0" name="" hidden="0"/>
        <dsp:cNvSpPr/>
      </dsp:nvSpPr>
      <dsp:spPr bwMode="auto">
        <a:xfrm>
          <a:off x="6120760" y="1152675"/>
          <a:ext cx="230086" cy="2300868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2300868"/>
              </a:lnTo>
              <a:lnTo>
                <a:pt x="230086" y="230086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3862575D-174D-4129-A0EE-77F3650078E3}">
      <dsp:nvSpPr>
        <dsp:cNvPr id="0" name="" hidden="0"/>
        <dsp:cNvSpPr/>
      </dsp:nvSpPr>
      <dsp:spPr bwMode="auto">
        <a:xfrm>
          <a:off x="6350847" y="2878326"/>
          <a:ext cx="1840694" cy="11504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4679401"/>
              <a:satOff val="-6509"/>
              <a:lumOff val="-2496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Date, time (</a:t>
          </a:r>
          <a:r>
            <a:rPr lang="de-DE" sz="2100"/>
            <a:t>points</a:t>
          </a:r>
          <a:r>
            <a:rPr lang="de-DE" sz="2100"/>
            <a:t>)</a:t>
          </a:r>
          <a:endParaRPr/>
        </a:p>
      </dsp:txBody>
      <dsp:txXfrm>
        <a:off x="6384542" y="2912021"/>
        <a:ext cx="1773304" cy="1083044"/>
      </dsp:txXfrm>
    </dsp:sp>
    <dsp:sp modelId="{60698EC7-9BEB-45B5-AB08-BF961362C004}">
      <dsp:nvSpPr>
        <dsp:cNvPr id="0" name="" hidden="0"/>
        <dsp:cNvSpPr/>
      </dsp:nvSpPr>
      <dsp:spPr bwMode="auto">
        <a:xfrm>
          <a:off x="6120760" y="1152675"/>
          <a:ext cx="230086" cy="3738910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3738910"/>
              </a:lnTo>
              <a:lnTo>
                <a:pt x="230086" y="373891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2C7A027A-44BD-4454-87AD-CB62D2B2CA07}">
      <dsp:nvSpPr>
        <dsp:cNvPr id="0" name="" hidden="0"/>
        <dsp:cNvSpPr/>
      </dsp:nvSpPr>
      <dsp:spPr bwMode="auto">
        <a:xfrm>
          <a:off x="6350847" y="4316369"/>
          <a:ext cx="1840694" cy="11504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5347887"/>
              <a:satOff val="-7439"/>
              <a:lumOff val="-2852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Periods</a:t>
          </a:r>
          <a:r>
            <a:rPr lang="de-DE" sz="2100"/>
            <a:t> (</a:t>
          </a:r>
          <a:r>
            <a:rPr lang="de-DE" sz="2100"/>
            <a:t>extended</a:t>
          </a:r>
          <a:r>
            <a:rPr lang="de-DE" sz="2100"/>
            <a:t>)</a:t>
          </a:r>
          <a:endParaRPr/>
        </a:p>
      </dsp:txBody>
      <dsp:txXfrm>
        <a:off x="6384542" y="4350064"/>
        <a:ext cx="1773304" cy="1083044"/>
      </dsp:txXfrm>
    </dsp:sp>
    <dsp:sp modelId="{5DCA7A8F-DF56-4127-A015-E8ED3A9DAAAE}">
      <dsp:nvSpPr>
        <dsp:cNvPr id="0" name="" hidden="0"/>
        <dsp:cNvSpPr/>
      </dsp:nvSpPr>
      <dsp:spPr bwMode="auto">
        <a:xfrm>
          <a:off x="8766759" y="2241"/>
          <a:ext cx="2300868" cy="1150434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marL="0" lvl="0" indent="0" algn="ctr" defTabSz="1466849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3300"/>
            <a:t>Additional </a:t>
          </a:r>
          <a:r>
            <a:rPr lang="de-DE" sz="3300"/>
            <a:t>resources</a:t>
          </a:r>
          <a:endParaRPr lang="de-DE" sz="3300"/>
        </a:p>
      </dsp:txBody>
      <dsp:txXfrm>
        <a:off x="8800454" y="35936"/>
        <a:ext cx="2233478" cy="1083044"/>
      </dsp:txXfrm>
    </dsp:sp>
    <dsp:sp modelId="{E6C152D3-E333-4CEB-87F9-0D91EA599B9E}">
      <dsp:nvSpPr>
        <dsp:cNvPr id="0" name="" hidden="0"/>
        <dsp:cNvSpPr/>
      </dsp:nvSpPr>
      <dsp:spPr bwMode="auto">
        <a:xfrm>
          <a:off x="8996846" y="1152675"/>
          <a:ext cx="230086" cy="862825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862825"/>
              </a:lnTo>
              <a:lnTo>
                <a:pt x="230086" y="86282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BEC430FC-0AC0-43E5-9907-CBAE9C27C87F}">
      <dsp:nvSpPr>
        <dsp:cNvPr id="0" name="" hidden="0"/>
        <dsp:cNvSpPr/>
      </dsp:nvSpPr>
      <dsp:spPr bwMode="auto">
        <a:xfrm>
          <a:off x="9226932" y="1440283"/>
          <a:ext cx="1840694" cy="11504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6016373"/>
              <a:satOff val="-8368"/>
              <a:lumOff val="-3209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Rooms</a:t>
          </a:r>
          <a:r>
            <a:rPr lang="de-DE" sz="2100"/>
            <a:t>, </a:t>
          </a:r>
          <a:r>
            <a:rPr lang="de-DE" sz="2100"/>
            <a:t>environment</a:t>
          </a:r>
          <a:r>
            <a:rPr lang="de-DE" sz="2100"/>
            <a:t>, </a:t>
          </a:r>
          <a:r>
            <a:rPr lang="de-DE" sz="2100"/>
            <a:t>conditions</a:t>
          </a:r>
          <a:endParaRPr lang="de-DE" sz="2100"/>
        </a:p>
      </dsp:txBody>
      <dsp:txXfrm>
        <a:off x="9260626" y="1473979"/>
        <a:ext cx="1773304" cy="1083044"/>
      </dsp:txXfrm>
    </dsp:sp>
    <dsp:sp modelId="{8545979D-29FB-4AF2-B1B6-37FA41935B17}">
      <dsp:nvSpPr>
        <dsp:cNvPr id="0" name="" hidden="0"/>
        <dsp:cNvSpPr/>
      </dsp:nvSpPr>
      <dsp:spPr bwMode="auto">
        <a:xfrm>
          <a:off x="8996846" y="1152675"/>
          <a:ext cx="230086" cy="2300868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2300868"/>
              </a:lnTo>
              <a:lnTo>
                <a:pt x="230086" y="230086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9FE3DADB-46E7-4E14-A495-1085DBC67134}">
      <dsp:nvSpPr>
        <dsp:cNvPr id="0" name="" hidden="0"/>
        <dsp:cNvSpPr/>
      </dsp:nvSpPr>
      <dsp:spPr bwMode="auto">
        <a:xfrm>
          <a:off x="9226932" y="2878326"/>
          <a:ext cx="1840694" cy="11504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6684859"/>
              <a:satOff val="-9298"/>
              <a:lumOff val="-3565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Operator, </a:t>
          </a:r>
          <a:r>
            <a:rPr lang="de-DE" sz="2100"/>
            <a:t>clerk</a:t>
          </a:r>
          <a:endParaRPr lang="de-DE" sz="2100"/>
        </a:p>
      </dsp:txBody>
      <dsp:txXfrm>
        <a:off x="9260626" y="2912021"/>
        <a:ext cx="1773304" cy="1083044"/>
      </dsp:txXfrm>
    </dsp:sp>
    <dsp:sp modelId="{72408071-EE7D-4C2D-B7FB-4E43C50A5705}">
      <dsp:nvSpPr>
        <dsp:cNvPr id="0" name="" hidden="0"/>
        <dsp:cNvSpPr/>
      </dsp:nvSpPr>
      <dsp:spPr bwMode="auto">
        <a:xfrm>
          <a:off x="8996846" y="1152675"/>
          <a:ext cx="230086" cy="3738910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3738910"/>
              </a:lnTo>
              <a:lnTo>
                <a:pt x="230086" y="373891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B5E1FD9D-FFC7-4ABD-AC77-4C2DDCC3F0C6}">
      <dsp:nvSpPr>
        <dsp:cNvPr id="0" name="" hidden="0"/>
        <dsp:cNvSpPr/>
      </dsp:nvSpPr>
      <dsp:spPr bwMode="auto">
        <a:xfrm>
          <a:off x="9226932" y="4316369"/>
          <a:ext cx="1840694" cy="115043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Equipment, </a:t>
          </a:r>
          <a:r>
            <a:rPr lang="de-DE" sz="2100"/>
            <a:t>machines</a:t>
          </a:r>
          <a:r>
            <a:rPr lang="de-DE" sz="2100"/>
            <a:t>, </a:t>
          </a:r>
          <a:r>
            <a:rPr lang="de-DE" sz="2100"/>
            <a:t>tools</a:t>
          </a:r>
          <a:endParaRPr lang="de-DE" sz="2100"/>
        </a:p>
      </dsp:txBody>
      <dsp:txXfrm>
        <a:off x="9260626" y="4350064"/>
        <a:ext cx="1773304" cy="1083044"/>
      </dsp:txXfrm>
    </dsp:sp>
  </dsp:spTree>
</dsp:drawing>
</file>

<file path=ppt/diagrams/drawing7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3242221" cy="5266790"/>
        <a:chOff x="0" y="0"/>
        <a:chExt cx="3242221" cy="5266790"/>
      </a:xfrm>
    </dsp:grpSpPr>
    <dsp:sp modelId="{845358F9-E3F8-45DD-AD6E-8B276F429130}">
      <dsp:nvSpPr>
        <dsp:cNvPr id="0" name="" hidden="0"/>
        <dsp:cNvSpPr/>
      </dsp:nvSpPr>
      <dsp:spPr bwMode="auto">
        <a:xfrm>
          <a:off x="512929" y="1463"/>
          <a:ext cx="2216362" cy="110818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marL="0" lvl="0" indent="0" algn="ctr" defTabSz="1466849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3300"/>
            <a:t>Activities</a:t>
          </a:r>
          <a:r>
            <a:rPr lang="de-DE" sz="3300"/>
            <a:t>, Event </a:t>
          </a:r>
          <a:r>
            <a:rPr lang="de-DE" sz="3300"/>
            <a:t>types</a:t>
          </a:r>
          <a:endParaRPr lang="de-DE" sz="3300"/>
        </a:p>
      </dsp:txBody>
      <dsp:txXfrm>
        <a:off x="545387" y="33922"/>
        <a:ext cx="2151446" cy="1043265"/>
      </dsp:txXfrm>
    </dsp:sp>
    <dsp:sp modelId="{8A130A64-9697-4C37-BF13-F8DAC6A247BC}">
      <dsp:nvSpPr>
        <dsp:cNvPr id="0" name="" hidden="0"/>
        <dsp:cNvSpPr/>
      </dsp:nvSpPr>
      <dsp:spPr bwMode="auto">
        <a:xfrm>
          <a:off x="734565" y="1109645"/>
          <a:ext cx="221636" cy="831136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831136"/>
              </a:lnTo>
              <a:lnTo>
                <a:pt x="221636" y="83113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D9F31B34-4B19-4CCA-B312-F0484227B1F0}">
      <dsp:nvSpPr>
        <dsp:cNvPr id="0" name="" hidden="0"/>
        <dsp:cNvSpPr/>
      </dsp:nvSpPr>
      <dsp:spPr bwMode="auto">
        <a:xfrm>
          <a:off x="956201" y="1386690"/>
          <a:ext cx="1773090" cy="110818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 i="0"/>
            <a:t>Too</a:t>
          </a:r>
          <a:r>
            <a:rPr lang="de-DE" sz="2100" i="0"/>
            <a:t> </a:t>
          </a:r>
          <a:r>
            <a:rPr lang="de-DE" sz="2100" i="0"/>
            <a:t>many</a:t>
          </a:r>
          <a:r>
            <a:rPr lang="de-DE" sz="2100" i="0"/>
            <a:t>: </a:t>
          </a:r>
          <a:r>
            <a:rPr lang="de-DE" sz="2100" i="0"/>
            <a:t>yield</a:t>
          </a:r>
          <a:r>
            <a:rPr lang="de-DE" sz="2100" i="0"/>
            <a:t> </a:t>
          </a:r>
          <a:r>
            <a:rPr lang="de-DE" sz="2100" i="1"/>
            <a:t>confusing</a:t>
          </a:r>
          <a:r>
            <a:rPr lang="de-DE" sz="2100" i="1"/>
            <a:t> </a:t>
          </a:r>
          <a:r>
            <a:rPr lang="de-DE" sz="2100" i="1"/>
            <a:t>models</a:t>
          </a:r>
          <a:endParaRPr lang="de-DE" sz="2100" i="1"/>
        </a:p>
      </dsp:txBody>
      <dsp:txXfrm>
        <a:off x="988660" y="1419148"/>
        <a:ext cx="1708174" cy="1043265"/>
      </dsp:txXfrm>
    </dsp:sp>
    <dsp:sp modelId="{331B019F-70C4-4345-ADEF-5AB5748803F1}">
      <dsp:nvSpPr>
        <dsp:cNvPr id="0" name="" hidden="0"/>
        <dsp:cNvSpPr/>
      </dsp:nvSpPr>
      <dsp:spPr bwMode="auto">
        <a:xfrm>
          <a:off x="734565" y="1109645"/>
          <a:ext cx="221636" cy="2216362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2216362"/>
              </a:lnTo>
              <a:lnTo>
                <a:pt x="221636" y="221636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75D0F6F7-A5A6-4EFC-9DA4-55AB1A77C083}">
      <dsp:nvSpPr>
        <dsp:cNvPr id="0" name="" hidden="0"/>
        <dsp:cNvSpPr/>
      </dsp:nvSpPr>
      <dsp:spPr bwMode="auto">
        <a:xfrm>
          <a:off x="956201" y="2771917"/>
          <a:ext cx="1773090" cy="110818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/>
            <a:t>Useful</a:t>
          </a:r>
          <a:r>
            <a:rPr lang="de-DE" sz="2100"/>
            <a:t> </a:t>
          </a:r>
          <a:r>
            <a:rPr lang="de-DE" sz="2100"/>
            <a:t>granularity</a:t>
          </a:r>
          <a:endParaRPr lang="de-DE" sz="2100"/>
        </a:p>
      </dsp:txBody>
      <dsp:txXfrm>
        <a:off x="988660" y="2804375"/>
        <a:ext cx="1708174" cy="1043265"/>
      </dsp:txXfrm>
    </dsp:sp>
    <dsp:sp modelId="{72CEBAB7-950E-4D28-ABC5-88887F8202BB}">
      <dsp:nvSpPr>
        <dsp:cNvPr id="0" name="" hidden="0"/>
        <dsp:cNvSpPr/>
      </dsp:nvSpPr>
      <dsp:spPr bwMode="auto">
        <a:xfrm>
          <a:off x="734565" y="1109645"/>
          <a:ext cx="221636" cy="3601589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3601589"/>
              </a:lnTo>
              <a:lnTo>
                <a:pt x="221636" y="360158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CE1A48F2-4E2E-4644-ABDF-15B495ADE035}">
      <dsp:nvSpPr>
        <dsp:cNvPr id="0" name="" hidden="0"/>
        <dsp:cNvSpPr/>
      </dsp:nvSpPr>
      <dsp:spPr bwMode="auto">
        <a:xfrm>
          <a:off x="956201" y="4157144"/>
          <a:ext cx="1773090" cy="110818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2100" i="0"/>
            <a:t>Too</a:t>
          </a:r>
          <a:r>
            <a:rPr lang="de-DE" sz="2100" i="0"/>
            <a:t> </a:t>
          </a:r>
          <a:r>
            <a:rPr lang="de-DE" sz="2100" i="0"/>
            <a:t>few</a:t>
          </a:r>
          <a:r>
            <a:rPr lang="de-DE" sz="2100" i="0"/>
            <a:t>: </a:t>
          </a:r>
          <a:r>
            <a:rPr lang="de-DE" sz="2100" i="0"/>
            <a:t>yield</a:t>
          </a:r>
          <a:r>
            <a:rPr lang="de-DE" sz="2100" i="0"/>
            <a:t> </a:t>
          </a:r>
          <a:r>
            <a:rPr lang="de-DE" sz="2100" i="1"/>
            <a:t>poor</a:t>
          </a:r>
          <a:r>
            <a:rPr lang="de-DE" sz="2100" i="1"/>
            <a:t> </a:t>
          </a:r>
          <a:r>
            <a:rPr lang="de-DE" sz="2100" i="1"/>
            <a:t>models</a:t>
          </a:r>
          <a:endParaRPr lang="de-DE" sz="2100" i="1"/>
        </a:p>
      </dsp:txBody>
      <dsp:txXfrm>
        <a:off x="988660" y="4189602"/>
        <a:ext cx="1708174" cy="1043265"/>
      </dsp:txXfrm>
    </dsp:sp>
  </dsp:spTree>
</dsp:drawing>
</file>

<file path=ppt/diagrams/drawing8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5972048" cy="5427134"/>
        <a:chOff x="0" y="0"/>
        <a:chExt cx="5972048" cy="5427134"/>
      </a:xfrm>
    </dsp:grpSpPr>
    <dsp:sp modelId="{4C601A19-5697-4240-B4D9-581749502D20}">
      <dsp:nvSpPr>
        <dsp:cNvPr id="0" name="" hidden="0"/>
        <dsp:cNvSpPr/>
      </dsp:nvSpPr>
      <dsp:spPr bwMode="auto">
        <a:xfrm>
          <a:off x="598085" y="0"/>
          <a:ext cx="1953768" cy="1085426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5">
              <a:tint val="40000"/>
              <a:hueOff val="0"/>
              <a:satOff val="0"/>
              <a:lumOff val="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3200"/>
            <a:t>Too</a:t>
          </a:r>
          <a:r>
            <a:rPr lang="de-DE" sz="3200"/>
            <a:t> </a:t>
          </a:r>
          <a:r>
            <a:rPr lang="de-DE" sz="3200"/>
            <a:t>many</a:t>
          </a:r>
          <a:endParaRPr lang="de-DE" sz="3200"/>
        </a:p>
      </dsp:txBody>
      <dsp:txXfrm>
        <a:off x="629876" y="31791"/>
        <a:ext cx="1890186" cy="1021844"/>
      </dsp:txXfrm>
    </dsp:sp>
    <dsp:sp modelId="{E187123E-FFE0-48F5-B451-1FB91483BD60}">
      <dsp:nvSpPr>
        <dsp:cNvPr id="0" name="" hidden="0"/>
        <dsp:cNvSpPr/>
      </dsp:nvSpPr>
      <dsp:spPr bwMode="auto">
        <a:xfrm>
          <a:off x="3420194" y="0"/>
          <a:ext cx="1953768" cy="1085426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-2463918"/>
            <a:satOff val="-4272"/>
            <a:lumOff val="-430"/>
            <a:alphaOff val="0"/>
            <a:alpha val="90000"/>
          </a:schemeClr>
        </a:solidFill>
        <a:ln w="12700" cap="flat" cmpd="sng" algn="ctr">
          <a:solidFill>
            <a:schemeClr val="accent5">
              <a:tint val="40000"/>
              <a:hueOff val="-2463918"/>
              <a:satOff val="-4272"/>
              <a:lumOff val="-430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3200"/>
            <a:t>Too</a:t>
          </a:r>
          <a:r>
            <a:rPr lang="de-DE" sz="3200"/>
            <a:t> </a:t>
          </a:r>
          <a:r>
            <a:rPr lang="de-DE" sz="3200"/>
            <a:t>few</a:t>
          </a:r>
          <a:endParaRPr lang="de-DE" sz="3200"/>
        </a:p>
      </dsp:txBody>
      <dsp:txXfrm>
        <a:off x="3451985" y="31791"/>
        <a:ext cx="1890186" cy="1021844"/>
      </dsp:txXfrm>
    </dsp:sp>
    <dsp:sp modelId="{66E7742C-B6D2-4550-A56A-0C61F5C0A88B}">
      <dsp:nvSpPr>
        <dsp:cNvPr id="0" name="" hidden="0"/>
        <dsp:cNvSpPr/>
      </dsp:nvSpPr>
      <dsp:spPr bwMode="auto">
        <a:xfrm>
          <a:off x="2578988" y="4613063"/>
          <a:ext cx="814070" cy="814070"/>
        </a:xfrm>
        <a:prstGeom prst="triangle">
          <a:avLst>
            <a:gd name="adj" fmla="val 50000"/>
          </a:avLst>
        </a:prstGeom>
        <a:solidFill>
          <a:schemeClr val="accent5">
            <a:tint val="40000"/>
            <a:hueOff val="-4927837"/>
            <a:satOff val="-8544"/>
            <a:lumOff val="-859"/>
            <a:alphaOff val="0"/>
            <a:alpha val="90000"/>
          </a:schemeClr>
        </a:solidFill>
        <a:ln w="12700" cap="flat" cmpd="sng" algn="ctr">
          <a:solidFill>
            <a:schemeClr val="accent5">
              <a:tint val="40000"/>
              <a:hueOff val="-4927837"/>
              <a:satOff val="-8544"/>
              <a:lumOff val="-859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</dsp:sp>
    <dsp:sp modelId="{7D5E9C8F-01FF-47F7-B519-4AFCC96439B9}">
      <dsp:nvSpPr>
        <dsp:cNvPr id="0" name="" hidden="0"/>
        <dsp:cNvSpPr/>
      </dsp:nvSpPr>
      <dsp:spPr bwMode="auto">
        <a:xfrm rot="21360000">
          <a:off x="543067" y="4264225"/>
          <a:ext cx="4885912" cy="341656"/>
        </a:xfrm>
        <a:prstGeom prst="rect">
          <a:avLst/>
        </a:prstGeom>
        <a:solidFill>
          <a:schemeClr val="accent5">
            <a:tint val="40000"/>
            <a:hueOff val="-7391755"/>
            <a:satOff val="-12816"/>
            <a:lumOff val="-1289"/>
            <a:alphaOff val="0"/>
            <a:alpha val="90000"/>
          </a:schemeClr>
        </a:solidFill>
        <a:ln w="12700" cap="flat" cmpd="sng" algn="ctr">
          <a:solidFill>
            <a:schemeClr val="accent5">
              <a:tint val="40000"/>
              <a:hueOff val="-7391755"/>
              <a:satOff val="-12816"/>
              <a:lumOff val="-1289"/>
              <a:alphaOff val="0"/>
              <a:alpha val="9000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</dsp:sp>
    <dsp:sp modelId="{288447FE-6414-49F5-8C8D-CCC4E77D0DCB}">
      <dsp:nvSpPr>
        <dsp:cNvPr id="0" name="" hidden="0"/>
        <dsp:cNvSpPr/>
      </dsp:nvSpPr>
      <dsp:spPr bwMode="auto">
        <a:xfrm rot="21360000">
          <a:off x="545981" y="3410001"/>
          <a:ext cx="1949432" cy="908236"/>
        </a:xfrm>
        <a:prstGeom prst="roundRect">
          <a:avLst>
            <a:gd name="adj" fmla="val 16667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/>
            <a:t>Clustering </a:t>
          </a:r>
          <a:r>
            <a:rPr lang="de-DE" sz="1600"/>
            <a:t>may</a:t>
          </a:r>
          <a:r>
            <a:rPr lang="de-DE" sz="1600"/>
            <a:t> </a:t>
          </a:r>
          <a:r>
            <a:rPr lang="de-DE" sz="1600"/>
            <a:t>help</a:t>
          </a:r>
          <a:endParaRPr lang="de-DE" sz="1600"/>
        </a:p>
      </dsp:txBody>
      <dsp:txXfrm>
        <a:off x="590317" y="3454337"/>
        <a:ext cx="1860760" cy="819564"/>
      </dsp:txXfrm>
    </dsp:sp>
    <dsp:sp modelId="{FAE6465C-F040-4B71-9F3B-6A0184BA8B5E}">
      <dsp:nvSpPr>
        <dsp:cNvPr id="0" name="" hidden="0"/>
        <dsp:cNvSpPr/>
      </dsp:nvSpPr>
      <dsp:spPr bwMode="auto">
        <a:xfrm rot="21360000">
          <a:off x="475428" y="2433115"/>
          <a:ext cx="1949432" cy="908236"/>
        </a:xfrm>
        <a:prstGeom prst="roundRect">
          <a:avLst>
            <a:gd name="adj" fmla="val 16667"/>
          </a:avLst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/>
            <a:t>Build</a:t>
          </a:r>
          <a:r>
            <a:rPr lang="de-DE" sz="1600"/>
            <a:t> </a:t>
          </a:r>
          <a:r>
            <a:rPr lang="de-DE" sz="1600"/>
            <a:t>activity</a:t>
          </a:r>
          <a:r>
            <a:rPr lang="de-DE" sz="1600"/>
            <a:t> </a:t>
          </a:r>
          <a:r>
            <a:rPr lang="de-DE" sz="1600"/>
            <a:t>types</a:t>
          </a:r>
          <a:endParaRPr lang="de-DE" sz="1600"/>
        </a:p>
      </dsp:txBody>
      <dsp:txXfrm>
        <a:off x="519764" y="2477452"/>
        <a:ext cx="1860760" cy="819564"/>
      </dsp:txXfrm>
    </dsp:sp>
    <dsp:sp modelId="{199FF53E-323E-4D3D-89A2-20806E876308}">
      <dsp:nvSpPr>
        <dsp:cNvPr id="0" name="" hidden="0"/>
        <dsp:cNvSpPr/>
      </dsp:nvSpPr>
      <dsp:spPr bwMode="auto">
        <a:xfrm rot="21360000">
          <a:off x="404875" y="1477941"/>
          <a:ext cx="1949432" cy="908236"/>
        </a:xfrm>
        <a:prstGeom prst="roundRect">
          <a:avLst>
            <a:gd name="adj" fmla="val 16667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/>
            <a:t>Group, </a:t>
          </a:r>
          <a:r>
            <a:rPr lang="de-DE" sz="1600"/>
            <a:t>aggregate</a:t>
          </a:r>
          <a:r>
            <a:rPr lang="de-DE" sz="1600"/>
            <a:t>, roll-</a:t>
          </a:r>
          <a:r>
            <a:rPr lang="de-DE" sz="1600"/>
            <a:t>up</a:t>
          </a:r>
          <a:r>
            <a:rPr lang="de-DE" sz="1600"/>
            <a:t>, </a:t>
          </a:r>
          <a:r>
            <a:rPr lang="de-DE" sz="1600" b="1"/>
            <a:t>generalize</a:t>
          </a:r>
          <a:endParaRPr lang="de-DE" sz="1600" b="1"/>
        </a:p>
      </dsp:txBody>
      <dsp:txXfrm>
        <a:off x="449211" y="1522277"/>
        <a:ext cx="1860760" cy="819564"/>
      </dsp:txXfrm>
    </dsp:sp>
    <dsp:sp modelId="{F55755E4-BD77-4299-AC5B-8657D9D59F66}">
      <dsp:nvSpPr>
        <dsp:cNvPr id="0" name="" hidden="0"/>
        <dsp:cNvSpPr/>
      </dsp:nvSpPr>
      <dsp:spPr bwMode="auto">
        <a:xfrm rot="21360000">
          <a:off x="3340955" y="3214624"/>
          <a:ext cx="1949432" cy="908236"/>
        </a:xfrm>
        <a:prstGeom prst="roundRect">
          <a:avLst>
            <a:gd name="adj" fmla="val 16667"/>
          </a:avLst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/>
            <a:t>Other </a:t>
          </a:r>
          <a:r>
            <a:rPr lang="de-DE" sz="1600"/>
            <a:t>attributes</a:t>
          </a:r>
          <a:r>
            <a:rPr lang="de-DE" sz="1600"/>
            <a:t> </a:t>
          </a:r>
          <a:r>
            <a:rPr lang="de-DE" sz="1600"/>
            <a:t>may</a:t>
          </a:r>
          <a:r>
            <a:rPr lang="de-DE" sz="1600"/>
            <a:t> </a:t>
          </a:r>
          <a:r>
            <a:rPr lang="de-DE" sz="1600"/>
            <a:t>support</a:t>
          </a:r>
          <a:r>
            <a:rPr lang="de-DE" sz="1600"/>
            <a:t> drill-down </a:t>
          </a:r>
          <a:r>
            <a:rPr lang="de-DE" sz="1600"/>
            <a:t>decisions</a:t>
          </a:r>
          <a:endParaRPr lang="de-DE" sz="1600"/>
        </a:p>
      </dsp:txBody>
      <dsp:txXfrm>
        <a:off x="3385291" y="3258960"/>
        <a:ext cx="1860760" cy="819564"/>
      </dsp:txXfrm>
    </dsp:sp>
    <dsp:sp modelId="{070C73FF-5EC4-4A71-9F28-1A2277DF4414}">
      <dsp:nvSpPr>
        <dsp:cNvPr id="0" name="" hidden="0"/>
        <dsp:cNvSpPr/>
      </dsp:nvSpPr>
      <dsp:spPr bwMode="auto">
        <a:xfrm rot="21360000">
          <a:off x="3270402" y="2237740"/>
          <a:ext cx="1949432" cy="908236"/>
        </a:xfrm>
        <a:prstGeom prst="roundRect">
          <a:avLst>
            <a:gd name="adj" fmla="val 16667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1600" b="0"/>
            <a:t>Split, </a:t>
          </a:r>
          <a:r>
            <a:rPr lang="de-DE" sz="1600" b="1"/>
            <a:t>diversify</a:t>
          </a:r>
          <a:r>
            <a:rPr lang="de-DE" sz="1600" b="0"/>
            <a:t>, </a:t>
          </a:r>
          <a:r>
            <a:rPr lang="de-DE" sz="1600" b="0"/>
            <a:t>discriminate</a:t>
          </a:r>
          <a:endParaRPr lang="de-DE" sz="1600" b="0"/>
        </a:p>
      </dsp:txBody>
      <dsp:txXfrm>
        <a:off x="3314738" y="2282076"/>
        <a:ext cx="1860760" cy="819564"/>
      </dsp:txXfrm>
    </dsp:sp>
  </dsp:spTree>
</dsp:drawing>
</file>

<file path=ppt/diagrams/drawing9.xml><?xml version="1.0" encoding="utf-8"?>
<dsp:drawing xmlns:dsp="http://schemas.microsoft.com/office/drawing/2008/diagram" xmlns:dgm="http://schemas.openxmlformats.org/drawingml/2006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 bwMode="auto">
      <a:xfrm>
        <a:off x="0" y="0"/>
        <a:ext cx="1524332" cy="808050"/>
        <a:chOff x="0" y="0"/>
        <a:chExt cx="1524332" cy="808050"/>
      </a:xfrm>
    </dsp:grpSpPr>
    <dsp:sp modelId="{A2041861-3139-4ABF-8DBC-27A52C00623B}">
      <dsp:nvSpPr>
        <dsp:cNvPr id="0" name="" hidden="0"/>
        <dsp:cNvSpPr/>
      </dsp:nvSpPr>
      <dsp:spPr bwMode="auto">
        <a:xfrm>
          <a:off x="735259" y="308035"/>
          <a:ext cx="295971" cy="140855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0" y="0"/>
              </a:moveTo>
              <a:lnTo>
                <a:pt x="0" y="95989"/>
              </a:lnTo>
              <a:lnTo>
                <a:pt x="295971" y="95989"/>
              </a:lnTo>
              <a:lnTo>
                <a:pt x="295971" y="14085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24FDB764-9721-4A58-95FB-B05CFEB433FD}">
      <dsp:nvSpPr>
        <dsp:cNvPr id="0" name="" hidden="0"/>
        <dsp:cNvSpPr/>
      </dsp:nvSpPr>
      <dsp:spPr bwMode="auto">
        <a:xfrm>
          <a:off x="439287" y="308035"/>
          <a:ext cx="295971" cy="140855"/>
        </a:xfrm>
        <a:custGeom>
          <a:avLst/>
          <a:gdLst/>
          <a:ahLst/>
          <a:cxnLst/>
          <a:rect l="0" t="0" r="0" b="0"/>
          <a:pathLst>
            <a:path fill="norm" stroke="1" extrusionOk="0">
              <a:moveTo>
                <a:pt x="295971" y="0"/>
              </a:moveTo>
              <a:lnTo>
                <a:pt x="295971" y="95989"/>
              </a:lnTo>
              <a:lnTo>
                <a:pt x="0" y="95989"/>
              </a:lnTo>
              <a:lnTo>
                <a:pt x="0" y="14085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0">
          <a:srgbClr val="000000"/>
        </a:fillRef>
        <a:effectRef idx="0">
          <a:srgbClr val="000000"/>
        </a:effectRef>
        <a:fontRef idx="minor"/>
      </dsp:style>
    </dsp:sp>
    <dsp:sp modelId="{BAF4E37E-970D-4344-BC1E-D621C05F4598}">
      <dsp:nvSpPr>
        <dsp:cNvPr id="0" name="" hidden="0"/>
        <dsp:cNvSpPr/>
      </dsp:nvSpPr>
      <dsp:spPr bwMode="auto">
        <a:xfrm>
          <a:off x="493100" y="494"/>
          <a:ext cx="484317" cy="3075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70E6B48C-E662-4531-8092-D118082FB7E8}">
      <dsp:nvSpPr>
        <dsp:cNvPr id="0" name="" hidden="0"/>
        <dsp:cNvSpPr/>
      </dsp:nvSpPr>
      <dsp:spPr bwMode="auto">
        <a:xfrm>
          <a:off x="546913" y="51616"/>
          <a:ext cx="484317" cy="30754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800"/>
            <a:t>radiology</a:t>
          </a:r>
          <a:endParaRPr lang="de-DE" sz="800"/>
        </a:p>
      </dsp:txBody>
      <dsp:txXfrm>
        <a:off x="555921" y="60624"/>
        <a:ext cx="466301" cy="289525"/>
      </dsp:txXfrm>
    </dsp:sp>
    <dsp:sp modelId="{81C42269-F46A-4D9B-B4A0-3576B0B3428F}">
      <dsp:nvSpPr>
        <dsp:cNvPr id="0" name="" hidden="0"/>
        <dsp:cNvSpPr/>
      </dsp:nvSpPr>
      <dsp:spPr bwMode="auto">
        <a:xfrm>
          <a:off x="197128" y="448891"/>
          <a:ext cx="484317" cy="30754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06C7155C-4EFD-4DE8-8AF4-305AA16F95E0}">
      <dsp:nvSpPr>
        <dsp:cNvPr id="0" name="" hidden="0"/>
        <dsp:cNvSpPr/>
      </dsp:nvSpPr>
      <dsp:spPr bwMode="auto">
        <a:xfrm>
          <a:off x="250940" y="500014"/>
          <a:ext cx="484317" cy="30754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800"/>
            <a:t>CT</a:t>
          </a:r>
          <a:endParaRPr/>
        </a:p>
      </dsp:txBody>
      <dsp:txXfrm>
        <a:off x="259949" y="509022"/>
        <a:ext cx="466301" cy="289525"/>
      </dsp:txXfrm>
    </dsp:sp>
    <dsp:sp modelId="{010CDFEC-088E-4D31-AD30-E7C825D815C6}">
      <dsp:nvSpPr>
        <dsp:cNvPr id="0" name="" hidden="0"/>
        <dsp:cNvSpPr/>
      </dsp:nvSpPr>
      <dsp:spPr bwMode="auto">
        <a:xfrm>
          <a:off x="789072" y="448891"/>
          <a:ext cx="484317" cy="30754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</dsp:sp>
    <dsp:sp modelId="{09F5FDF2-9BEA-44A5-A02C-2500231E1A07}">
      <dsp:nvSpPr>
        <dsp:cNvPr id="0" name="" hidden="0"/>
        <dsp:cNvSpPr/>
      </dsp:nvSpPr>
      <dsp:spPr bwMode="auto">
        <a:xfrm>
          <a:off x="842885" y="500014"/>
          <a:ext cx="484317" cy="30754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  <a:alpha val="9000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ts val="0"/>
            </a:spcBef>
            <a:spcAft>
              <a:spcPts val="0"/>
            </a:spcAft>
            <a:buNone/>
            <a:defRPr/>
          </a:pPr>
          <a:r>
            <a:rPr lang="de-DE" sz="800"/>
            <a:t>MRT</a:t>
          </a:r>
          <a:endParaRPr/>
        </a:p>
      </dsp:txBody>
      <dsp:txXfrm>
        <a:off x="851893" y="509022"/>
        <a:ext cx="466301" cy="2895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 val="norm"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000"/>
      <dgm:constr type="h" for="des" forName="aSpace2" refType="h" fact="0.100000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00000"/>
          <dgm:constr type="ctrX" for="ch" forName="textNode" refType="w" fact="0.500000"/>
          <dgm:constr type="w" for="ch" forName="compChildNode" refType="w" fact="0.800000"/>
          <dgm:constr type="h" for="ch" forName="compChildNode" refType="h" fact="0.650000"/>
          <dgm:constr type="t" for="ch" forName="compChildNode" refType="h" fact="0.300000"/>
          <dgm:constr type="ctrX" for="ch" forName="compChildNode" refType="w" fact="0.500000"/>
        </dgm:constrLst>
        <dgm:ruleLst/>
        <dgm:layoutNode name="aNode" styleLbl="bgShp">
          <dgm:alg type="sp"/>
          <dgm:shape type="roundRect" r:blip="">
            <dgm:adjLst>
              <dgm:adj idx="1" val="0.100000"/>
            </dgm:adjLst>
          </dgm:shape>
          <dgm:presOf axis="self"/>
          <dgm:constrLst/>
          <dgm:ruleLst/>
        </dgm:layoutNode>
        <dgm:layoutNode name="textNode" styleLbl="bgShp">
          <dgm:alg type="tx"/>
          <dgm:shape type="rect" r:blip="" hideGeom="1">
            <dgm:adjLst>
              <dgm:adj idx="1" val="0.100000"/>
            </dgm:adjLst>
          </dgm:shape>
          <dgm:presOf axis="self"/>
          <dgm:constrLst>
            <dgm:constr type="primFontSz" val="65"/>
            <dgm:constr type="lMarg" refType="primFontSz" fact="0.300000"/>
            <dgm:constr type="rMarg" refType="primFontSz" fact="0.300000"/>
            <dgm:constr type="tMarg" refType="primFontSz" fact="0.300000"/>
            <dgm:constr type="bMarg" refType="primFontSz" fact="0.300000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type="roundRect" r:blip="">
                  <dgm:adjLst>
                    <dgm:adj idx="1" val="0.100000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0000"/>
                  <dgm:constr type="bMarg" refType="primFontSz" fact="0.150000"/>
                  <dgm:constr type="lMarg" refType="primFontSz" fact="0.200000"/>
                  <dgm:constr type="rMarg" refType="primFontSz" fact="0.200000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 val="norm"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000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00000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0000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r:blip="">
            <dgm:adjLst/>
          </dgm:shape>
          <dgm:presOf/>
          <dgm:constrLst>
            <dgm:constr type="bendDist" for="des" ptType="parTrans" refType="sp" fact="0.500000"/>
          </dgm:constrLst>
          <dgm:ruleLst/>
          <dgm:layoutNode name="composite">
            <dgm:alg type="composite"/>
            <dgm:shape r:blip="">
              <dgm:adjLst/>
            </dgm:shape>
            <dgm:presOf/>
            <dgm:constrLst>
              <dgm:constr type="w" for="ch" forName="background" refType="w" fact="0.900000"/>
              <dgm:constr type="h" for="ch" forName="background" refType="w" refFor="ch" refForName="background" fact="0.635000"/>
              <dgm:constr type="t" for="ch" forName="background"/>
              <dgm:constr type="l" for="ch" forName="background"/>
              <dgm:constr type="w" for="ch" forName="text" refType="w" fact="0.900000"/>
              <dgm:constr type="h" for="ch" forName="text" refType="w" refFor="ch" refForName="text" fact="0.635000"/>
              <dgm:constr type="t" for="ch" forName="text" refType="w" fact="0.095000"/>
              <dgm:constr type="l" for="ch" forName="text" refType="w" fact="0.100000"/>
            </dgm:constrLst>
            <dgm:ruleLst/>
            <dgm:layoutNode name="background" styleLbl="node0" moveWith="text">
              <dgm:alg type="sp"/>
              <dgm:shape type="roundRect" r:blip="">
                <dgm:adjLst>
                  <dgm:adj idx="1" val="0.100000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type="roundRect" r:blip="">
                <dgm:adjLst>
                  <dgm:adj idx="1" val="0.100000"/>
                </dgm:adjLst>
              </dgm:shape>
              <dgm:presOf axis="self"/>
              <dgm:constrLst>
                <dgm:constr type="tMarg" refType="primFontSz" fact="0.300000"/>
                <dgm:constr type="bMarg" refType="primFontSz" fact="0.300000"/>
                <dgm:constr type="lMarg" refType="primFontSz" fact="0.300000"/>
                <dgm:constr type="rMarg" refType="primFontSz" fact="0.300000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r:blip="">
                    <dgm:adjLst/>
                  </dgm:shape>
                  <dgm:presOf/>
                  <dgm:constrLst>
                    <dgm:constr type="bendDist" for="des" ptType="parTrans" refType="sp" fact="0.500000"/>
                  </dgm:constrLst>
                  <dgm:ruleLst/>
                  <dgm:layoutNode name="composite2">
                    <dgm:alg type="composite"/>
                    <dgm:shape r:blip="">
                      <dgm:adjLst/>
                    </dgm:shape>
                    <dgm:presOf/>
                    <dgm:constrLst>
                      <dgm:constr type="w" for="ch" forName="background2" refType="w" fact="0.900000"/>
                      <dgm:constr type="h" for="ch" forName="background2" refType="w" refFor="ch" refForName="background2" fact="0.635000"/>
                      <dgm:constr type="t" for="ch" forName="background2"/>
                      <dgm:constr type="l" for="ch" forName="background2"/>
                      <dgm:constr type="w" for="ch" forName="text2" refType="w" fact="0.900000"/>
                      <dgm:constr type="h" for="ch" forName="text2" refType="w" refFor="ch" refForName="text2" fact="0.635000"/>
                      <dgm:constr type="t" for="ch" forName="text2" refType="w" fact="0.095000"/>
                      <dgm:constr type="l" for="ch" forName="text2" refType="w" fact="0.100000"/>
                    </dgm:constrLst>
                    <dgm:ruleLst/>
                    <dgm:layoutNode name="background2" moveWith="text2">
                      <dgm:alg type="sp"/>
                      <dgm:shape type="roundRect" r:blip="">
                        <dgm:adjLst>
                          <dgm:adj idx="1" val="0.100000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type="roundRect" r:blip="">
                        <dgm:adjLst>
                          <dgm:adj idx="1" val="0.100000"/>
                        </dgm:adjLst>
                      </dgm:shape>
                      <dgm:presOf axis="self"/>
                      <dgm:constrLst>
                        <dgm:constr type="tMarg" refType="primFontSz" fact="0.300000"/>
                        <dgm:constr type="bMarg" refType="primFontSz" fact="0.300000"/>
                        <dgm:constr type="lMarg" refType="primFontSz" fact="0.300000"/>
                        <dgm:constr type="rMarg" refType="primFontSz" fact="0.300000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00000"/>
                          </dgm:constrLst>
                          <dgm:ruleLst/>
                          <dgm:layoutNode name="composite3">
                            <dgm:alg type="composite"/>
                            <dgm:shape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00000"/>
                              <dgm:constr type="h" for="ch" forName="background3" refType="w" refFor="ch" refForName="background3" fact="0.635000"/>
                              <dgm:constr type="t" for="ch" forName="background3"/>
                              <dgm:constr type="l" for="ch" forName="background3"/>
                              <dgm:constr type="w" for="ch" forName="text3" refType="w" fact="0.900000"/>
                              <dgm:constr type="h" for="ch" forName="text3" refType="w" refFor="ch" refForName="text3" fact="0.635000"/>
                              <dgm:constr type="t" for="ch" forName="text3" refType="w" fact="0.095000"/>
                              <dgm:constr type="l" for="ch" forName="text3" refType="w" fact="0.100000"/>
                            </dgm:constrLst>
                            <dgm:ruleLst/>
                            <dgm:layoutNode name="background3" moveWith="text3">
                              <dgm:alg type="sp"/>
                              <dgm:shape type="roundRect" r:blip="">
                                <dgm:adjLst>
                                  <dgm:adj idx="1" val="0.100000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type="roundRect" r:blip="">
                                <dgm:adjLst>
                                  <dgm:adj idx="1" val="0.100000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00000"/>
                                <dgm:constr type="bMarg" refType="primFontSz" fact="0.300000"/>
                                <dgm:constr type="lMarg" refType="primFontSz" fact="0.300000"/>
                                <dgm:constr type="rMarg" refType="primFontSz" fact="0.300000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00000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00000"/>
                                      <dgm:constr type="h" for="ch" forName="background4" refType="w" refFor="ch" refForName="background4" fact="0.635000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00000"/>
                                      <dgm:constr type="h" for="ch" forName="text4" refType="w" refFor="ch" refForName="text4" fact="0.635000"/>
                                      <dgm:constr type="t" for="ch" forName="text4" refType="w" fact="0.095000"/>
                                      <dgm:constr type="l" for="ch" forName="text4" refType="w" fact="0.100000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type="roundRect" r:blip="">
                                        <dgm:adjLst>
                                          <dgm:adj idx="1" val="0.100000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type="roundRect" r:blip="">
                                        <dgm:adjLst>
                                          <dgm:adj idx="1" val="0.100000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00000"/>
                                        <dgm:constr type="bMarg" refType="primFontSz" fact="0.300000"/>
                                        <dgm:constr type="lMarg" refType="primFontSz" fact="0.300000"/>
                                        <dgm:constr type="rMarg" refType="primFontSz" fact="0.300000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 val="norm"/>
      <dgm:resizeHandles val="exact"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r:blip="">
      <dgm:adjLst/>
    </dgm:shape>
    <dgm:presOf/>
    <dgm:constrLst>
      <dgm:constr type="w" for="ch" forName="compNode" refType="w"/>
      <dgm:constr type="h" for="ch" forName="compNode" refType="w" fact="0.600000"/>
      <dgm:constr type="h" for="ch" forName="sibTrans" refType="h" refFor="ch" refForName="compNode" op="equ" fact="0.250000"/>
      <dgm:constr type="sp" refType="w" fact="0.330000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00000"/>
              <dgm:constr type="t" for="ch" forName="dummyConnPt" refType="w" fact="0.145000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00000"/>
              <dgm:constr type="t" for="ch" forName="dummyConnPt" refType="w" fact="0.145000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type="roundRect" r:blip="">
            <dgm:adjLst>
              <dgm:adj idx="1" val="0.100000"/>
            </dgm:adjLst>
          </dgm:shape>
          <dgm:presOf axis="desOrSelf" ptType="node"/>
          <dgm:constrLst>
            <dgm:constr type="tMarg" refType="primFontSz" fact="0.300000"/>
            <dgm:constr type="bMarg" refType="primFontSz" fact="0.300000"/>
            <dgm:constr type="lMarg" refType="primFontSz" fact="0.300000"/>
            <dgm:constr type="rMarg" refType="primFontSz" fact="0.300000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 val="norm"/>
      <dgm:animLvl val="lvl"/>
    </dgm:varLst>
    <dgm:shape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289300"/>
                  <dgm:constr type="l" for="ch" forName="childText1" refType="w" fact="0.000000"/>
                  <dgm:constr type="t" for="ch" forName="childText1" refType="h" fact="0.224000"/>
                  <dgm:constr type="w" for="ch" forName="childText1" refType="w" fact="0.924100"/>
                  <dgm:constr type="h" for="ch" forName="childText1" refType="h" fact="0.776000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289300"/>
                  <dgm:constr type="l" for="ch" forName="childText1" refType="w" fact="0.076000"/>
                  <dgm:constr type="t" for="ch" forName="childText1" refType="h" fact="0.224000"/>
                  <dgm:constr type="w" for="ch" forName="childText1" refType="w" fact="0.924100"/>
                  <dgm:constr type="h" for="ch" forName="childText1" refType="h" fact="0.776000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750100"/>
                  <dgm:constr type="l" for="ch" forName="parentText2" refType="w" fact="0.462000"/>
                  <dgm:constr type="t" for="ch" forName="parentText2" refType="h" fact="0.249900"/>
                  <dgm:constr type="w" for="ch" forName="parentText2" refType="w" fact="0.538000"/>
                  <dgm:constr type="h" for="ch" forName="parentText2" refType="h" fact="0.750100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750100"/>
                  <dgm:constr type="l" for="ch" forName="parentText2" refType="w" fact="0.000000"/>
                  <dgm:constr type="t" for="ch" forName="parentText2" refType="h" fact="0.249900"/>
                  <dgm:constr type="w" for="ch" forName="parentText2" refType="w" fact="0.538000"/>
                  <dgm:constr type="h" for="ch" forName="parentText2" refType="h" fact="0.750100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299500"/>
                  <dgm:constr type="l" for="ch" forName="parentText2" refType="w" fact="0.462000"/>
                  <dgm:constr type="t" for="ch" forName="parentText2" refType="h" fact="0.099800"/>
                  <dgm:constr type="w" for="ch" forName="parentText2" refType="w" fact="0.538000"/>
                  <dgm:constr type="h" for="ch" forName="parentText2" refType="h" fact="0.299500"/>
                  <dgm:constr type="l" for="ch" forName="childText1" refType="w" fact="0.000000"/>
                  <dgm:constr type="t" for="ch" forName="childText1" refType="h" fact="0.231700"/>
                  <dgm:constr type="w" for="ch" forName="childText1" refType="w" fact="0.462000"/>
                  <dgm:constr type="h" for="ch" forName="childText1" refType="h" fact="0.668500"/>
                  <dgm:constr type="l" for="ch" forName="childText2" refType="w" fact="0.462000"/>
                  <dgm:constr type="t" for="ch" forName="childText2" refType="h" fact="0.331500"/>
                  <dgm:constr type="w" for="ch" forName="childText2" refType="w" fact="0.462000"/>
                  <dgm:constr type="h" for="ch" forName="childText2" refType="h" fact="0.668500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299500"/>
                  <dgm:constr type="l" for="ch" forName="parentText2" refType="w" fact="0.000000"/>
                  <dgm:constr type="t" for="ch" forName="parentText2" refType="h" fact="0.099800"/>
                  <dgm:constr type="w" for="ch" forName="parentText2" refType="w" fact="0.538000"/>
                  <dgm:constr type="h" for="ch" forName="parentText2" refType="h" fact="0.299500"/>
                  <dgm:constr type="l" for="ch" forName="childText1" refType="w" fact="0.538000"/>
                  <dgm:constr type="t" for="ch" forName="childText1" refType="h" fact="0.231700"/>
                  <dgm:constr type="w" for="ch" forName="childText1" refType="w" fact="0.462000"/>
                  <dgm:constr type="h" for="ch" forName="childText1" refType="h" fact="0.668500"/>
                  <dgm:constr type="l" for="ch" forName="childText2" refType="w" fact="0.076000"/>
                  <dgm:constr type="t" for="ch" forName="childText2" refType="h" fact="0.331500"/>
                  <dgm:constr type="w" for="ch" forName="childText2" refType="w" fact="0.462000"/>
                  <dgm:constr type="h" for="ch" forName="childText2" refType="h" fact="0.668500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600000"/>
                  <dgm:constr type="l" for="ch" forName="parentText2" refType="w" fact="0.308000"/>
                  <dgm:constr type="t" for="ch" forName="parentText2" refType="h" fact="0.200000"/>
                  <dgm:constr type="w" for="ch" forName="parentText2" refType="w" fact="0.692000"/>
                  <dgm:constr type="h" for="ch" forName="parentText2" refType="h" fact="0.600000"/>
                  <dgm:constr type="l" for="ch" forName="parentText3" refType="w" fact="0.616000"/>
                  <dgm:constr type="t" for="ch" forName="parentText3" refType="h" fact="0.400000"/>
                  <dgm:constr type="w" for="ch" forName="parentText3" refType="w" fact="0.384000"/>
                  <dgm:constr type="h" for="ch" forName="parentText3" refType="h" fact="0.600000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600000"/>
                  <dgm:constr type="l" for="ch" forName="parentText2" refType="w" fact="0.000000"/>
                  <dgm:constr type="t" for="ch" forName="parentText2" refType="h" fact="0.200000"/>
                  <dgm:constr type="w" for="ch" forName="parentText2" refType="w" fact="0.692000"/>
                  <dgm:constr type="h" for="ch" forName="parentText2" refType="h" fact="0.600000"/>
                  <dgm:constr type="l" for="ch" forName="parentText3" refType="w" fact="0.000000"/>
                  <dgm:constr type="t" for="ch" forName="parentText3" refType="h" fact="0.400000"/>
                  <dgm:constr type="w" for="ch" forName="parentText3" refType="w" fact="0.384000"/>
                  <dgm:constr type="h" for="ch" forName="parentText3" refType="h" fact="0.600000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000000"/>
                  <dgm:constr type="t" for="ch" forName="childText1" refType="h" fact="0.232500"/>
                  <dgm:constr type="w" for="ch" forName="childText1" refType="w" fact="0.308000"/>
                  <dgm:constr type="h" for="ch" forName="childText1" refType="h" fact="0.580800"/>
                  <dgm:constr type="l" for="ch" forName="childText2" refType="w" fact="0.308000"/>
                  <dgm:constr type="t" for="ch" forName="childText2" refType="h" fact="0.333000"/>
                  <dgm:constr type="w" for="ch" forName="childText2" refType="w" fact="0.308000"/>
                  <dgm:constr type="h" for="ch" forName="childText2" refType="h" fact="0.580800"/>
                  <dgm:constr type="l" for="ch" forName="childText3" refType="w" fact="0.616000"/>
                  <dgm:constr type="t" for="ch" forName="childText3" refType="h" fact="0.433500"/>
                  <dgm:constr type="w" for="ch" forName="childText3" refType="w" fact="0.308000"/>
                  <dgm:constr type="h" for="ch" forName="childText3" refType="h" fact="0.572300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301500"/>
                  <dgm:constr type="l" for="ch" forName="parentText2" refType="w" fact="0.308000"/>
                  <dgm:constr type="t" for="ch" forName="parentText2" refType="h" fact="0.100500"/>
                  <dgm:constr type="w" for="ch" forName="parentText2" refType="w" fact="0.692000"/>
                  <dgm:constr type="h" for="ch" forName="parentText2" refType="h" fact="0.301500"/>
                  <dgm:constr type="l" for="ch" forName="parentText3" refType="w" fact="0.616000"/>
                  <dgm:constr type="t" for="ch" forName="parentText3" refType="h" fact="0.201000"/>
                  <dgm:constr type="w" for="ch" forName="parentText3" refType="w" fact="0.384000"/>
                  <dgm:constr type="h" for="ch" forName="parentText3" refType="h" fact="0.301500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000"/>
                  <dgm:constr type="t" for="ch" forName="childText1" refType="h" fact="0.232500"/>
                  <dgm:constr type="w" for="ch" forName="childText1" refType="w" fact="0.308000"/>
                  <dgm:constr type="h" for="ch" forName="childText1" refType="h" fact="0.580800"/>
                  <dgm:constr type="l" for="ch" forName="childText2" refType="w" fact="0.384000"/>
                  <dgm:constr type="t" for="ch" forName="childText2" refType="h" fact="0.333000"/>
                  <dgm:constr type="w" for="ch" forName="childText2" refType="w" fact="0.308000"/>
                  <dgm:constr type="h" for="ch" forName="childText2" refType="h" fact="0.580800"/>
                  <dgm:constr type="l" for="ch" forName="childText3" refType="w" fact="0.076000"/>
                  <dgm:constr type="t" for="ch" forName="childText3" refType="h" fact="0.433500"/>
                  <dgm:constr type="w" for="ch" forName="childText3" refType="w" fact="0.308000"/>
                  <dgm:constr type="h" for="ch" forName="childText3" refType="h" fact="0.572300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301500"/>
                  <dgm:constr type="l" for="ch" forName="parentText2" refType="w" fact="0.000000"/>
                  <dgm:constr type="t" for="ch" forName="parentText2" refType="h" fact="0.100500"/>
                  <dgm:constr type="w" for="ch" forName="parentText2" refType="w" fact="0.692000"/>
                  <dgm:constr type="h" for="ch" forName="parentText2" refType="h" fact="0.301500"/>
                  <dgm:constr type="l" for="ch" forName="parentText3" refType="w" fact="0.000000"/>
                  <dgm:constr type="t" for="ch" forName="parentText3" refType="h" fact="0.201000"/>
                  <dgm:constr type="w" for="ch" forName="parentText3" refType="w" fact="0.384000"/>
                  <dgm:constr type="h" for="ch" forName="parentText3" refType="h" fact="0.301500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500100"/>
                  <dgm:constr type="l" for="ch" forName="parentText2" refType="w" fact="0.230500"/>
                  <dgm:constr type="t" for="ch" forName="parentText2" refType="h" fact="0.166600"/>
                  <dgm:constr type="w" for="ch" forName="parentText2" refType="w" fact="0.769500"/>
                  <dgm:constr type="h" for="ch" forName="parentText2" refType="h" fact="0.500100"/>
                  <dgm:constr type="l" for="ch" forName="parentText3" refType="w" fact="0.461000"/>
                  <dgm:constr type="t" for="ch" forName="parentText3" refType="h" fact="0.333300"/>
                  <dgm:constr type="w" for="ch" forName="parentText3" refType="w" fact="0.539000"/>
                  <dgm:constr type="h" for="ch" forName="parentText3" refType="h" fact="0.500100"/>
                  <dgm:constr type="l" for="ch" forName="parentText4" refType="w" fact="0.691500"/>
                  <dgm:constr type="t" for="ch" forName="parentText4" refType="h" fact="0.499900"/>
                  <dgm:constr type="w" for="ch" forName="parentText4" refType="w" fact="0.308500"/>
                  <dgm:constr type="h" for="ch" forName="parentText4" refType="h" fact="0.500100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500100"/>
                  <dgm:constr type="l" for="ch" forName="parentText2" refType="w" fact="0.000000"/>
                  <dgm:constr type="t" for="ch" forName="parentText2" refType="h" fact="0.166600"/>
                  <dgm:constr type="w" for="ch" forName="parentText2" refType="w" fact="0.769500"/>
                  <dgm:constr type="h" for="ch" forName="parentText2" refType="h" fact="0.500100"/>
                  <dgm:constr type="l" for="ch" forName="parentText3" refType="w" fact="0.000000"/>
                  <dgm:constr type="t" for="ch" forName="parentText3" refType="h" fact="0.333300"/>
                  <dgm:constr type="w" for="ch" forName="parentText3" refType="w" fact="0.539000"/>
                  <dgm:constr type="h" for="ch" forName="parentText3" refType="h" fact="0.500100"/>
                  <dgm:constr type="l" for="ch" forName="parentText4" refType="w" fact="0.000000"/>
                  <dgm:constr type="t" for="ch" forName="parentText4" refType="h" fact="0.499900"/>
                  <dgm:constr type="w" for="ch" forName="parentText4" refType="w" fact="0.308500"/>
                  <dgm:constr type="h" for="ch" forName="parentText4" refType="h" fact="0.500100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000000"/>
                  <dgm:constr type="t" for="ch" forName="childText1" refType="h" fact="0.218000"/>
                  <dgm:constr type="w" for="ch" forName="childText1" refType="w" fact="0.230500"/>
                  <dgm:constr type="h" for="ch" forName="childText1" refType="h" fact="0.521800"/>
                  <dgm:constr type="l" for="ch" forName="childText2" refType="w" fact="0.230500"/>
                  <dgm:constr type="t" for="ch" forName="childText2" refType="h" fact="0.312000"/>
                  <dgm:constr type="w" for="ch" forName="childText2" refType="w" fact="0.230500"/>
                  <dgm:constr type="h" for="ch" forName="childText2" refType="h" fact="0.508500"/>
                  <dgm:constr type="l" for="ch" forName="childText3" refType="w" fact="0.461000"/>
                  <dgm:constr type="t" for="ch" forName="childText3" refType="h" fact="0.406000"/>
                  <dgm:constr type="w" for="ch" forName="childText3" refType="w" fact="0.230500"/>
                  <dgm:constr type="h" for="ch" forName="childText3" refType="h" fact="0.511900"/>
                  <dgm:constr type="l" for="ch" forName="childText4" refType="w" fact="0.691500"/>
                  <dgm:constr type="t" for="ch" forName="childText4" refType="h" fact="0.500000"/>
                  <dgm:constr type="w" for="ch" forName="childText4" refType="w" fact="0.232600"/>
                  <dgm:constr type="h" for="ch" forName="childText4" refType="h" fact="0.517900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282100"/>
                  <dgm:constr type="l" for="ch" forName="parentText2" refType="w" fact="0.230500"/>
                  <dgm:constr type="t" for="ch" forName="parentText2" refType="h" fact="0.094000"/>
                  <dgm:constr type="w" for="ch" forName="parentText2" refType="w" fact="0.769500"/>
                  <dgm:constr type="h" for="ch" forName="parentText2" refType="h" fact="0.282100"/>
                  <dgm:constr type="l" for="ch" forName="parentText3" refType="w" fact="0.461000"/>
                  <dgm:constr type="t" for="ch" forName="parentText3" refType="h" fact="0.188000"/>
                  <dgm:constr type="w" for="ch" forName="parentText3" refType="w" fact="0.539000"/>
                  <dgm:constr type="h" for="ch" forName="parentText3" refType="h" fact="0.282100"/>
                  <dgm:constr type="l" for="ch" forName="parentText4" refType="w" fact="0.691500"/>
                  <dgm:constr type="t" for="ch" forName="parentText4" refType="h" fact="0.282000"/>
                  <dgm:constr type="w" for="ch" forName="parentText4" refType="w" fact="0.308500"/>
                  <dgm:constr type="h" for="ch" forName="parentText4" refType="h" fact="0.282100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00"/>
                  <dgm:constr type="t" for="ch" forName="childText1" refType="h" fact="0.218000"/>
                  <dgm:constr type="w" for="ch" forName="childText1" refType="w" fact="0.230500"/>
                  <dgm:constr type="h" for="ch" forName="childText1" refType="h" fact="0.521800"/>
                  <dgm:constr type="l" for="ch" forName="childText2" refType="w" fact="0.539000"/>
                  <dgm:constr type="t" for="ch" forName="childText2" refType="h" fact="0.312000"/>
                  <dgm:constr type="w" for="ch" forName="childText2" refType="w" fact="0.230500"/>
                  <dgm:constr type="h" for="ch" forName="childText2" refType="h" fact="0.508500"/>
                  <dgm:constr type="l" for="ch" forName="childText3" refType="w" fact="0.308500"/>
                  <dgm:constr type="t" for="ch" forName="childText3" refType="h" fact="0.406000"/>
                  <dgm:constr type="w" for="ch" forName="childText3" refType="w" fact="0.230500"/>
                  <dgm:constr type="h" for="ch" forName="childText3" refType="h" fact="0.511900"/>
                  <dgm:constr type="l" for="ch" forName="childText4" refType="w" fact="0.076000"/>
                  <dgm:constr type="t" for="ch" forName="childText4" refType="h" fact="0.500000"/>
                  <dgm:constr type="w" for="ch" forName="childText4" refType="w" fact="0.234600"/>
                  <dgm:constr type="h" for="ch" forName="childText4" refType="h" fact="0.517900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282100"/>
                  <dgm:constr type="l" for="ch" forName="parentText2" refType="w" fact="0.000000"/>
                  <dgm:constr type="t" for="ch" forName="parentText2" refType="h" fact="0.094000"/>
                  <dgm:constr type="w" for="ch" forName="parentText2" refType="w" fact="0.769500"/>
                  <dgm:constr type="h" for="ch" forName="parentText2" refType="h" fact="0.282100"/>
                  <dgm:constr type="l" for="ch" forName="parentText3" refType="w" fact="0.000000"/>
                  <dgm:constr type="t" for="ch" forName="parentText3" refType="h" fact="0.188000"/>
                  <dgm:constr type="w" for="ch" forName="parentText3" refType="w" fact="0.539000"/>
                  <dgm:constr type="h" for="ch" forName="parentText3" refType="h" fact="0.282100"/>
                  <dgm:constr type="l" for="ch" forName="parentText4" refType="w" fact="0.000000"/>
                  <dgm:constr type="t" for="ch" forName="parentText4" refType="h" fact="0.282000"/>
                  <dgm:constr type="w" for="ch" forName="parentText4" refType="w" fact="0.308500"/>
                  <dgm:constr type="h" for="ch" forName="parentText4" refType="h" fact="0.282100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428500"/>
                  <dgm:constr type="l" for="ch" forName="parentText2" refType="w" fact="0.184800"/>
                  <dgm:constr type="t" for="ch" forName="parentText2" refType="h" fact="0.142900"/>
                  <dgm:constr type="w" for="ch" forName="parentText2" refType="w" fact="0.815200"/>
                  <dgm:constr type="h" for="ch" forName="parentText2" refType="h" fact="0.428500"/>
                  <dgm:constr type="l" for="ch" forName="parentText3" refType="w" fact="0.369600"/>
                  <dgm:constr type="t" for="ch" forName="parentText3" refType="h" fact="0.285800"/>
                  <dgm:constr type="w" for="ch" forName="parentText3" refType="w" fact="0.630400"/>
                  <dgm:constr type="h" for="ch" forName="parentText3" refType="h" fact="0.428500"/>
                  <dgm:constr type="l" for="ch" forName="parentText4" refType="w" fact="0.554500"/>
                  <dgm:constr type="t" for="ch" forName="parentText4" refType="h" fact="0.428600"/>
                  <dgm:constr type="w" for="ch" forName="parentText4" refType="w" fact="0.445500"/>
                  <dgm:constr type="h" for="ch" forName="parentText4" refType="h" fact="0.428500"/>
                  <dgm:constr type="l" for="ch" forName="parentText5" refType="w" fact="0.739300"/>
                  <dgm:constr type="t" for="ch" forName="parentText5" refType="h" fact="0.571500"/>
                  <dgm:constr type="w" for="ch" forName="parentText5" refType="w" fact="0.260700"/>
                  <dgm:constr type="h" for="ch" forName="parentText5" refType="h" fact="0.428500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428500"/>
                  <dgm:constr type="l" for="ch" forName="parentText2" refType="w" fact="0.000000"/>
                  <dgm:constr type="t" for="ch" forName="parentText2" refType="h" fact="0.142900"/>
                  <dgm:constr type="w" for="ch" forName="parentText2" refType="w" fact="0.815200"/>
                  <dgm:constr type="h" for="ch" forName="parentText2" refType="h" fact="0.428500"/>
                  <dgm:constr type="l" for="ch" forName="parentText3" refType="w" fact="0.000000"/>
                  <dgm:constr type="t" for="ch" forName="parentText3" refType="h" fact="0.285800"/>
                  <dgm:constr type="w" for="ch" forName="parentText3" refType="w" fact="0.630400"/>
                  <dgm:constr type="h" for="ch" forName="parentText3" refType="h" fact="0.428500"/>
                  <dgm:constr type="l" for="ch" forName="parentText4" refType="w" fact="0.000000"/>
                  <dgm:constr type="t" for="ch" forName="parentText4" refType="h" fact="0.428600"/>
                  <dgm:constr type="w" for="ch" forName="parentText4" refType="w" fact="0.445500"/>
                  <dgm:constr type="h" for="ch" forName="parentText4" refType="h" fact="0.428500"/>
                  <dgm:constr type="l" for="ch" forName="parentText5" refType="w" fact="0.000000"/>
                  <dgm:constr type="t" for="ch" forName="parentText5" refType="h" fact="0.571500"/>
                  <dgm:constr type="w" for="ch" forName="parentText5" refType="w" fact="0.260700"/>
                  <dgm:constr type="h" for="ch" forName="parentText5" refType="h" fact="0.428500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000000"/>
                  <dgm:constr type="t" for="ch" forName="childText1" refType="h" fact="0.199700"/>
                  <dgm:constr type="w" for="ch" forName="childText1" refType="w" fact="0.184820"/>
                  <dgm:constr type="h" for="ch" forName="childText1" refType="h" fact="0.476300"/>
                  <dgm:constr type="l" for="ch" forName="childText2" refType="w" fact="0.184800"/>
                  <dgm:constr type="t" for="ch" forName="childText2" refType="h" fact="0.286200"/>
                  <dgm:constr type="w" for="ch" forName="childText2" refType="w" fact="0.184820"/>
                  <dgm:constr type="h" for="ch" forName="childText2" refType="h" fact="0.476300"/>
                  <dgm:constr type="l" for="ch" forName="childText3" refType="w" fact="0.369600"/>
                  <dgm:constr type="t" for="ch" forName="childText3" refType="h" fact="0.372700"/>
                  <dgm:constr type="w" for="ch" forName="childText3" refType="w" fact="0.184820"/>
                  <dgm:constr type="h" for="ch" forName="childText3" refType="h" fact="0.476300"/>
                  <dgm:constr type="l" for="ch" forName="childText4" refType="w" fact="0.554500"/>
                  <dgm:constr type="t" for="ch" forName="childText4" refType="h" fact="0.459200"/>
                  <dgm:constr type="w" for="ch" forName="childText4" refType="w" fact="0.184820"/>
                  <dgm:constr type="h" for="ch" forName="childText4" refType="h" fact="0.476300"/>
                  <dgm:constr type="l" for="ch" forName="childText5" refType="w" fact="0.739300"/>
                  <dgm:constr type="t" for="ch" forName="childText5" refType="h" fact="0.545700"/>
                  <dgm:constr type="w" for="ch" forName="childText5" refType="w" fact="0.184820"/>
                  <dgm:constr type="h" for="ch" forName="childText5" refType="h" fact="0.476300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259400"/>
                  <dgm:constr type="l" for="ch" forName="parentText2" refType="w" fact="0.184800"/>
                  <dgm:constr type="t" for="ch" forName="parentText2" refType="h" fact="0.086500"/>
                  <dgm:constr type="w" for="ch" forName="parentText2" refType="w" fact="0.815200"/>
                  <dgm:constr type="h" for="ch" forName="parentText2" refType="h" fact="0.259400"/>
                  <dgm:constr type="l" for="ch" forName="parentText3" refType="w" fact="0.369600"/>
                  <dgm:constr type="t" for="ch" forName="parentText3" refType="h" fact="0.173000"/>
                  <dgm:constr type="w" for="ch" forName="parentText3" refType="w" fact="0.630400"/>
                  <dgm:constr type="h" for="ch" forName="parentText3" refType="h" fact="0.259400"/>
                  <dgm:constr type="l" for="ch" forName="parentText4" refType="w" fact="0.554500"/>
                  <dgm:constr type="t" for="ch" forName="parentText4" refType="h" fact="0.259500"/>
                  <dgm:constr type="w" for="ch" forName="parentText4" refType="w" fact="0.445500"/>
                  <dgm:constr type="h" for="ch" forName="parentText4" refType="h" fact="0.259400"/>
                  <dgm:constr type="l" for="ch" forName="parentText5" refType="w" fact="0.739300"/>
                  <dgm:constr type="t" for="ch" forName="parentText5" refType="h" fact="0.346000"/>
                  <dgm:constr type="w" for="ch" forName="parentText5" refType="w" fact="0.260700"/>
                  <dgm:constr type="h" for="ch" forName="parentText5" refType="h" fact="0.259400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0"/>
                  <dgm:constr type="t" for="ch" forName="childText1" refType="h" fact="0.199700"/>
                  <dgm:constr type="w" for="ch" forName="childText1" refType="w" fact="0.184820"/>
                  <dgm:constr type="h" for="ch" forName="childText1" refType="h" fact="0.476300"/>
                  <dgm:constr type="l" for="ch" forName="childText2" refType="w" fact="0.630360"/>
                  <dgm:constr type="t" for="ch" forName="childText2" refType="h" fact="0.286200"/>
                  <dgm:constr type="w" for="ch" forName="childText2" refType="w" fact="0.184820"/>
                  <dgm:constr type="h" for="ch" forName="childText2" refType="h" fact="0.476300"/>
                  <dgm:constr type="l" for="ch" forName="childText3" refType="w" fact="0.445540"/>
                  <dgm:constr type="t" for="ch" forName="childText3" refType="h" fact="0.372700"/>
                  <dgm:constr type="w" for="ch" forName="childText3" refType="w" fact="0.184820"/>
                  <dgm:constr type="h" for="ch" forName="childText3" refType="h" fact="0.476300"/>
                  <dgm:constr type="l" for="ch" forName="childText4" refType="w" fact="0.260720"/>
                  <dgm:constr type="t" for="ch" forName="childText4" refType="h" fact="0.459200"/>
                  <dgm:constr type="w" for="ch" forName="childText4" refType="w" fact="0.184820"/>
                  <dgm:constr type="h" for="ch" forName="childText4" refType="h" fact="0.476300"/>
                  <dgm:constr type="l" for="ch" forName="childText5" refType="w" fact="0.075900"/>
                  <dgm:constr type="t" for="ch" forName="childText5" refType="h" fact="0.545700"/>
                  <dgm:constr type="w" for="ch" forName="childText5" refType="w" fact="0.184820"/>
                  <dgm:constr type="h" for="ch" forName="childText5" refType="h" fact="0.476300"/>
                  <dgm:constr type="l" for="ch" forName="parentText1" refType="w" fact="0.000000"/>
                  <dgm:constr type="t" for="ch" forName="parentText1" refType="h" fact="0.000000"/>
                  <dgm:constr type="w" for="ch" forName="parentText1" refType="w"/>
                  <dgm:constr type="h" for="ch" forName="parentText1" refType="h" fact="0.259400"/>
                  <dgm:constr type="l" for="ch" forName="parentText2" refType="w" fact="0.000000"/>
                  <dgm:constr type="t" for="ch" forName="parentText2" refType="h" fact="0.086500"/>
                  <dgm:constr type="w" for="ch" forName="parentText2" refType="w" fact="0.815200"/>
                  <dgm:constr type="h" for="ch" forName="parentText2" refType="h" fact="0.259400"/>
                  <dgm:constr type="l" for="ch" forName="parentText3" refType="w" fact="0.000000"/>
                  <dgm:constr type="t" for="ch" forName="parentText3" refType="h" fact="0.173000"/>
                  <dgm:constr type="w" for="ch" forName="parentText3" refType="w" fact="0.630400"/>
                  <dgm:constr type="h" for="ch" forName="parentText3" refType="h" fact="0.259400"/>
                  <dgm:constr type="l" for="ch" forName="parentText4" refType="w" fact="0.000000"/>
                  <dgm:constr type="t" for="ch" forName="parentText4" refType="h" fact="0.259500"/>
                  <dgm:constr type="w" for="ch" forName="parentText4" refType="w" fact="0.445500"/>
                  <dgm:constr type="h" for="ch" forName="parentText4" refType="h" fact="0.259400"/>
                  <dgm:constr type="l" for="ch" forName="parentText5" refType="w" fact="0.000000"/>
                  <dgm:constr type="t" for="ch" forName="parentText5" refType="h" fact="0.346000"/>
                  <dgm:constr type="w" for="ch" forName="parentText5" refType="w" fact="0.260700"/>
                  <dgm:constr type="h" for="ch" forName="parentText5" refType="h" fact="0.259400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 val="0"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type="rightArrow" r:blip="">
              <dgm:adjLst>
                <dgm:adj idx="1" val="0.500000"/>
                <dgm:adj idx="2" val="0.500000"/>
              </dgm:adjLst>
            </dgm:shape>
            <dgm:constrLst>
              <dgm:constr type="lMarg" refType="primFontSz" fact="0.300000"/>
              <dgm:constr type="rMarg" val="20"/>
              <dgm:constr type="tMarg" refType="primFontSz" fact="0.300000"/>
              <dgm:constr type="bMarg" refType="h" fact="0.450000"/>
            </dgm:constrLst>
          </dgm:if>
          <dgm:else name="Name55">
            <dgm:alg type="tx">
              <dgm:param type="parTxLTRAlign" val="r"/>
            </dgm:alg>
            <dgm:shape type="leftArrow" r:blip="">
              <dgm:adjLst>
                <dgm:adj idx="1" val="0.500000"/>
                <dgm:adj idx="2" val="0.500000"/>
              </dgm:adjLst>
            </dgm:shape>
            <dgm:constrLst>
              <dgm:constr type="lMarg" val="20"/>
              <dgm:constr type="rMarg" refType="primFontSz" fact="0.300000"/>
              <dgm:constr type="tMarg" refType="primFontSz" fact="0.300000"/>
              <dgm:constr type="bMarg" refType="h" fact="0.450000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type="rect" r:blip="">
              <dgm:adjLst/>
            </dgm:shape>
            <dgm:presOf axis="des" ptType="node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 val="0"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type="rightArrow" r:blip="">
              <dgm:adjLst>
                <dgm:adj idx="1" val="0.500000"/>
                <dgm:adj idx="2" val="0.500000"/>
              </dgm:adjLst>
            </dgm:shape>
            <dgm:constrLst>
              <dgm:constr type="lMarg" refType="primFontSz" fact="0.300000"/>
              <dgm:constr type="rMarg" val="20"/>
              <dgm:constr type="tMarg" refType="primFontSz" fact="0.300000"/>
              <dgm:constr type="bMarg" refType="h" fact="0.450000"/>
            </dgm:constrLst>
          </dgm:if>
          <dgm:else name="Name62">
            <dgm:alg type="tx">
              <dgm:param type="parTxLTRAlign" val="r"/>
            </dgm:alg>
            <dgm:shape type="leftArrow" r:blip="">
              <dgm:adjLst>
                <dgm:adj idx="1" val="0.500000"/>
                <dgm:adj idx="2" val="0.500000"/>
              </dgm:adjLst>
            </dgm:shape>
            <dgm:constrLst>
              <dgm:constr type="lMarg" val="20"/>
              <dgm:constr type="rMarg" refType="primFontSz" fact="0.300000"/>
              <dgm:constr type="tMarg" refType="primFontSz" fact="0.300000"/>
              <dgm:constr type="bMarg" refType="h" fact="0.450000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type="rect" r:blip="">
              <dgm:adjLst/>
            </dgm:shape>
            <dgm:presOf axis="des" ptType="node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 val="0"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type="rightArrow" r:blip="">
              <dgm:adjLst>
                <dgm:adj idx="1" val="0.500000"/>
                <dgm:adj idx="2" val="0.500000"/>
              </dgm:adjLst>
            </dgm:shape>
            <dgm:constrLst>
              <dgm:constr type="lMarg" refType="primFontSz" fact="0.300000"/>
              <dgm:constr type="rMarg" val="20"/>
              <dgm:constr type="tMarg" refType="primFontSz" fact="0.300000"/>
              <dgm:constr type="bMarg" refType="h" fact="0.450000"/>
            </dgm:constrLst>
          </dgm:if>
          <dgm:else name="Name69">
            <dgm:alg type="tx">
              <dgm:param type="parTxLTRAlign" val="r"/>
            </dgm:alg>
            <dgm:shape type="leftArrow" r:blip="">
              <dgm:adjLst>
                <dgm:adj idx="1" val="0.500000"/>
                <dgm:adj idx="2" val="0.500000"/>
              </dgm:adjLst>
            </dgm:shape>
            <dgm:constrLst>
              <dgm:constr type="lMarg" val="20"/>
              <dgm:constr type="rMarg" refType="primFontSz" fact="0.300000"/>
              <dgm:constr type="tMarg" refType="primFontSz" fact="0.300000"/>
              <dgm:constr type="bMarg" refType="h" fact="0.450000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type="rect" r:blip="">
              <dgm:adjLst/>
            </dgm:shape>
            <dgm:presOf axis="des" ptType="node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 val="0"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type="rightArrow" r:blip="">
              <dgm:adjLst>
                <dgm:adj idx="1" val="0.500000"/>
                <dgm:adj idx="2" val="0.500000"/>
              </dgm:adjLst>
            </dgm:shape>
            <dgm:constrLst>
              <dgm:constr type="lMarg" refType="primFontSz" fact="0.300000"/>
              <dgm:constr type="rMarg" val="20"/>
              <dgm:constr type="tMarg" refType="primFontSz" fact="0.300000"/>
              <dgm:constr type="bMarg" refType="h" fact="0.450000"/>
            </dgm:constrLst>
          </dgm:if>
          <dgm:else name="Name76">
            <dgm:alg type="tx">
              <dgm:param type="parTxLTRAlign" val="r"/>
            </dgm:alg>
            <dgm:shape type="leftArrow" r:blip="">
              <dgm:adjLst>
                <dgm:adj idx="1" val="0.500000"/>
                <dgm:adj idx="2" val="0.500000"/>
              </dgm:adjLst>
            </dgm:shape>
            <dgm:constrLst>
              <dgm:constr type="lMarg" val="20"/>
              <dgm:constr type="rMarg" refType="primFontSz" fact="0.300000"/>
              <dgm:constr type="tMarg" refType="primFontSz" fact="0.300000"/>
              <dgm:constr type="bMarg" refType="h" fact="0.450000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type="rect" r:blip="">
              <dgm:adjLst/>
            </dgm:shape>
            <dgm:presOf axis="des" ptType="node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 val="0"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type="rightArrow" r:blip="">
              <dgm:adjLst>
                <dgm:adj idx="1" val="0.500000"/>
                <dgm:adj idx="2" val="0.500000"/>
              </dgm:adjLst>
            </dgm:shape>
            <dgm:constrLst>
              <dgm:constr type="lMarg" refType="primFontSz" fact="0.300000"/>
              <dgm:constr type="rMarg" val="20"/>
              <dgm:constr type="tMarg" refType="primFontSz" fact="0.300000"/>
              <dgm:constr type="bMarg" refType="h" fact="0.450000"/>
            </dgm:constrLst>
          </dgm:if>
          <dgm:else name="Name83">
            <dgm:alg type="tx">
              <dgm:param type="parTxLTRAlign" val="r"/>
            </dgm:alg>
            <dgm:shape type="leftArrow" r:blip="">
              <dgm:adjLst>
                <dgm:adj idx="1" val="0.500000"/>
                <dgm:adj idx="2" val="0.500000"/>
              </dgm:adjLst>
            </dgm:shape>
            <dgm:constrLst>
              <dgm:constr type="lMarg" val="20"/>
              <dgm:constr type="rMarg" refType="primFontSz" fact="0.300000"/>
              <dgm:constr type="tMarg" refType="primFontSz" fact="0.300000"/>
              <dgm:constr type="bMarg" refType="h" fact="0.450000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type="rect" r:blip="">
              <dgm:adjLst/>
            </dgm:shape>
            <dgm:presOf axis="des" ptType="node"/>
            <dgm:constrLst>
              <dgm:constr type="lMarg" refType="primFontSz" fact="0.300000"/>
              <dgm:constr type="rMarg" refType="primFontSz" fact="0.300000"/>
              <dgm:constr type="tMarg" refType="primFontSz" fact="0.300000"/>
              <dgm:constr type="bMarg" refType="primFontSz" fact="0.300000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 val="norm"/>
      <dgm:animLvl val="lvl"/>
      <dgm:resizeHandles val="exact"/>
    </dgm:varLst>
    <dgm:alg type="composite">
      <dgm:param type="horzAlign" val="none"/>
      <dgm:param type="vertAlign" val="none"/>
    </dgm:alg>
    <dgm:shape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00000"/>
                  <dgm:constr type="t" for="ch" forName="middleBox" refType="h" fact="0.250000"/>
                  <dgm:constr type="w" for="ch" forName="middleBox" refType="w" fact="0.775000"/>
                  <dgm:constr type="h" for="ch" forName="middleBox" refType="h" fact="0.700000"/>
                  <dgm:constr type="l" for="ch" forName="centerBox" refType="w" fact="0.395000"/>
                  <dgm:constr type="t" for="ch" forName="centerBox" refType="h" fact="0.500000"/>
                  <dgm:constr type="w" for="ch" forName="centerBox" refType="w" fact="0.555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00000"/>
                  <dgm:constr type="t" for="ch" forName="middleBox" refType="h" fact="0.250000"/>
                  <dgm:constr type="w" for="ch" forName="middleBox" refType="w" fact="0.775000"/>
                  <dgm:constr type="h" for="ch" forName="middleBox" refType="h" fact="0.700000"/>
                  <dgm:constr type="l" for="ch" forName="centerBox" refType="w" fact="0.225000"/>
                  <dgm:constr type="t" for="ch" forName="centerBox" refType="h" fact="0.500000"/>
                  <dgm:constr type="w" for="ch" forName="centerBox" refType="w" fact="0.725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000"/>
                  <dgm:constr type="t" for="ch" forName="middleBox" refType="h" fact="0.250000"/>
                  <dgm:constr type="w" for="ch" forName="middleBox" refType="w" fact="0.950000"/>
                  <dgm:constr type="h" for="ch" forName="middleBox" refType="h" fact="0.700000"/>
                  <dgm:constr type="l" for="ch" forName="centerBox" refType="w" fact="0.260000"/>
                  <dgm:constr type="t" for="ch" forName="centerBox" refType="h" fact="0.500000"/>
                  <dgm:constr type="w" for="ch" forName="centerBox" refType="w" fact="0.690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000"/>
                  <dgm:constr type="t" for="ch" forName="middleBox" refType="h" fact="0.250000"/>
                  <dgm:constr type="w" for="ch" forName="middleBox" refType="w" fact="0.950000"/>
                  <dgm:constr type="h" for="ch" forName="middleBox" refType="h" fact="0.700000"/>
                  <dgm:constr type="l" for="ch" forName="centerBox" refType="w" fact="0.050000"/>
                  <dgm:constr type="t" for="ch" forName="centerBox" refType="h" fact="0.500000"/>
                  <dgm:constr type="w" for="ch" forName="centerBox" refType="w" fact="0.900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000"/>
                  <dgm:constr type="t" for="ch" forName="middleBox" refType="h" fact="0.250000"/>
                  <dgm:constr type="w" for="ch" forName="middleBox" refType="w" fact="0.775000"/>
                  <dgm:constr type="h" for="ch" forName="middleBox" refType="h" fact="0.700000"/>
                  <dgm:constr type="l" for="ch" forName="centerBox" refType="w" fact="0.050000"/>
                  <dgm:constr type="t" for="ch" forName="centerBox" refType="h" fact="0.500000"/>
                  <dgm:constr type="w" for="ch" forName="centerBox" refType="w" fact="0.550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000"/>
                  <dgm:constr type="t" for="ch" forName="middleBox" refType="h" fact="0.250000"/>
                  <dgm:constr type="w" for="ch" forName="middleBox" refType="w" fact="0.775000"/>
                  <dgm:constr type="h" for="ch" forName="middleBox" refType="h" fact="0.700000"/>
                  <dgm:constr type="l" for="ch" forName="centerBox" refType="w" fact="0.050000"/>
                  <dgm:constr type="t" for="ch" forName="centerBox" refType="h" fact="0.500000"/>
                  <dgm:constr type="w" for="ch" forName="centerBox" refType="w" fact="0.725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000"/>
                  <dgm:constr type="t" for="ch" forName="middleBox" refType="h" fact="0.250000"/>
                  <dgm:constr type="w" for="ch" forName="middleBox" refType="w" fact="0.950000"/>
                  <dgm:constr type="h" for="ch" forName="middleBox" refType="h" fact="0.700000"/>
                  <dgm:constr type="l" for="ch" forName="centerBox" refType="w" fact="0.050000"/>
                  <dgm:constr type="t" for="ch" forName="centerBox" refType="h" fact="0.500000"/>
                  <dgm:constr type="w" for="ch" forName="centerBox" refType="w" fact="0.690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000"/>
                  <dgm:constr type="t" for="ch" forName="middleBox" refType="h" fact="0.250000"/>
                  <dgm:constr type="w" for="ch" forName="middleBox" refType="w" fact="0.950000"/>
                  <dgm:constr type="h" for="ch" forName="middleBox" refType="h" fact="0.700000"/>
                  <dgm:constr type="l" for="ch" forName="centerBox" refType="w" fact="0.050000"/>
                  <dgm:constr type="t" for="ch" forName="centerBox" refType="h" fact="0.500000"/>
                  <dgm:constr type="w" for="ch" forName="centerBox" refType="w" fact="0.900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00000"/>
                    <dgm:constr type="l" for="ch" forName="outerBoxChildren" refType="w" fact="0.025000"/>
                    <dgm:constr type="t" for="ch" forName="outerBoxChildren" refType="h" fact="0.250000"/>
                    <dgm:constr type="w" for="ch" forName="outerBoxChildren" refType="w" fact="0.150000"/>
                    <dgm:constr type="h" for="ch" forName="outerBoxChildren" refType="h" fact="0.700000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00000"/>
                    <dgm:constr type="l" for="ch" forName="outerBoxChildren" refType="w" fact="0.825000"/>
                    <dgm:constr type="t" for="ch" forName="outerBoxChildren" refType="h" fact="0.250000"/>
                    <dgm:constr type="w" for="ch" forName="outerBoxChildren" refType="w" fact="0.150000"/>
                    <dgm:constr type="h" for="ch" forName="outerBoxChildren" refType="h" fact="0.700000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0000"/>
                <dgm:constr type="l" for="ch" forName="outerBoxChildren" refType="w" fact="0.025000"/>
                <dgm:constr type="t" for="ch" forName="outerBoxChildren" refType="h" fact="0.450000"/>
                <dgm:constr type="w" for="ch" forName="outerBoxChildren" refType="w" fact="0.950000"/>
                <dgm:constr type="h" for="ch" forName="outerBoxChildren" refType="h" fact="0.450000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type="roundRect" r:blip="">
              <dgm:adjLst>
                <dgm:adj idx="1" val="0.085000"/>
              </dgm:adjLst>
            </dgm:shape>
            <dgm:presOf axis="ch" ptType="node" cnt="1"/>
            <dgm:constrLst>
              <dgm:constr type="tMarg" refType="primFontSz" fact="0.300000"/>
              <dgm:constr type="lMarg" refType="primFontSz" fact="0.300000"/>
              <dgm:constr type="rMarg" refType="primFontSz" fact="0.300000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type="roundRect" r:blip="">
                  <dgm:adjLst>
                    <dgm:adj idx="1" val="0.105000"/>
                  </dgm:adjLst>
                </dgm:shape>
                <dgm:presOf axis="desOrSelf" ptType="node"/>
                <dgm:constrLst>
                  <dgm:constr type="tMarg" refType="primFontSz" fact="0.300000"/>
                  <dgm:constr type="bMarg" refType="primFontSz" fact="0.300000"/>
                  <dgm:constr type="lMarg" refType="primFontSz" fact="0.300000"/>
                  <dgm:constr type="rMarg" refType="primFontSz" fact="0.300000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r:blip="">
                    <dgm:adjLst/>
                  </dgm:shape>
                  <dgm:presOf/>
                  <dgm:constrLst>
                    <dgm:constr type="userA"/>
                    <dgm:constr type="w" refType="userA" fact="0.015000"/>
                    <dgm:constr type="h" refType="userA" fact="0.015000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00000"/>
                    <dgm:constr type="l" for="ch" forName="middleBoxChildren" refType="w" fact="0.025000"/>
                    <dgm:constr type="t" for="ch" forName="middleBoxChildren" refType="h" fact="0.350000"/>
                    <dgm:constr type="w" for="ch" forName="middleBoxChildren" refType="w" fact="0.200000"/>
                    <dgm:constr type="h" for="ch" forName="middleBoxChildren" refType="h" fact="0.575000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00000"/>
                    <dgm:constr type="l" for="ch" forName="middleBoxChildren" refType="w" fact="0.775000"/>
                    <dgm:constr type="t" for="ch" forName="middleBoxChildren" refType="h" fact="0.350000"/>
                    <dgm:constr type="w" for="ch" forName="middleBoxChildren" refType="w" fact="0.200000"/>
                    <dgm:constr type="h" for="ch" forName="middleBoxChildren" refType="h" fact="0.575000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00000"/>
                <dgm:constr type="l" for="ch" forName="middleBoxChildren" refType="w" fact="0.025000"/>
                <dgm:constr type="t" for="ch" forName="middleBoxChildren" refType="h" fact="0.450000"/>
                <dgm:constr type="w" for="ch" forName="middleBoxChildren" refType="w" fact="0.950000"/>
                <dgm:constr type="h" for="ch" forName="middleBoxChildren" refType="h" fact="0.450000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type="roundRect" r:blip="">
              <dgm:adjLst>
                <dgm:adj idx="1" val="0.105000"/>
              </dgm:adjLst>
            </dgm:shape>
            <dgm:presOf axis="ch" ptType="node" st="2" cnt="1"/>
            <dgm:constrLst>
              <dgm:constr type="tMarg" refType="primFontSz" fact="0.300000"/>
              <dgm:constr type="lMarg" refType="primFontSz" fact="0.300000"/>
              <dgm:constr type="rMarg" refType="primFontSz" fact="0.300000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type="roundRect" r:blip="">
                  <dgm:adjLst>
                    <dgm:adj idx="1" val="0.105000"/>
                  </dgm:adjLst>
                </dgm:shape>
                <dgm:presOf axis="desOrSelf" ptType="node"/>
                <dgm:constrLst>
                  <dgm:constr type="tMarg" refType="primFontSz" fact="0.300000"/>
                  <dgm:constr type="bMarg" refType="primFontSz" fact="0.300000"/>
                  <dgm:constr type="lMarg" refType="primFontSz" fact="0.300000"/>
                  <dgm:constr type="rMarg" refType="primFontSz" fact="0.300000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r:blip="">
                    <dgm:adjLst/>
                  </dgm:shape>
                  <dgm:presOf/>
                  <dgm:constrLst>
                    <dgm:constr type="userA"/>
                    <dgm:constr type="w" refType="userA" fact="0.015000"/>
                    <dgm:constr type="h" refType="userA" fact="0.015000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00000"/>
                <dgm:constr type="l" for="ch" forName="centerBoxChildren" refType="w" fact="0.025000"/>
                <dgm:constr type="t" for="ch" forName="centerBoxChildren" refType="h" fact="0.450000"/>
                <dgm:constr type="w" for="ch" forName="centerBoxChildren" refType="w" fact="0.950000"/>
                <dgm:constr type="h" for="ch" forName="centerBoxChildren" refType="h" fact="0.450000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type="roundRect" r:blip="">
              <dgm:adjLst>
                <dgm:adj idx="1" val="0.105000"/>
              </dgm:adjLst>
            </dgm:shape>
            <dgm:presOf axis="ch" ptType="node" st="3" cnt="1"/>
            <dgm:constrLst>
              <dgm:constr type="tMarg" refType="primFontSz" fact="0.300000"/>
              <dgm:constr type="lMarg" refType="primFontSz" fact="0.300000"/>
              <dgm:constr type="rMarg" refType="primFontSz" fact="0.300000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type="roundRect" r:blip="">
                      <dgm:adjLst>
                        <dgm:adj idx="1" val="0.105000"/>
                      </dgm:adjLst>
                    </dgm:shape>
                    <dgm:presOf axis="desOrSelf" ptType="node"/>
                    <dgm:constrLst>
                      <dgm:constr type="tMarg" refType="primFontSz" fact="0.300000"/>
                      <dgm:constr type="bMarg" refType="primFontSz" fact="0.300000"/>
                      <dgm:constr type="lMarg" refType="primFontSz" fact="0.300000"/>
                      <dgm:constr type="rMarg" refType="primFontSz" fact="0.300000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000"/>
                        <dgm:constr type="h" refType="userA" fact="0.015000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 val="norm"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0000"/>
      <dgm:constr type="w" for="des" forName="parentText" refType="w" fact="0.700000"/>
      <dgm:constr type="h" for="des" forName="parentText" refType="primFontSz" refFor="des" refForName="parentText" fact="0.820000"/>
      <dgm:constr type="h" for="ch" forName="negativeSpace" refType="primFontSz" refFor="des" refForName="parentText" fact="-0.410000"/>
      <dgm:constr type="h" for="ch" forName="negativeSpace" refType="h" refFor="des" refForName="parentText" op="lte" fact="-0.820000"/>
      <dgm:constr type="h" for="ch" forName="negativeSpace" refType="h" refFor="des" refForName="parentText" op="gte" fact="-0.820000"/>
      <dgm:constr type="w" for="ch" forName="childText" refType="w"/>
      <dgm:constr type="h" for="ch" forName="childText" refType="primFontSz" refFor="des" refForName="parentText" fact="0.700000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0000"/>
      <dgm:constr type="tMarg" for="ch" forName="childText" refType="h" refFor="des" refForName="parentText" op="lte" fact="3.280000"/>
      <dgm:constr type="tMarg" for="ch" forName="childText" refType="h" refFor="des" refForName="parentText" op="gte" fact="3.280000"/>
      <dgm:constr type="lMarg" for="ch" forName="childText" refType="w" fact="0.220000"/>
      <dgm:constr type="rMarg" for="ch" forName="childText" refType="lMarg" refFor="ch" refForName="childText"/>
      <dgm:constr type="lMarg" for="des" forName="parentText" refType="w" fact="0.075000"/>
      <dgm:constr type="rMarg" for="des" forName="parentText" refType="lMarg" refFor="des" refForName="parentText"/>
      <dgm:constr type="h" for="ch" forName="spaceBetweenRectangles" refType="primFontSz" refFor="des" refForName="parentText" fact="0.150000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r:blip="">
          <dgm:adjLst/>
        </dgm:shape>
        <dgm:presOf/>
        <dgm:constrLst/>
        <dgm:ruleLst/>
        <dgm:layoutNode name="parentLeftMargin">
          <dgm:alg type="sp"/>
          <dgm:shape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 val="norm"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r:blip="">
      <dgm:adjLst/>
    </dgm:shape>
    <dgm:presOf/>
    <dgm:constrLst>
      <dgm:constr type="w" for="ch" forName="circle" refType="w" fact="0.500000"/>
      <dgm:constr type="w" for="ch" forName="vertFlow" refType="w" fact="0.750000"/>
      <dgm:constr type="h" for="des" forName="firstComp" refType="w" refFor="ch" refForName="vertFlow" fact="0.667000"/>
      <dgm:constr type="h" for="des" forName="comp" refType="h" refFor="des" refForName="firstComp" op="equ"/>
      <dgm:constr type="h" for="des" forName="topSpace" refType="w" refFor="ch" refForName="circle" op="equ" fact="0.400000"/>
      <dgm:constr type="w" for="ch" forName="posSpace" refType="w" fact="0.400000"/>
      <dgm:constr type="w" for="ch" forName="negSpace" refType="w" fact="-1.150000"/>
      <dgm:constr type="w" for="ch" forName="transSpace" refType="w" fact="0.750000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r:blip="">
            <dgm:adjLst/>
          </dgm:shape>
          <dgm:presOf/>
          <dgm:constrLst/>
          <dgm:ruleLst/>
        </dgm:layoutNode>
        <dgm:layoutNode name="firstComp">
          <dgm:alg type="composite"/>
          <dgm:shape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0000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000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0000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000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r:blip="">
          <dgm:adjLst/>
        </dgm:shape>
        <dgm:presOf/>
        <dgm:constrLst/>
        <dgm:ruleLst/>
      </dgm:layoutNode>
      <dgm:layoutNode name="circle" styleLbl="node1">
        <dgm:alg type="tx"/>
        <dgm:shape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 val="norm"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r:blip="">
      <dgm:adjLst/>
    </dgm:shape>
    <dgm:presOf/>
    <dgm:constrLst>
      <dgm:constr type="w" for="ch" forName="circle" refType="w" fact="0.500000"/>
      <dgm:constr type="w" for="ch" forName="vertFlow" refType="w" fact="0.750000"/>
      <dgm:constr type="h" for="des" forName="firstComp" refType="w" refFor="ch" refForName="vertFlow" fact="0.667000"/>
      <dgm:constr type="h" for="des" forName="comp" refType="h" refFor="des" refForName="firstComp" op="equ"/>
      <dgm:constr type="h" for="des" forName="topSpace" refType="w" refFor="ch" refForName="circle" op="equ" fact="0.400000"/>
      <dgm:constr type="w" for="ch" forName="posSpace" refType="w" fact="0.400000"/>
      <dgm:constr type="w" for="ch" forName="negSpace" refType="w" fact="-1.150000"/>
      <dgm:constr type="w" for="ch" forName="transSpace" refType="w" fact="0.750000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r:blip="">
            <dgm:adjLst/>
          </dgm:shape>
          <dgm:presOf/>
          <dgm:constrLst/>
          <dgm:ruleLst/>
        </dgm:layoutNode>
        <dgm:layoutNode name="firstComp">
          <dgm:alg type="composite"/>
          <dgm:shape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0000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000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0000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000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r:blip="">
          <dgm:adjLst/>
        </dgm:shape>
        <dgm:presOf/>
        <dgm:constrLst/>
        <dgm:ruleLst/>
      </dgm:layoutNode>
      <dgm:layoutNode name="circle" styleLbl="node1">
        <dgm:alg type="tx"/>
        <dgm:shape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 val="norm"/>
      <dgm:animLvl val="lvl"/>
      <dgm:resizeHandles val="exact"/>
    </dgm:varLst>
    <dgm:alg type="composite">
      <dgm:param type="horzAlign" val="none"/>
      <dgm:param type="vertAlign" val="none"/>
    </dgm:alg>
    <dgm:shape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00000"/>
                  <dgm:constr type="t" for="ch" forName="middleBox" refType="h" fact="0.250000"/>
                  <dgm:constr type="w" for="ch" forName="middleBox" refType="w" fact="0.775000"/>
                  <dgm:constr type="h" for="ch" forName="middleBox" refType="h" fact="0.700000"/>
                  <dgm:constr type="l" for="ch" forName="centerBox" refType="w" fact="0.395000"/>
                  <dgm:constr type="t" for="ch" forName="centerBox" refType="h" fact="0.500000"/>
                  <dgm:constr type="w" for="ch" forName="centerBox" refType="w" fact="0.555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00000"/>
                  <dgm:constr type="t" for="ch" forName="middleBox" refType="h" fact="0.250000"/>
                  <dgm:constr type="w" for="ch" forName="middleBox" refType="w" fact="0.775000"/>
                  <dgm:constr type="h" for="ch" forName="middleBox" refType="h" fact="0.700000"/>
                  <dgm:constr type="l" for="ch" forName="centerBox" refType="w" fact="0.225000"/>
                  <dgm:constr type="t" for="ch" forName="centerBox" refType="h" fact="0.500000"/>
                  <dgm:constr type="w" for="ch" forName="centerBox" refType="w" fact="0.725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000"/>
                  <dgm:constr type="t" for="ch" forName="middleBox" refType="h" fact="0.250000"/>
                  <dgm:constr type="w" for="ch" forName="middleBox" refType="w" fact="0.950000"/>
                  <dgm:constr type="h" for="ch" forName="middleBox" refType="h" fact="0.700000"/>
                  <dgm:constr type="l" for="ch" forName="centerBox" refType="w" fact="0.260000"/>
                  <dgm:constr type="t" for="ch" forName="centerBox" refType="h" fact="0.500000"/>
                  <dgm:constr type="w" for="ch" forName="centerBox" refType="w" fact="0.690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000"/>
                  <dgm:constr type="t" for="ch" forName="middleBox" refType="h" fact="0.250000"/>
                  <dgm:constr type="w" for="ch" forName="middleBox" refType="w" fact="0.950000"/>
                  <dgm:constr type="h" for="ch" forName="middleBox" refType="h" fact="0.700000"/>
                  <dgm:constr type="l" for="ch" forName="centerBox" refType="w" fact="0.050000"/>
                  <dgm:constr type="t" for="ch" forName="centerBox" refType="h" fact="0.500000"/>
                  <dgm:constr type="w" for="ch" forName="centerBox" refType="w" fact="0.900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000"/>
                  <dgm:constr type="t" for="ch" forName="middleBox" refType="h" fact="0.250000"/>
                  <dgm:constr type="w" for="ch" forName="middleBox" refType="w" fact="0.775000"/>
                  <dgm:constr type="h" for="ch" forName="middleBox" refType="h" fact="0.700000"/>
                  <dgm:constr type="l" for="ch" forName="centerBox" refType="w" fact="0.050000"/>
                  <dgm:constr type="t" for="ch" forName="centerBox" refType="h" fact="0.500000"/>
                  <dgm:constr type="w" for="ch" forName="centerBox" refType="w" fact="0.550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000"/>
                  <dgm:constr type="t" for="ch" forName="middleBox" refType="h" fact="0.250000"/>
                  <dgm:constr type="w" for="ch" forName="middleBox" refType="w" fact="0.775000"/>
                  <dgm:constr type="h" for="ch" forName="middleBox" refType="h" fact="0.700000"/>
                  <dgm:constr type="l" for="ch" forName="centerBox" refType="w" fact="0.050000"/>
                  <dgm:constr type="t" for="ch" forName="centerBox" refType="h" fact="0.500000"/>
                  <dgm:constr type="w" for="ch" forName="centerBox" refType="w" fact="0.725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000"/>
                  <dgm:constr type="t" for="ch" forName="middleBox" refType="h" fact="0.250000"/>
                  <dgm:constr type="w" for="ch" forName="middleBox" refType="w" fact="0.950000"/>
                  <dgm:constr type="h" for="ch" forName="middleBox" refType="h" fact="0.700000"/>
                  <dgm:constr type="l" for="ch" forName="centerBox" refType="w" fact="0.050000"/>
                  <dgm:constr type="t" for="ch" forName="centerBox" refType="h" fact="0.500000"/>
                  <dgm:constr type="w" for="ch" forName="centerBox" refType="w" fact="0.690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000"/>
                  <dgm:constr type="t" for="ch" forName="middleBox" refType="h" fact="0.250000"/>
                  <dgm:constr type="w" for="ch" forName="middleBox" refType="w" fact="0.950000"/>
                  <dgm:constr type="h" for="ch" forName="middleBox" refType="h" fact="0.700000"/>
                  <dgm:constr type="l" for="ch" forName="centerBox" refType="w" fact="0.050000"/>
                  <dgm:constr type="t" for="ch" forName="centerBox" refType="h" fact="0.500000"/>
                  <dgm:constr type="w" for="ch" forName="centerBox" refType="w" fact="0.900000"/>
                  <dgm:constr type="h" for="ch" forName="centerBox" refType="h" fact="0.400000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00000"/>
                    <dgm:constr type="l" for="ch" forName="outerBoxChildren" refType="w" fact="0.025000"/>
                    <dgm:constr type="t" for="ch" forName="outerBoxChildren" refType="h" fact="0.250000"/>
                    <dgm:constr type="w" for="ch" forName="outerBoxChildren" refType="w" fact="0.150000"/>
                    <dgm:constr type="h" for="ch" forName="outerBoxChildren" refType="h" fact="0.700000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00000"/>
                    <dgm:constr type="l" for="ch" forName="outerBoxChildren" refType="w" fact="0.825000"/>
                    <dgm:constr type="t" for="ch" forName="outerBoxChildren" refType="h" fact="0.250000"/>
                    <dgm:constr type="w" for="ch" forName="outerBoxChildren" refType="w" fact="0.150000"/>
                    <dgm:constr type="h" for="ch" forName="outerBoxChildren" refType="h" fact="0.700000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0000"/>
                <dgm:constr type="l" for="ch" forName="outerBoxChildren" refType="w" fact="0.025000"/>
                <dgm:constr type="t" for="ch" forName="outerBoxChildren" refType="h" fact="0.450000"/>
                <dgm:constr type="w" for="ch" forName="outerBoxChildren" refType="w" fact="0.950000"/>
                <dgm:constr type="h" for="ch" forName="outerBoxChildren" refType="h" fact="0.450000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type="roundRect" r:blip="">
              <dgm:adjLst>
                <dgm:adj idx="1" val="0.085000"/>
              </dgm:adjLst>
            </dgm:shape>
            <dgm:presOf axis="ch" ptType="node" cnt="1"/>
            <dgm:constrLst>
              <dgm:constr type="tMarg" refType="primFontSz" fact="0.300000"/>
              <dgm:constr type="lMarg" refType="primFontSz" fact="0.300000"/>
              <dgm:constr type="rMarg" refType="primFontSz" fact="0.300000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type="roundRect" r:blip="">
                  <dgm:adjLst>
                    <dgm:adj idx="1" val="0.105000"/>
                  </dgm:adjLst>
                </dgm:shape>
                <dgm:presOf axis="desOrSelf" ptType="node"/>
                <dgm:constrLst>
                  <dgm:constr type="tMarg" refType="primFontSz" fact="0.300000"/>
                  <dgm:constr type="bMarg" refType="primFontSz" fact="0.300000"/>
                  <dgm:constr type="lMarg" refType="primFontSz" fact="0.300000"/>
                  <dgm:constr type="rMarg" refType="primFontSz" fact="0.300000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r:blip="">
                    <dgm:adjLst/>
                  </dgm:shape>
                  <dgm:presOf/>
                  <dgm:constrLst>
                    <dgm:constr type="userA"/>
                    <dgm:constr type="w" refType="userA" fact="0.015000"/>
                    <dgm:constr type="h" refType="userA" fact="0.015000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00000"/>
                    <dgm:constr type="l" for="ch" forName="middleBoxChildren" refType="w" fact="0.025000"/>
                    <dgm:constr type="t" for="ch" forName="middleBoxChildren" refType="h" fact="0.350000"/>
                    <dgm:constr type="w" for="ch" forName="middleBoxChildren" refType="w" fact="0.200000"/>
                    <dgm:constr type="h" for="ch" forName="middleBoxChildren" refType="h" fact="0.575000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00000"/>
                    <dgm:constr type="l" for="ch" forName="middleBoxChildren" refType="w" fact="0.775000"/>
                    <dgm:constr type="t" for="ch" forName="middleBoxChildren" refType="h" fact="0.350000"/>
                    <dgm:constr type="w" for="ch" forName="middleBoxChildren" refType="w" fact="0.200000"/>
                    <dgm:constr type="h" for="ch" forName="middleBoxChildren" refType="h" fact="0.575000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00000"/>
                <dgm:constr type="l" for="ch" forName="middleBoxChildren" refType="w" fact="0.025000"/>
                <dgm:constr type="t" for="ch" forName="middleBoxChildren" refType="h" fact="0.450000"/>
                <dgm:constr type="w" for="ch" forName="middleBoxChildren" refType="w" fact="0.950000"/>
                <dgm:constr type="h" for="ch" forName="middleBoxChildren" refType="h" fact="0.450000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type="roundRect" r:blip="">
              <dgm:adjLst>
                <dgm:adj idx="1" val="0.105000"/>
              </dgm:adjLst>
            </dgm:shape>
            <dgm:presOf axis="ch" ptType="node" st="2" cnt="1"/>
            <dgm:constrLst>
              <dgm:constr type="tMarg" refType="primFontSz" fact="0.300000"/>
              <dgm:constr type="lMarg" refType="primFontSz" fact="0.300000"/>
              <dgm:constr type="rMarg" refType="primFontSz" fact="0.300000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type="roundRect" r:blip="">
                  <dgm:adjLst>
                    <dgm:adj idx="1" val="0.105000"/>
                  </dgm:adjLst>
                </dgm:shape>
                <dgm:presOf axis="desOrSelf" ptType="node"/>
                <dgm:constrLst>
                  <dgm:constr type="tMarg" refType="primFontSz" fact="0.300000"/>
                  <dgm:constr type="bMarg" refType="primFontSz" fact="0.300000"/>
                  <dgm:constr type="lMarg" refType="primFontSz" fact="0.300000"/>
                  <dgm:constr type="rMarg" refType="primFontSz" fact="0.300000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r:blip="">
                    <dgm:adjLst/>
                  </dgm:shape>
                  <dgm:presOf/>
                  <dgm:constrLst>
                    <dgm:constr type="userA"/>
                    <dgm:constr type="w" refType="userA" fact="0.015000"/>
                    <dgm:constr type="h" refType="userA" fact="0.015000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00000"/>
                <dgm:constr type="l" for="ch" forName="centerBoxChildren" refType="w" fact="0.025000"/>
                <dgm:constr type="t" for="ch" forName="centerBoxChildren" refType="h" fact="0.450000"/>
                <dgm:constr type="w" for="ch" forName="centerBoxChildren" refType="w" fact="0.950000"/>
                <dgm:constr type="h" for="ch" forName="centerBoxChildren" refType="h" fact="0.450000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type="roundRect" r:blip="">
              <dgm:adjLst>
                <dgm:adj idx="1" val="0.105000"/>
              </dgm:adjLst>
            </dgm:shape>
            <dgm:presOf axis="ch" ptType="node" st="3" cnt="1"/>
            <dgm:constrLst>
              <dgm:constr type="tMarg" refType="primFontSz" fact="0.300000"/>
              <dgm:constr type="lMarg" refType="primFontSz" fact="0.300000"/>
              <dgm:constr type="rMarg" refType="primFontSz" fact="0.300000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type="roundRect" r:blip="">
                      <dgm:adjLst>
                        <dgm:adj idx="1" val="0.105000"/>
                      </dgm:adjLst>
                    </dgm:shape>
                    <dgm:presOf axis="desOrSelf" ptType="node"/>
                    <dgm:constrLst>
                      <dgm:constr type="tMarg" refType="primFontSz" fact="0.300000"/>
                      <dgm:constr type="bMarg" refType="primFontSz" fact="0.300000"/>
                      <dgm:constr type="lMarg" refType="primFontSz" fact="0.300000"/>
                      <dgm:constr type="rMarg" refType="primFontSz" fact="0.300000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000"/>
                        <dgm:constr type="h" refType="userA" fact="0.015000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 val="norm"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00000"/>
      <dgm:constr type="w" for="des" forName="childText" refType="w" refFor="des" refForName="rootComposite" fact="0.800000"/>
      <dgm:constr type="h" for="des" forName="childText" refType="h" refFor="des" refForName="rootComposite"/>
      <dgm:constr type="sibSp" refType="w" refFor="des" refForName="rootComposite" fact="0.250000"/>
      <dgm:constr type="sibSp" for="des" forName="childShape" refType="h" refFor="des" refForName="childText" fact="0.250000"/>
      <dgm:constr type="sp" for="des" forName="root" refType="h" refFor="des" refForName="childText" fact="0.250000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r:blip="">
            <dgm:adjLst/>
          </dgm:shape>
          <dgm:presOf/>
          <dgm:constrLst>
            <dgm:constr type="alignOff" val="0.20000000000000001"/>
          </dgm:constrLst>
          <dgm:ruleLst/>
          <dgm:layoutNode name="rootComposite">
            <dgm:alg type="composite"/>
            <dgm:shape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00000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00000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type="roundRect" r:blip="">
                <dgm:adjLst>
                  <dgm:adj idx="1" val="0.100000"/>
                </dgm:adjLst>
              </dgm:shape>
              <dgm:presOf axis="self" ptType="node" cnt="1"/>
              <dgm:constrLst>
                <dgm:constr type="tMarg" refType="primFontSz" fact="0.100000"/>
                <dgm:constr type="bMarg" refType="primFontSz" fact="0.100000"/>
                <dgm:constr type="lMarg" refType="primFontSz" fact="0.150000"/>
                <dgm:constr type="rMarg" refType="primFontSz" fact="0.150000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type="roundRect" r:blip="" hideGeom="1">
                <dgm:adjLst>
                  <dgm:adj idx="1" val="0.100000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type="roundRect" r:blip="">
                    <dgm:adjLst>
                      <dgm:adj idx="1" val="0.100000"/>
                    </dgm:adjLst>
                  </dgm:shape>
                  <dgm:presOf axis="self desOrSelf" ptType="node node" st="1 1" cnt="1 0"/>
                  <dgm:constrLst>
                    <dgm:constr type="tMarg" refType="primFontSz" fact="0.100000"/>
                    <dgm:constr type="bMarg" refType="primFontSz" fact="0.100000"/>
                    <dgm:constr type="lMarg" refType="primFontSz" fact="0.150000"/>
                    <dgm:constr type="rMarg" refType="primFontSz" fact="0.150000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 val="norm"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00000"/>
      <dgm:constr type="w" for="des" forName="childText" refType="w" refFor="des" refForName="rootComposite" fact="0.800000"/>
      <dgm:constr type="h" for="des" forName="childText" refType="h" refFor="des" refForName="rootComposite"/>
      <dgm:constr type="sibSp" refType="w" refFor="des" refForName="rootComposite" fact="0.250000"/>
      <dgm:constr type="sibSp" for="des" forName="childShape" refType="h" refFor="des" refForName="childText" fact="0.250000"/>
      <dgm:constr type="sp" for="des" forName="root" refType="h" refFor="des" refForName="childText" fact="0.250000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r:blip="">
            <dgm:adjLst/>
          </dgm:shape>
          <dgm:presOf/>
          <dgm:constrLst>
            <dgm:constr type="alignOff" val="0.20000000000000001"/>
          </dgm:constrLst>
          <dgm:ruleLst/>
          <dgm:layoutNode name="rootComposite">
            <dgm:alg type="composite"/>
            <dgm:shape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00000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00000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type="roundRect" r:blip="">
                <dgm:adjLst>
                  <dgm:adj idx="1" val="0.100000"/>
                </dgm:adjLst>
              </dgm:shape>
              <dgm:presOf axis="self" ptType="node" cnt="1"/>
              <dgm:constrLst>
                <dgm:constr type="tMarg" refType="primFontSz" fact="0.100000"/>
                <dgm:constr type="bMarg" refType="primFontSz" fact="0.100000"/>
                <dgm:constr type="lMarg" refType="primFontSz" fact="0.150000"/>
                <dgm:constr type="rMarg" refType="primFontSz" fact="0.150000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type="roundRect" r:blip="" hideGeom="1">
                <dgm:adjLst>
                  <dgm:adj idx="1" val="0.100000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type="roundRect" r:blip="">
                    <dgm:adjLst>
                      <dgm:adj idx="1" val="0.100000"/>
                    </dgm:adjLst>
                  </dgm:shape>
                  <dgm:presOf axis="self desOrSelf" ptType="node node" st="1 1" cnt="1 0"/>
                  <dgm:constrLst>
                    <dgm:constr type="tMarg" refType="primFontSz" fact="0.100000"/>
                    <dgm:constr type="bMarg" refType="primFontSz" fact="0.100000"/>
                    <dgm:constr type="lMarg" refType="primFontSz" fact="0.150000"/>
                    <dgm:constr type="rMarg" refType="primFontSz" fact="0.150000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r:blip="">
      <dgm:adjLst/>
    </dgm:shape>
    <dgm:presOf/>
    <dgm:constrLst>
      <dgm:constr type="h" for="ch" forName="parentComposite" refType="h" refFor="ch" refForName="dummyMaxCanvas" op="equ" fact="0.200000"/>
      <dgm:constr type="t" for="ch" forName="parentComposite"/>
      <dgm:constr type="h" for="ch" forName="childrenComposite" refType="h" refFor="ch" refForName="dummyMaxCanvas" op="equ" fact="0.800000"/>
      <dgm:constr type="t" for="ch" forName="childrenComposite" refType="h" refFor="ch" refForName="dummyMaxCanvas" fact="0.200000"/>
    </dgm:constrLst>
    <dgm:ruleLst/>
    <dgm:layoutNode name="dummyMaxCanvas">
      <dgm:alg type="sp"/>
      <dgm:shape r:blip="">
        <dgm:adjLst/>
      </dgm:shape>
      <dgm:presOf/>
      <dgm:constrLst/>
      <dgm:ruleLst/>
    </dgm:layoutNode>
    <dgm:layoutNode name="parentComposite">
      <dgm:alg type="composite"/>
      <dgm:shape r:blip="">
        <dgm:adjLst/>
      </dgm:shape>
      <dgm:presOf/>
      <dgm:constrLst>
        <dgm:constr type="w" for="ch" forName="parent1" refType="w" fact="0.360000"/>
        <dgm:constr type="ctrX" for="ch" forName="parent1" refType="w" fact="0.240000"/>
        <dgm:constr type="w" for="ch" forName="parent2" refType="w" fact="0.360000"/>
        <dgm:constr type="ctrX" for="ch" forName="parent2" refType="w" fact="0.760000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type="roundRect" r:blip="">
          <dgm:adjLst>
            <dgm:adj idx="1" val="0.100000"/>
          </dgm:adjLst>
        </dgm:shape>
        <dgm:presOf axis="ch" ptType="node" cnt="1"/>
        <dgm:constrLst>
          <dgm:constr type="primFontSz" val="65"/>
          <dgm:constr type="lMarg" refType="primFontSz" fact="0.300000"/>
          <dgm:constr type="rMarg" refType="primFontSz" fact="0.300000"/>
          <dgm:constr type="tMarg" refType="primFontSz" fact="0.300000"/>
          <dgm:constr type="bMarg" refType="primFontSz" fact="0.300000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type="roundRect" r:blip="">
          <dgm:adjLst>
            <dgm:adj idx="1" val="0.100000"/>
          </dgm:adjLst>
        </dgm:shape>
        <dgm:presOf axis="ch" ptType="node" st="2" cnt="1"/>
        <dgm:constrLst>
          <dgm:constr type="primFontSz" val="65"/>
          <dgm:constr type="lMarg" refType="primFontSz" fact="0.300000"/>
          <dgm:constr type="rMarg" refType="primFontSz" fact="0.300000"/>
          <dgm:constr type="tMarg" refType="primFontSz" fact="0.300000"/>
          <dgm:constr type="bMarg" refType="primFontSz" fact="0.300000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r:blip="">
        <dgm:adjLst/>
      </dgm:shape>
      <dgm:presOf/>
      <dgm:constrLst>
        <dgm:constr type="primFontSz" for="ch" ptType="node" op="equ" val="65"/>
        <dgm:constr type="w" for="ch" forName="fulcrum" refType="w" fact="0.150000"/>
        <dgm:constr type="h" for="ch" forName="fulcrum" refType="w" refFor="ch" refForName="fulcrum"/>
        <dgm:constr type="b" for="ch" forName="fulcrum" refType="h"/>
        <dgm:constr type="ctrX" for="ch" forName="fulcrum" refType="w" fact="0.500000"/>
        <dgm:constr type="w" for="ch" forName="balance_00" refType="w" fact="0.900000"/>
        <dgm:constr type="h" for="ch" forName="balance_00" refType="h" fact="0.076000"/>
        <dgm:constr type="b" for="ch" forName="balance_00" refType="h" fact="0.810000"/>
        <dgm:constr type="ctrX" for="ch" forName="balance_00" refType="w" fact="0.500000"/>
        <dgm:constr type="w" for="ch" forName="balance_01" refType="w"/>
        <dgm:constr type="h" for="ch" forName="balance_01" refType="h" fact="0.157000"/>
        <dgm:constr type="b" for="ch" forName="balance_01" refType="h" fact="0.850000"/>
        <dgm:constr type="ctrX" for="ch" forName="balance_01" refType="w" fact="0.500000"/>
        <dgm:constr type="w" for="ch" forName="balance_02" refType="w"/>
        <dgm:constr type="h" for="ch" forName="balance_02" refType="h" fact="0.157000"/>
        <dgm:constr type="b" for="ch" forName="balance_02" refType="h" fact="0.850000"/>
        <dgm:constr type="ctrX" for="ch" forName="balance_02" refType="w" fact="0.500000"/>
        <dgm:constr type="w" for="ch" forName="balance_03" refType="w"/>
        <dgm:constr type="h" for="ch" forName="balance_03" refType="h" fact="0.157000"/>
        <dgm:constr type="b" for="ch" forName="balance_03" refType="h" fact="0.850000"/>
        <dgm:constr type="ctrX" for="ch" forName="balance_03" refType="w" fact="0.500000"/>
        <dgm:constr type="w" for="ch" forName="balance_04" refType="w"/>
        <dgm:constr type="h" for="ch" forName="balance_04" refType="h" fact="0.157000"/>
        <dgm:constr type="b" for="ch" forName="balance_04" refType="h" fact="0.850000"/>
        <dgm:constr type="ctrX" for="ch" forName="balance_04" refType="w" fact="0.500000"/>
        <dgm:constr type="w" for="ch" forName="balance_10" refType="w"/>
        <dgm:constr type="h" for="ch" forName="balance_10" refType="h" fact="0.157000"/>
        <dgm:constr type="b" for="ch" forName="balance_10" refType="h" fact="0.850000"/>
        <dgm:constr type="ctrX" for="ch" forName="balance_10" refType="w" fact="0.500000"/>
        <dgm:constr type="w" for="ch" forName="balance_11" refType="w" fact="0.900000"/>
        <dgm:constr type="h" for="ch" forName="balance_11" refType="h" fact="0.076000"/>
        <dgm:constr type="b" for="ch" forName="balance_11" refType="h" fact="0.810000"/>
        <dgm:constr type="ctrX" for="ch" forName="balance_11" refType="w" fact="0.500000"/>
        <dgm:constr type="w" for="ch" forName="balance_12" refType="w"/>
        <dgm:constr type="h" for="ch" forName="balance_12" refType="h" fact="0.157000"/>
        <dgm:constr type="b" for="ch" forName="balance_12" refType="h" fact="0.850000"/>
        <dgm:constr type="ctrX" for="ch" forName="balance_12" refType="w" fact="0.500000"/>
        <dgm:constr type="w" for="ch" forName="balance_13" refType="w"/>
        <dgm:constr type="h" for="ch" forName="balance_13" refType="h" fact="0.157000"/>
        <dgm:constr type="b" for="ch" forName="balance_13" refType="h" fact="0.850000"/>
        <dgm:constr type="ctrX" for="ch" forName="balance_13" refType="w" fact="0.500000"/>
        <dgm:constr type="w" for="ch" forName="balance_14" refType="w"/>
        <dgm:constr type="h" for="ch" forName="balance_14" refType="h" fact="0.157000"/>
        <dgm:constr type="b" for="ch" forName="balance_14" refType="h" fact="0.850000"/>
        <dgm:constr type="ctrX" for="ch" forName="balance_14" refType="w" fact="0.500000"/>
        <dgm:constr type="w" for="ch" forName="balance_20" refType="w"/>
        <dgm:constr type="h" for="ch" forName="balance_20" refType="h" fact="0.157000"/>
        <dgm:constr type="b" for="ch" forName="balance_20" refType="h" fact="0.850000"/>
        <dgm:constr type="ctrX" for="ch" forName="balance_20" refType="w" fact="0.500000"/>
        <dgm:constr type="w" for="ch" forName="balance_21" refType="w"/>
        <dgm:constr type="h" for="ch" forName="balance_21" refType="h" fact="0.157000"/>
        <dgm:constr type="b" for="ch" forName="balance_21" refType="h" fact="0.850000"/>
        <dgm:constr type="ctrX" for="ch" forName="balance_21" refType="w" fact="0.500000"/>
        <dgm:constr type="w" for="ch" forName="balance_22" refType="w" fact="0.900000"/>
        <dgm:constr type="h" for="ch" forName="balance_22" refType="h" fact="0.076000"/>
        <dgm:constr type="b" for="ch" forName="balance_22" refType="h" fact="0.810000"/>
        <dgm:constr type="ctrX" for="ch" forName="balance_22" refType="w" fact="0.500000"/>
        <dgm:constr type="w" for="ch" forName="balance_23" refType="w"/>
        <dgm:constr type="h" for="ch" forName="balance_23" refType="h" fact="0.157000"/>
        <dgm:constr type="b" for="ch" forName="balance_23" refType="h" fact="0.850000"/>
        <dgm:constr type="ctrX" for="ch" forName="balance_23" refType="w" fact="0.500000"/>
        <dgm:constr type="w" for="ch" forName="balance_24" refType="w"/>
        <dgm:constr type="h" for="ch" forName="balance_24" refType="h" fact="0.157000"/>
        <dgm:constr type="b" for="ch" forName="balance_24" refType="h" fact="0.850000"/>
        <dgm:constr type="ctrX" for="ch" forName="balance_24" refType="w" fact="0.500000"/>
        <dgm:constr type="w" for="ch" forName="balance_30" refType="w"/>
        <dgm:constr type="h" for="ch" forName="balance_30" refType="h" fact="0.157000"/>
        <dgm:constr type="b" for="ch" forName="balance_30" refType="h" fact="0.850000"/>
        <dgm:constr type="ctrX" for="ch" forName="balance_30" refType="w" fact="0.500000"/>
        <dgm:constr type="w" for="ch" forName="balance_31" refType="w"/>
        <dgm:constr type="h" for="ch" forName="balance_31" refType="h" fact="0.157000"/>
        <dgm:constr type="b" for="ch" forName="balance_31" refType="h" fact="0.850000"/>
        <dgm:constr type="ctrX" for="ch" forName="balance_31" refType="w" fact="0.500000"/>
        <dgm:constr type="w" for="ch" forName="balance_32" refType="w"/>
        <dgm:constr type="h" for="ch" forName="balance_32" refType="h" fact="0.157000"/>
        <dgm:constr type="b" for="ch" forName="balance_32" refType="h" fact="0.850000"/>
        <dgm:constr type="ctrX" for="ch" forName="balance_32" refType="w" fact="0.500000"/>
        <dgm:constr type="w" for="ch" forName="balance_33" refType="w" fact="0.900000"/>
        <dgm:constr type="h" for="ch" forName="balance_33" refType="h" fact="0.076000"/>
        <dgm:constr type="b" for="ch" forName="balance_33" refType="h" fact="0.810000"/>
        <dgm:constr type="ctrX" for="ch" forName="balance_33" refType="w" fact="0.500000"/>
        <dgm:constr type="w" for="ch" forName="balance_34" refType="w"/>
        <dgm:constr type="h" for="ch" forName="balance_34" refType="h" fact="0.157000"/>
        <dgm:constr type="b" for="ch" forName="balance_34" refType="h" fact="0.850000"/>
        <dgm:constr type="ctrX" for="ch" forName="balance_34" refType="w" fact="0.500000"/>
        <dgm:constr type="w" for="ch" forName="balance_40" refType="w"/>
        <dgm:constr type="h" for="ch" forName="balance_40" refType="h" fact="0.157000"/>
        <dgm:constr type="b" for="ch" forName="balance_40" refType="h" fact="0.850000"/>
        <dgm:constr type="ctrX" for="ch" forName="balance_40" refType="w" fact="0.500000"/>
        <dgm:constr type="w" for="ch" forName="balance_41" refType="w"/>
        <dgm:constr type="h" for="ch" forName="balance_41" refType="h" fact="0.157000"/>
        <dgm:constr type="b" for="ch" forName="balance_41" refType="h" fact="0.850000"/>
        <dgm:constr type="ctrX" for="ch" forName="balance_41" refType="w" fact="0.500000"/>
        <dgm:constr type="w" for="ch" forName="balance_42" refType="w"/>
        <dgm:constr type="h" for="ch" forName="balance_42" refType="h" fact="0.157000"/>
        <dgm:constr type="b" for="ch" forName="balance_42" refType="h" fact="0.850000"/>
        <dgm:constr type="ctrX" for="ch" forName="balance_42" refType="w" fact="0.500000"/>
        <dgm:constr type="w" for="ch" forName="balance_43" refType="w"/>
        <dgm:constr type="h" for="ch" forName="balance_43" refType="h" fact="0.157000"/>
        <dgm:constr type="b" for="ch" forName="balance_43" refType="h" fact="0.850000"/>
        <dgm:constr type="ctrX" for="ch" forName="balance_43" refType="w" fact="0.500000"/>
        <dgm:constr type="w" for="ch" forName="balance_44" refType="w" fact="0.900000"/>
        <dgm:constr type="h" for="ch" forName="balance_44" refType="h" fact="0.076000"/>
        <dgm:constr type="b" for="ch" forName="balance_44" refType="h" fact="0.810000"/>
        <dgm:constr type="ctrX" for="ch" forName="balance_44" refType="w" fact="0.500000"/>
        <dgm:constr type="w" for="ch" forName="right_01_1" refType="w" fact="0.400000"/>
        <dgm:constr type="h" for="ch" forName="right_01_1" refType="h" fact="0.700000"/>
        <dgm:constr type="b" for="ch" forName="right_01_1" refType="h" fact="0.760000"/>
        <dgm:constr type="ctrX" for="ch" forName="right_01_1" refType="w" fact="0.780000"/>
        <dgm:constr type="w" for="ch" forName="left_10_1" refType="w" fact="0.400000"/>
        <dgm:constr type="h" for="ch" forName="left_10_1" refType="h" fact="0.700000"/>
        <dgm:constr type="b" for="ch" forName="left_10_1" refType="h" fact="0.760000"/>
        <dgm:constr type="ctrX" for="ch" forName="left_10_1" refType="w" fact="0.220000"/>
        <dgm:constr type="w" for="ch" forName="right_11_1" refType="w" fact="0.360000"/>
        <dgm:constr type="h" for="ch" forName="right_11_1" refType="h" fact="0.670000"/>
        <dgm:constr type="b" for="ch" forName="right_11_1" refType="h" fact="0.725000"/>
        <dgm:constr type="ctrX" for="ch" forName="right_11_1" refType="w" fact="0.760000"/>
        <dgm:constr type="w" for="ch" forName="left_11_1" refType="w" fact="0.360000"/>
        <dgm:constr type="h" for="ch" forName="left_11_1" refType="h" fact="0.670000"/>
        <dgm:constr type="b" for="ch" forName="left_11_1" refType="h" fact="0.725000"/>
        <dgm:constr type="ctrX" for="ch" forName="left_11_1" refType="w" fact="0.240000"/>
        <dgm:constr type="w" for="ch" forName="right_02_1" refType="w" fact="0.388000"/>
        <dgm:constr type="h" for="ch" forName="right_02_1" refType="h" fact="0.360000"/>
        <dgm:constr type="b" for="ch" forName="right_02_1" refType="h" fact="0.760000"/>
        <dgm:constr type="ctrX" for="ch" forName="right_02_1" refType="w" fact="0.770000"/>
        <dgm:constr type="w" for="ch" forName="right_02_2" refType="w" fact="0.388000"/>
        <dgm:constr type="h" for="ch" forName="right_02_2" refType="h" fact="0.360000"/>
        <dgm:constr type="b" for="ch" forName="right_02_2" refType="h" fact="0.420000"/>
        <dgm:constr type="ctrX" for="ch" forName="right_02_2" refType="w" fact="0.790000"/>
        <dgm:constr type="w" for="ch" forName="left_20_1" refType="w" fact="0.388000"/>
        <dgm:constr type="h" for="ch" forName="left_20_1" refType="h" fact="0.360000"/>
        <dgm:constr type="b" for="ch" forName="left_20_1" refType="h" fact="0.760000"/>
        <dgm:constr type="ctrX" for="ch" forName="left_20_1" refType="w" fact="0.230000"/>
        <dgm:constr type="w" for="ch" forName="left_20_2" refType="w" fact="0.388000"/>
        <dgm:constr type="h" for="ch" forName="left_20_2" refType="h" fact="0.360000"/>
        <dgm:constr type="b" for="ch" forName="left_20_2" refType="h" fact="0.420000"/>
        <dgm:constr type="ctrX" for="ch" forName="left_20_2" refType="w" fact="0.210000"/>
        <dgm:constr type="w" for="ch" forName="right_12_1" refType="w" fact="0.388000"/>
        <dgm:constr type="h" for="ch" forName="right_12_1" refType="h" fact="0.360000"/>
        <dgm:constr type="b" for="ch" forName="right_12_1" refType="h" fact="0.760000"/>
        <dgm:constr type="ctrX" for="ch" forName="right_12_1" refType="w" fact="0.770000"/>
        <dgm:constr type="w" for="ch" forName="right_12_2" refType="w" fact="0.388000"/>
        <dgm:constr type="h" for="ch" forName="right_12_2" refType="h" fact="0.360000"/>
        <dgm:constr type="b" for="ch" forName="right_12_2" refType="h" fact="0.420000"/>
        <dgm:constr type="ctrX" for="ch" forName="right_12_2" refType="w" fact="0.790000"/>
        <dgm:constr type="w" for="ch" forName="left_12_1" refType="w" fact="0.388000"/>
        <dgm:constr type="h" for="ch" forName="left_12_1" refType="h" fact="0.360000"/>
        <dgm:constr type="b" for="ch" forName="left_12_1" refType="h" fact="0.715000"/>
        <dgm:constr type="ctrX" for="ch" forName="left_12_1" refType="w" fact="0.255000"/>
        <dgm:constr type="w" for="ch" forName="right_22_1" refType="w" fact="0.360000"/>
        <dgm:constr type="h" for="ch" forName="right_22_1" refType="h" fact="0.320000"/>
        <dgm:constr type="b" for="ch" forName="right_22_1" refType="h" fact="0.725000"/>
        <dgm:constr type="ctrX" for="ch" forName="right_22_1" refType="w" fact="0.760000"/>
        <dgm:constr type="w" for="ch" forName="right_22_2" refType="w" fact="0.360000"/>
        <dgm:constr type="h" for="ch" forName="right_22_2" refType="h" fact="0.320000"/>
        <dgm:constr type="b" for="ch" forName="right_22_2" refType="h" fact="0.390000"/>
        <dgm:constr type="ctrX" for="ch" forName="right_22_2" refType="w" fact="0.760000"/>
        <dgm:constr type="w" for="ch" forName="left_22_1" refType="w" fact="0.360000"/>
        <dgm:constr type="h" for="ch" forName="left_22_1" refType="h" fact="0.320000"/>
        <dgm:constr type="b" for="ch" forName="left_22_1" refType="h" fact="0.725000"/>
        <dgm:constr type="ctrX" for="ch" forName="left_22_1" refType="w" fact="0.240000"/>
        <dgm:constr type="w" for="ch" forName="left_22_2" refType="w" fact="0.360000"/>
        <dgm:constr type="h" for="ch" forName="left_22_2" refType="h" fact="0.320000"/>
        <dgm:constr type="b" for="ch" forName="left_22_2" refType="h" fact="0.390000"/>
        <dgm:constr type="ctrX" for="ch" forName="left_22_2" refType="w" fact="0.240000"/>
        <dgm:constr type="w" for="ch" forName="left_21_1" refType="w" fact="0.388000"/>
        <dgm:constr type="h" for="ch" forName="left_21_1" refType="h" fact="0.360000"/>
        <dgm:constr type="b" for="ch" forName="left_21_1" refType="h" fact="0.760000"/>
        <dgm:constr type="ctrX" for="ch" forName="left_21_1" refType="w" fact="0.230000"/>
        <dgm:constr type="w" for="ch" forName="left_21_2" refType="w" fact="0.388000"/>
        <dgm:constr type="h" for="ch" forName="left_21_2" refType="h" fact="0.360000"/>
        <dgm:constr type="b" for="ch" forName="left_21_2" refType="h" fact="0.420000"/>
        <dgm:constr type="ctrX" for="ch" forName="left_21_2" refType="w" fact="0.210000"/>
        <dgm:constr type="w" for="ch" forName="right_21_1" refType="w" fact="0.388000"/>
        <dgm:constr type="h" for="ch" forName="right_21_1" refType="h" fact="0.360000"/>
        <dgm:constr type="b" for="ch" forName="right_21_1" refType="h" fact="0.715000"/>
        <dgm:constr type="ctrX" for="ch" forName="right_21_1" refType="w" fact="0.745000"/>
        <dgm:constr type="w" for="ch" forName="right_03_1" refType="w" fact="0.370000"/>
        <dgm:constr type="h" for="ch" forName="right_03_1" refType="h" fact="0.240000"/>
        <dgm:constr type="b" for="ch" forName="right_03_1" refType="h" fact="0.760000"/>
        <dgm:constr type="ctrX" for="ch" forName="right_03_1" refType="w" fact="0.770000"/>
        <dgm:constr type="w" for="ch" forName="right_03_2" refType="w" fact="0.370000"/>
        <dgm:constr type="h" for="ch" forName="right_03_2" refType="h" fact="0.240000"/>
        <dgm:constr type="b" for="ch" forName="right_03_2" refType="h" fact="0.535000"/>
        <dgm:constr type="ctrX" for="ch" forName="right_03_2" refType="w" fact="0.783000"/>
        <dgm:constr type="w" for="ch" forName="right_03_3" refType="w" fact="0.370000"/>
        <dgm:constr type="h" for="ch" forName="right_03_3" refType="h" fact="0.240000"/>
        <dgm:constr type="b" for="ch" forName="right_03_3" refType="h" fact="0.315000"/>
        <dgm:constr type="ctrX" for="ch" forName="right_03_3" refType="w" fact="0.796000"/>
        <dgm:constr type="w" for="ch" forName="left_30_1" refType="w" fact="0.370000"/>
        <dgm:constr type="h" for="ch" forName="left_30_1" refType="h" fact="0.240000"/>
        <dgm:constr type="b" for="ch" forName="left_30_1" refType="h" fact="0.760000"/>
        <dgm:constr type="ctrX" for="ch" forName="left_30_1" refType="w" fact="0.230000"/>
        <dgm:constr type="w" for="ch" forName="left_30_2" refType="w" fact="0.370000"/>
        <dgm:constr type="h" for="ch" forName="left_30_2" refType="h" fact="0.240000"/>
        <dgm:constr type="b" for="ch" forName="left_30_2" refType="h" fact="0.535000"/>
        <dgm:constr type="ctrX" for="ch" forName="left_30_2" refType="w" fact="0.217000"/>
        <dgm:constr type="w" for="ch" forName="left_30_3" refType="w" fact="0.370000"/>
        <dgm:constr type="h" for="ch" forName="left_30_3" refType="h" fact="0.240000"/>
        <dgm:constr type="b" for="ch" forName="left_30_3" refType="h" fact="0.315000"/>
        <dgm:constr type="ctrX" for="ch" forName="left_30_3" refType="w" fact="0.204000"/>
        <dgm:constr type="w" for="ch" forName="right_13_1" refType="w" fact="0.370000"/>
        <dgm:constr type="h" for="ch" forName="right_13_1" refType="h" fact="0.240000"/>
        <dgm:constr type="b" for="ch" forName="right_13_1" refType="h" fact="0.760000"/>
        <dgm:constr type="ctrX" for="ch" forName="right_13_1" refType="w" fact="0.770000"/>
        <dgm:constr type="w" for="ch" forName="right_13_2" refType="w" fact="0.370000"/>
        <dgm:constr type="h" for="ch" forName="right_13_2" refType="h" fact="0.240000"/>
        <dgm:constr type="b" for="ch" forName="right_13_2" refType="h" fact="0.535000"/>
        <dgm:constr type="ctrX" for="ch" forName="right_13_2" refType="w" fact="0.783000"/>
        <dgm:constr type="w" for="ch" forName="right_13_3" refType="w" fact="0.370000"/>
        <dgm:constr type="h" for="ch" forName="right_13_3" refType="h" fact="0.240000"/>
        <dgm:constr type="b" for="ch" forName="right_13_3" refType="h" fact="0.315000"/>
        <dgm:constr type="ctrX" for="ch" forName="right_13_3" refType="w" fact="0.796000"/>
        <dgm:constr type="w" for="ch" forName="left_13_1" refType="w" fact="0.370000"/>
        <dgm:constr type="h" for="ch" forName="left_13_1" refType="h" fact="0.240000"/>
        <dgm:constr type="b" for="ch" forName="left_13_1" refType="h" fact="0.715000"/>
        <dgm:constr type="ctrX" for="ch" forName="left_13_1" refType="w" fact="0.255000"/>
        <dgm:constr type="w" for="ch" forName="left_31_1" refType="w" fact="0.370000"/>
        <dgm:constr type="h" for="ch" forName="left_31_1" refType="h" fact="0.240000"/>
        <dgm:constr type="b" for="ch" forName="left_31_1" refType="h" fact="0.760000"/>
        <dgm:constr type="ctrX" for="ch" forName="left_31_1" refType="w" fact="0.230000"/>
        <dgm:constr type="w" for="ch" forName="left_31_2" refType="w" fact="0.370000"/>
        <dgm:constr type="h" for="ch" forName="left_31_2" refType="h" fact="0.240000"/>
        <dgm:constr type="b" for="ch" forName="left_31_2" refType="h" fact="0.535000"/>
        <dgm:constr type="ctrX" for="ch" forName="left_31_2" refType="w" fact="0.217000"/>
        <dgm:constr type="w" for="ch" forName="left_31_3" refType="w" fact="0.370000"/>
        <dgm:constr type="h" for="ch" forName="left_31_3" refType="h" fact="0.240000"/>
        <dgm:constr type="b" for="ch" forName="left_31_3" refType="h" fact="0.315000"/>
        <dgm:constr type="ctrX" for="ch" forName="left_31_3" refType="w" fact="0.204000"/>
        <dgm:constr type="w" for="ch" forName="right_31_1" refType="w" fact="0.370000"/>
        <dgm:constr type="h" for="ch" forName="right_31_1" refType="h" fact="0.240000"/>
        <dgm:constr type="b" for="ch" forName="right_31_1" refType="h" fact="0.715000"/>
        <dgm:constr type="ctrX" for="ch" forName="right_31_1" refType="w" fact="0.745000"/>
        <dgm:constr type="w" for="ch" forName="right_23_1" refType="w" fact="0.370000"/>
        <dgm:constr type="h" for="ch" forName="right_23_1" refType="h" fact="0.240000"/>
        <dgm:constr type="b" for="ch" forName="right_23_1" refType="h" fact="0.760000"/>
        <dgm:constr type="ctrX" for="ch" forName="right_23_1" refType="w" fact="0.770000"/>
        <dgm:constr type="w" for="ch" forName="right_23_2" refType="w" fact="0.370000"/>
        <dgm:constr type="h" for="ch" forName="right_23_2" refType="h" fact="0.240000"/>
        <dgm:constr type="b" for="ch" forName="right_23_2" refType="h" fact="0.535000"/>
        <dgm:constr type="ctrX" for="ch" forName="right_23_2" refType="w" fact="0.783000"/>
        <dgm:constr type="w" for="ch" forName="right_23_3" refType="w" fact="0.370000"/>
        <dgm:constr type="h" for="ch" forName="right_23_3" refType="h" fact="0.240000"/>
        <dgm:constr type="b" for="ch" forName="right_23_3" refType="h" fact="0.315000"/>
        <dgm:constr type="ctrX" for="ch" forName="right_23_3" refType="w" fact="0.796000"/>
        <dgm:constr type="w" for="ch" forName="left_23_1" refType="w" fact="0.370000"/>
        <dgm:constr type="h" for="ch" forName="left_23_1" refType="h" fact="0.240000"/>
        <dgm:constr type="b" for="ch" forName="left_23_1" refType="h" fact="0.715000"/>
        <dgm:constr type="ctrX" for="ch" forName="left_23_1" refType="w" fact="0.255000"/>
        <dgm:constr type="w" for="ch" forName="left_23_2" refType="w" fact="0.370000"/>
        <dgm:constr type="h" for="ch" forName="left_23_2" refType="h" fact="0.240000"/>
        <dgm:constr type="b" for="ch" forName="left_23_2" refType="h" fact="0.490000"/>
        <dgm:constr type="ctrX" for="ch" forName="left_23_2" refType="w" fact="0.268000"/>
        <dgm:constr type="w" for="ch" forName="left_32_1" refType="w" fact="0.370000"/>
        <dgm:constr type="h" for="ch" forName="left_32_1" refType="h" fact="0.240000"/>
        <dgm:constr type="b" for="ch" forName="left_32_1" refType="h" fact="0.760000"/>
        <dgm:constr type="ctrX" for="ch" forName="left_32_1" refType="w" fact="0.230000"/>
        <dgm:constr type="w" for="ch" forName="left_32_2" refType="w" fact="0.370000"/>
        <dgm:constr type="h" for="ch" forName="left_32_2" refType="h" fact="0.240000"/>
        <dgm:constr type="b" for="ch" forName="left_32_2" refType="h" fact="0.535000"/>
        <dgm:constr type="ctrX" for="ch" forName="left_32_2" refType="w" fact="0.217000"/>
        <dgm:constr type="w" for="ch" forName="left_32_3" refType="w" fact="0.370000"/>
        <dgm:constr type="h" for="ch" forName="left_32_3" refType="h" fact="0.240000"/>
        <dgm:constr type="b" for="ch" forName="left_32_3" refType="h" fact="0.315000"/>
        <dgm:constr type="ctrX" for="ch" forName="left_32_3" refType="w" fact="0.204000"/>
        <dgm:constr type="w" for="ch" forName="right_32_1" refType="w" fact="0.370000"/>
        <dgm:constr type="h" for="ch" forName="right_32_1" refType="h" fact="0.240000"/>
        <dgm:constr type="b" for="ch" forName="right_32_1" refType="h" fact="0.715000"/>
        <dgm:constr type="ctrX" for="ch" forName="right_32_1" refType="w" fact="0.745000"/>
        <dgm:constr type="w" for="ch" forName="right_32_2" refType="w" fact="0.370000"/>
        <dgm:constr type="h" for="ch" forName="right_32_2" refType="h" fact="0.240000"/>
        <dgm:constr type="b" for="ch" forName="right_32_2" refType="h" fact="0.490000"/>
        <dgm:constr type="ctrX" for="ch" forName="right_32_2" refType="w" fact="0.732000"/>
        <dgm:constr type="w" for="ch" forName="right_33_1" refType="w" fact="0.360000"/>
        <dgm:constr type="h" for="ch" forName="right_33_1" refType="h" fact="0.210000"/>
        <dgm:constr type="b" for="ch" forName="right_33_1" refType="h" fact="0.725000"/>
        <dgm:constr type="ctrX" for="ch" forName="right_33_1" refType="w" fact="0.760000"/>
        <dgm:constr type="w" for="ch" forName="right_33_2" refType="w" fact="0.360000"/>
        <dgm:constr type="h" for="ch" forName="right_33_2" refType="h" fact="0.210000"/>
        <dgm:constr type="b" for="ch" forName="right_33_2" refType="h" fact="0.500000"/>
        <dgm:constr type="ctrX" for="ch" forName="right_33_2" refType="w" fact="0.760000"/>
        <dgm:constr type="w" for="ch" forName="right_33_3" refType="w" fact="0.360000"/>
        <dgm:constr type="h" for="ch" forName="right_33_3" refType="h" fact="0.210000"/>
        <dgm:constr type="b" for="ch" forName="right_33_3" refType="h" fact="0.275000"/>
        <dgm:constr type="ctrX" for="ch" forName="right_33_3" refType="w" fact="0.760000"/>
        <dgm:constr type="w" for="ch" forName="left_33_1" refType="w" fact="0.360000"/>
        <dgm:constr type="h" for="ch" forName="left_33_1" refType="h" fact="0.210000"/>
        <dgm:constr type="b" for="ch" forName="left_33_1" refType="h" fact="0.725000"/>
        <dgm:constr type="ctrX" for="ch" forName="left_33_1" refType="w" fact="0.240000"/>
        <dgm:constr type="w" for="ch" forName="left_33_2" refType="w" fact="0.360000"/>
        <dgm:constr type="h" for="ch" forName="left_33_2" refType="h" fact="0.210000"/>
        <dgm:constr type="b" for="ch" forName="left_33_2" refType="h" fact="0.500000"/>
        <dgm:constr type="ctrX" for="ch" forName="left_33_2" refType="w" fact="0.240000"/>
        <dgm:constr type="w" for="ch" forName="left_33_3" refType="w" fact="0.360000"/>
        <dgm:constr type="h" for="ch" forName="left_33_3" refType="h" fact="0.210000"/>
        <dgm:constr type="b" for="ch" forName="left_33_3" refType="h" fact="0.275000"/>
        <dgm:constr type="ctrX" for="ch" forName="left_33_3" refType="w" fact="0.240000"/>
        <dgm:constr type="w" for="ch" forName="right_04_1" refType="w" fact="0.365000"/>
        <dgm:constr type="h" for="ch" forName="right_04_1" refType="h" fact="0.185000"/>
        <dgm:constr type="b" for="ch" forName="right_04_1" refType="h" fact="0.760000"/>
        <dgm:constr type="ctrX" for="ch" forName="right_04_1" refType="w" fact="0.770000"/>
        <dgm:constr type="w" for="ch" forName="right_04_2" refType="w" fact="0.365000"/>
        <dgm:constr type="h" for="ch" forName="right_04_2" refType="h" fact="0.185000"/>
        <dgm:constr type="b" for="ch" forName="right_04_2" refType="h" fact="0.595000"/>
        <dgm:constr type="ctrX" for="ch" forName="right_04_2" refType="w" fact="0.780000"/>
        <dgm:constr type="w" for="ch" forName="right_04_3" refType="w" fact="0.365000"/>
        <dgm:constr type="h" for="ch" forName="right_04_3" refType="h" fact="0.185000"/>
        <dgm:constr type="b" for="ch" forName="right_04_3" refType="h" fact="0.430000"/>
        <dgm:constr type="ctrX" for="ch" forName="right_04_3" refType="w" fact="0.790000"/>
        <dgm:constr type="w" for="ch" forName="right_04_4" refType="w" fact="0.365000"/>
        <dgm:constr type="h" for="ch" forName="right_04_4" refType="h" fact="0.185000"/>
        <dgm:constr type="b" for="ch" forName="right_04_4" refType="h" fact="0.265000"/>
        <dgm:constr type="ctrX" for="ch" forName="right_04_4" refType="w" fact="0.800000"/>
        <dgm:constr type="w" for="ch" forName="left_40_1" refType="w" fact="0.365000"/>
        <dgm:constr type="h" for="ch" forName="left_40_1" refType="h" fact="0.185000"/>
        <dgm:constr type="b" for="ch" forName="left_40_1" refType="h" fact="0.760000"/>
        <dgm:constr type="ctrX" for="ch" forName="left_40_1" refType="w" fact="0.230000"/>
        <dgm:constr type="w" for="ch" forName="left_40_2" refType="w" fact="0.365000"/>
        <dgm:constr type="h" for="ch" forName="left_40_2" refType="h" fact="0.185000"/>
        <dgm:constr type="b" for="ch" forName="left_40_2" refType="h" fact="0.595000"/>
        <dgm:constr type="ctrX" for="ch" forName="left_40_2" refType="w" fact="0.220000"/>
        <dgm:constr type="w" for="ch" forName="left_40_3" refType="w" fact="0.365000"/>
        <dgm:constr type="h" for="ch" forName="left_40_3" refType="h" fact="0.185000"/>
        <dgm:constr type="b" for="ch" forName="left_40_3" refType="h" fact="0.430000"/>
        <dgm:constr type="ctrX" for="ch" forName="left_40_3" refType="w" fact="0.210000"/>
        <dgm:constr type="w" for="ch" forName="left_40_4" refType="w" fact="0.365000"/>
        <dgm:constr type="h" for="ch" forName="left_40_4" refType="h" fact="0.185000"/>
        <dgm:constr type="b" for="ch" forName="left_40_4" refType="h" fact="0.265000"/>
        <dgm:constr type="ctrX" for="ch" forName="left_40_4" refType="w" fact="0.200000"/>
        <dgm:constr type="w" for="ch" forName="right_14_1" refType="w" fact="0.365000"/>
        <dgm:constr type="h" for="ch" forName="right_14_1" refType="h" fact="0.185000"/>
        <dgm:constr type="b" for="ch" forName="right_14_1" refType="h" fact="0.760000"/>
        <dgm:constr type="ctrX" for="ch" forName="right_14_1" refType="w" fact="0.770000"/>
        <dgm:constr type="w" for="ch" forName="right_14_2" refType="w" fact="0.365000"/>
        <dgm:constr type="h" for="ch" forName="right_14_2" refType="h" fact="0.185000"/>
        <dgm:constr type="b" for="ch" forName="right_14_2" refType="h" fact="0.595000"/>
        <dgm:constr type="ctrX" for="ch" forName="right_14_2" refType="w" fact="0.780000"/>
        <dgm:constr type="w" for="ch" forName="right_14_3" refType="w" fact="0.365000"/>
        <dgm:constr type="h" for="ch" forName="right_14_3" refType="h" fact="0.185000"/>
        <dgm:constr type="b" for="ch" forName="right_14_3" refType="h" fact="0.430000"/>
        <dgm:constr type="ctrX" for="ch" forName="right_14_3" refType="w" fact="0.790000"/>
        <dgm:constr type="w" for="ch" forName="right_14_4" refType="w" fact="0.365000"/>
        <dgm:constr type="h" for="ch" forName="right_14_4" refType="h" fact="0.185000"/>
        <dgm:constr type="b" for="ch" forName="right_14_4" refType="h" fact="0.265000"/>
        <dgm:constr type="ctrX" for="ch" forName="right_14_4" refType="w" fact="0.800000"/>
        <dgm:constr type="w" for="ch" forName="left_14_1" refType="w" fact="0.365000"/>
        <dgm:constr type="h" for="ch" forName="left_14_1" refType="h" fact="0.185000"/>
        <dgm:constr type="b" for="ch" forName="left_14_1" refType="h" fact="0.715000"/>
        <dgm:constr type="ctrX" for="ch" forName="left_14_1" refType="w" fact="0.250000"/>
        <dgm:constr type="w" for="ch" forName="left_41_1" refType="w" fact="0.365000"/>
        <dgm:constr type="h" for="ch" forName="left_41_1" refType="h" fact="0.185000"/>
        <dgm:constr type="b" for="ch" forName="left_41_1" refType="h" fact="0.760000"/>
        <dgm:constr type="ctrX" for="ch" forName="left_41_1" refType="w" fact="0.230000"/>
        <dgm:constr type="w" for="ch" forName="left_41_2" refType="w" fact="0.365000"/>
        <dgm:constr type="h" for="ch" forName="left_41_2" refType="h" fact="0.185000"/>
        <dgm:constr type="b" for="ch" forName="left_41_2" refType="h" fact="0.595000"/>
        <dgm:constr type="ctrX" for="ch" forName="left_41_2" refType="w" fact="0.220000"/>
        <dgm:constr type="w" for="ch" forName="left_41_3" refType="w" fact="0.365000"/>
        <dgm:constr type="h" for="ch" forName="left_41_3" refType="h" fact="0.185000"/>
        <dgm:constr type="b" for="ch" forName="left_41_3" refType="h" fact="0.430000"/>
        <dgm:constr type="ctrX" for="ch" forName="left_41_3" refType="w" fact="0.210000"/>
        <dgm:constr type="w" for="ch" forName="left_41_4" refType="w" fact="0.365000"/>
        <dgm:constr type="h" for="ch" forName="left_41_4" refType="h" fact="0.185000"/>
        <dgm:constr type="b" for="ch" forName="left_41_4" refType="h" fact="0.265000"/>
        <dgm:constr type="ctrX" for="ch" forName="left_41_4" refType="w" fact="0.200000"/>
        <dgm:constr type="w" for="ch" forName="right_41_1" refType="w" fact="0.365000"/>
        <dgm:constr type="h" for="ch" forName="right_41_1" refType="h" fact="0.185000"/>
        <dgm:constr type="b" for="ch" forName="right_41_1" refType="h" fact="0.715000"/>
        <dgm:constr type="ctrX" for="ch" forName="right_41_1" refType="w" fact="0.750000"/>
        <dgm:constr type="w" for="ch" forName="right_24_1" refType="w" fact="0.365000"/>
        <dgm:constr type="h" for="ch" forName="right_24_1" refType="h" fact="0.185000"/>
        <dgm:constr type="b" for="ch" forName="right_24_1" refType="h" fact="0.760000"/>
        <dgm:constr type="ctrX" for="ch" forName="right_24_1" refType="w" fact="0.770000"/>
        <dgm:constr type="w" for="ch" forName="right_24_2" refType="w" fact="0.365000"/>
        <dgm:constr type="h" for="ch" forName="right_24_2" refType="h" fact="0.185000"/>
        <dgm:constr type="b" for="ch" forName="right_24_2" refType="h" fact="0.595000"/>
        <dgm:constr type="ctrX" for="ch" forName="right_24_2" refType="w" fact="0.780000"/>
        <dgm:constr type="w" for="ch" forName="right_24_3" refType="w" fact="0.365000"/>
        <dgm:constr type="h" for="ch" forName="right_24_3" refType="h" fact="0.185000"/>
        <dgm:constr type="b" for="ch" forName="right_24_3" refType="h" fact="0.430000"/>
        <dgm:constr type="ctrX" for="ch" forName="right_24_3" refType="w" fact="0.790000"/>
        <dgm:constr type="w" for="ch" forName="right_24_4" refType="w" fact="0.365000"/>
        <dgm:constr type="h" for="ch" forName="right_24_4" refType="h" fact="0.185000"/>
        <dgm:constr type="b" for="ch" forName="right_24_4" refType="h" fact="0.265000"/>
        <dgm:constr type="ctrX" for="ch" forName="right_24_4" refType="w" fact="0.800000"/>
        <dgm:constr type="w" for="ch" forName="left_24_1" refType="w" fact="0.365000"/>
        <dgm:constr type="h" for="ch" forName="left_24_1" refType="h" fact="0.185000"/>
        <dgm:constr type="b" for="ch" forName="left_24_1" refType="h" fact="0.715000"/>
        <dgm:constr type="ctrX" for="ch" forName="left_24_1" refType="w" fact="0.250000"/>
        <dgm:constr type="w" for="ch" forName="left_24_2" refType="w" fact="0.365000"/>
        <dgm:constr type="h" for="ch" forName="left_24_2" refType="h" fact="0.185000"/>
        <dgm:constr type="b" for="ch" forName="left_24_2" refType="h" fact="0.550000"/>
        <dgm:constr type="ctrX" for="ch" forName="left_24_2" refType="w" fact="0.260000"/>
        <dgm:constr type="w" for="ch" forName="left_42_1" refType="w" fact="0.365000"/>
        <dgm:constr type="h" for="ch" forName="left_42_1" refType="h" fact="0.185000"/>
        <dgm:constr type="b" for="ch" forName="left_42_1" refType="h" fact="0.760000"/>
        <dgm:constr type="ctrX" for="ch" forName="left_42_1" refType="w" fact="0.230000"/>
        <dgm:constr type="w" for="ch" forName="left_42_2" refType="w" fact="0.365000"/>
        <dgm:constr type="h" for="ch" forName="left_42_2" refType="h" fact="0.185000"/>
        <dgm:constr type="b" for="ch" forName="left_42_2" refType="h" fact="0.595000"/>
        <dgm:constr type="ctrX" for="ch" forName="left_42_2" refType="w" fact="0.220000"/>
        <dgm:constr type="w" for="ch" forName="left_42_3" refType="w" fact="0.365000"/>
        <dgm:constr type="h" for="ch" forName="left_42_3" refType="h" fact="0.185000"/>
        <dgm:constr type="b" for="ch" forName="left_42_3" refType="h" fact="0.430000"/>
        <dgm:constr type="ctrX" for="ch" forName="left_42_3" refType="w" fact="0.210000"/>
        <dgm:constr type="w" for="ch" forName="left_42_4" refType="w" fact="0.365000"/>
        <dgm:constr type="h" for="ch" forName="left_42_4" refType="h" fact="0.185000"/>
        <dgm:constr type="b" for="ch" forName="left_42_4" refType="h" fact="0.265000"/>
        <dgm:constr type="ctrX" for="ch" forName="left_42_4" refType="w" fact="0.200000"/>
        <dgm:constr type="w" for="ch" forName="right_42_1" refType="w" fact="0.365000"/>
        <dgm:constr type="h" for="ch" forName="right_42_1" refType="h" fact="0.185000"/>
        <dgm:constr type="b" for="ch" forName="right_42_1" refType="h" fact="0.715000"/>
        <dgm:constr type="ctrX" for="ch" forName="right_42_1" refType="w" fact="0.750000"/>
        <dgm:constr type="w" for="ch" forName="right_42_2" refType="w" fact="0.365000"/>
        <dgm:constr type="h" for="ch" forName="right_42_2" refType="h" fact="0.185000"/>
        <dgm:constr type="b" for="ch" forName="right_42_2" refType="h" fact="0.550000"/>
        <dgm:constr type="ctrX" for="ch" forName="right_42_2" refType="w" fact="0.740000"/>
        <dgm:constr type="w" for="ch" forName="right_34_1" refType="w" fact="0.365000"/>
        <dgm:constr type="h" for="ch" forName="right_34_1" refType="h" fact="0.185000"/>
        <dgm:constr type="b" for="ch" forName="right_34_1" refType="h" fact="0.760000"/>
        <dgm:constr type="ctrX" for="ch" forName="right_34_1" refType="w" fact="0.770000"/>
        <dgm:constr type="w" for="ch" forName="right_34_2" refType="w" fact="0.365000"/>
        <dgm:constr type="h" for="ch" forName="right_34_2" refType="h" fact="0.185000"/>
        <dgm:constr type="b" for="ch" forName="right_34_2" refType="h" fact="0.595000"/>
        <dgm:constr type="ctrX" for="ch" forName="right_34_2" refType="w" fact="0.780000"/>
        <dgm:constr type="w" for="ch" forName="right_34_3" refType="w" fact="0.365000"/>
        <dgm:constr type="h" for="ch" forName="right_34_3" refType="h" fact="0.185000"/>
        <dgm:constr type="b" for="ch" forName="right_34_3" refType="h" fact="0.430000"/>
        <dgm:constr type="ctrX" for="ch" forName="right_34_3" refType="w" fact="0.790000"/>
        <dgm:constr type="w" for="ch" forName="right_34_4" refType="w" fact="0.365000"/>
        <dgm:constr type="h" for="ch" forName="right_34_4" refType="h" fact="0.185000"/>
        <dgm:constr type="b" for="ch" forName="right_34_4" refType="h" fact="0.265000"/>
        <dgm:constr type="ctrX" for="ch" forName="right_34_4" refType="w" fact="0.800000"/>
        <dgm:constr type="w" for="ch" forName="left_34_1" refType="w" fact="0.365000"/>
        <dgm:constr type="h" for="ch" forName="left_34_1" refType="h" fact="0.185000"/>
        <dgm:constr type="b" for="ch" forName="left_34_1" refType="h" fact="0.715000"/>
        <dgm:constr type="ctrX" for="ch" forName="left_34_1" refType="w" fact="0.250000"/>
        <dgm:constr type="w" for="ch" forName="left_34_2" refType="w" fact="0.365000"/>
        <dgm:constr type="h" for="ch" forName="left_34_2" refType="h" fact="0.185000"/>
        <dgm:constr type="b" for="ch" forName="left_34_2" refType="h" fact="0.550000"/>
        <dgm:constr type="ctrX" for="ch" forName="left_34_2" refType="w" fact="0.260000"/>
        <dgm:constr type="w" for="ch" forName="left_34_3" refType="w" fact="0.365000"/>
        <dgm:constr type="h" for="ch" forName="left_34_3" refType="h" fact="0.185000"/>
        <dgm:constr type="b" for="ch" forName="left_34_3" refType="h" fact="0.385000"/>
        <dgm:constr type="ctrX" for="ch" forName="left_34_3" refType="w" fact="0.270000"/>
        <dgm:constr type="w" for="ch" forName="left_43_1" refType="w" fact="0.365000"/>
        <dgm:constr type="h" for="ch" forName="left_43_1" refType="h" fact="0.185000"/>
        <dgm:constr type="b" for="ch" forName="left_43_1" refType="h" fact="0.760000"/>
        <dgm:constr type="ctrX" for="ch" forName="left_43_1" refType="w" fact="0.230000"/>
        <dgm:constr type="w" for="ch" forName="left_43_2" refType="w" fact="0.365000"/>
        <dgm:constr type="h" for="ch" forName="left_43_2" refType="h" fact="0.185000"/>
        <dgm:constr type="b" for="ch" forName="left_43_2" refType="h" fact="0.595000"/>
        <dgm:constr type="ctrX" for="ch" forName="left_43_2" refType="w" fact="0.220000"/>
        <dgm:constr type="w" for="ch" forName="left_43_3" refType="w" fact="0.365000"/>
        <dgm:constr type="h" for="ch" forName="left_43_3" refType="h" fact="0.185000"/>
        <dgm:constr type="b" for="ch" forName="left_43_3" refType="h" fact="0.430000"/>
        <dgm:constr type="ctrX" for="ch" forName="left_43_3" refType="w" fact="0.210000"/>
        <dgm:constr type="w" for="ch" forName="left_43_4" refType="w" fact="0.365000"/>
        <dgm:constr type="h" for="ch" forName="left_43_4" refType="h" fact="0.185000"/>
        <dgm:constr type="b" for="ch" forName="left_43_4" refType="h" fact="0.265000"/>
        <dgm:constr type="ctrX" for="ch" forName="left_43_4" refType="w" fact="0.200000"/>
        <dgm:constr type="w" for="ch" forName="right_43_1" refType="w" fact="0.365000"/>
        <dgm:constr type="h" for="ch" forName="right_43_1" refType="h" fact="0.185000"/>
        <dgm:constr type="b" for="ch" forName="right_43_1" refType="h" fact="0.715000"/>
        <dgm:constr type="ctrX" for="ch" forName="right_43_1" refType="w" fact="0.750000"/>
        <dgm:constr type="w" for="ch" forName="right_43_2" refType="w" fact="0.365000"/>
        <dgm:constr type="h" for="ch" forName="right_43_2" refType="h" fact="0.185000"/>
        <dgm:constr type="b" for="ch" forName="right_43_2" refType="h" fact="0.550000"/>
        <dgm:constr type="ctrX" for="ch" forName="right_43_2" refType="w" fact="0.740000"/>
        <dgm:constr type="w" for="ch" forName="right_43_3" refType="w" fact="0.365000"/>
        <dgm:constr type="h" for="ch" forName="right_43_3" refType="h" fact="0.185000"/>
        <dgm:constr type="b" for="ch" forName="right_43_3" refType="h" fact="0.385000"/>
        <dgm:constr type="ctrX" for="ch" forName="right_43_3" refType="w" fact="0.730000"/>
        <dgm:constr type="w" for="ch" forName="right_44_1" refType="w" fact="0.360000"/>
        <dgm:constr type="h" for="ch" forName="right_44_1" refType="h" fact="0.154000"/>
        <dgm:constr type="b" for="ch" forName="right_44_1" refType="h" fact="0.725000"/>
        <dgm:constr type="ctrX" for="ch" forName="right_44_1" refType="w" fact="0.760000"/>
        <dgm:constr type="w" for="ch" forName="right_44_2" refType="w" fact="0.360000"/>
        <dgm:constr type="h" for="ch" forName="right_44_2" refType="h" fact="0.154000"/>
        <dgm:constr type="b" for="ch" forName="right_44_2" refType="h" fact="0.559000"/>
        <dgm:constr type="ctrX" for="ch" forName="right_44_2" refType="w" fact="0.760000"/>
        <dgm:constr type="w" for="ch" forName="right_44_3" refType="w" fact="0.360000"/>
        <dgm:constr type="h" for="ch" forName="right_44_3" refType="h" fact="0.154000"/>
        <dgm:constr type="b" for="ch" forName="right_44_3" refType="h" fact="0.393000"/>
        <dgm:constr type="ctrX" for="ch" forName="right_44_3" refType="w" fact="0.760000"/>
        <dgm:constr type="w" for="ch" forName="right_44_4" refType="w" fact="0.360000"/>
        <dgm:constr type="h" for="ch" forName="right_44_4" refType="h" fact="0.154000"/>
        <dgm:constr type="b" for="ch" forName="right_44_4" refType="h" fact="0.224000"/>
        <dgm:constr type="ctrX" for="ch" forName="right_44_4" refType="w" fact="0.760000"/>
        <dgm:constr type="w" for="ch" forName="left_44_1" refType="w" fact="0.360000"/>
        <dgm:constr type="h" for="ch" forName="left_44_1" refType="h" fact="0.154000"/>
        <dgm:constr type="b" for="ch" forName="left_44_1" refType="h" fact="0.725000"/>
        <dgm:constr type="ctrX" for="ch" forName="left_44_1" refType="w" fact="0.240000"/>
        <dgm:constr type="w" for="ch" forName="left_44_2" refType="w" fact="0.360000"/>
        <dgm:constr type="h" for="ch" forName="left_44_2" refType="h" fact="0.154000"/>
        <dgm:constr type="b" for="ch" forName="left_44_2" refType="h" fact="0.559000"/>
        <dgm:constr type="ctrX" for="ch" forName="left_44_2" refType="w" fact="0.240000"/>
        <dgm:constr type="w" for="ch" forName="left_44_3" refType="w" fact="0.360000"/>
        <dgm:constr type="h" for="ch" forName="left_44_3" refType="h" fact="0.154000"/>
        <dgm:constr type="b" for="ch" forName="left_44_3" refType="h" fact="0.393000"/>
        <dgm:constr type="ctrX" for="ch" forName="left_44_3" refType="w" fact="0.240000"/>
        <dgm:constr type="w" for="ch" forName="left_44_4" refType="w" fact="0.360000"/>
        <dgm:constr type="h" for="ch" forName="left_44_4" refType="h" fact="0.154000"/>
        <dgm:constr type="b" for="ch" forName="left_44_4" refType="h" fact="0.224000"/>
        <dgm:constr type="ctrX" for="ch" forName="left_44_4" refType="w" fact="0.240000"/>
      </dgm:constrLst>
      <dgm:ruleLst/>
      <dgm:layoutNode name="dummyMaxCanvas_ChildArea">
        <dgm:alg type="sp"/>
        <dgm:shape r:blip="">
          <dgm:adjLst/>
        </dgm:shape>
        <dgm:presOf/>
        <dgm:constrLst/>
        <dgm:ruleLst/>
      </dgm:layoutNode>
      <dgm:layoutNode name="fulcrum" styleLbl="alignAccFollowNode1">
        <dgm:alg type="sp"/>
        <dgm:shape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rot="4.000000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rot="4.000000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00000"/>
                      <dgm:constr type="rMarg" refType="primFontSz" fact="0.300000"/>
                      <dgm:constr type="tMarg" refType="primFontSz" fact="0.300000"/>
                      <dgm:constr type="bMarg" refType="primFontSz" fact="0.300000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rot="4.000000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rot="4.000000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00000"/>
                          <dgm:constr type="rMarg" refType="primFontSz" fact="0.300000"/>
                          <dgm:constr type="tMarg" refType="primFontSz" fact="0.300000"/>
                          <dgm:constr type="bMarg" refType="primFontSz" fact="0.300000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rot="4.000000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00000"/>
                          <dgm:constr type="rMarg" refType="primFontSz" fact="0.300000"/>
                          <dgm:constr type="tMarg" refType="primFontSz" fact="0.300000"/>
                          <dgm:constr type="bMarg" refType="primFontSz" fact="0.300000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rot="4.000000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rot="4.000000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00000"/>
                              <dgm:constr type="rMarg" refType="primFontSz" fact="0.300000"/>
                              <dgm:constr type="tMarg" refType="primFontSz" fact="0.300000"/>
                              <dgm:constr type="b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rot="4.000000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00000"/>
                              <dgm:constr type="rMarg" refType="primFontSz" fact="0.300000"/>
                              <dgm:constr type="tMarg" refType="primFontSz" fact="0.300000"/>
                              <dgm:constr type="b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rot="4.000000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00000"/>
                              <dgm:constr type="rMarg" refType="primFontSz" fact="0.300000"/>
                              <dgm:constr type="tMarg" refType="primFontSz" fact="0.300000"/>
                              <dgm:constr type="b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rot="4.000000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rot="4.000000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rot="4.000000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rot="4.000000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rot="4.000000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rot="-4.000000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rot="-4.000000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00000"/>
                      <dgm:constr type="rMarg" refType="primFontSz" fact="0.300000"/>
                      <dgm:constr type="tMarg" refType="primFontSz" fact="0.300000"/>
                      <dgm:constr type="bMarg" refType="primFontSz" fact="0.300000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00000"/>
                          <dgm:constr type="rMarg" refType="primFontSz" fact="0.300000"/>
                          <dgm:constr type="tMarg" refType="primFontSz" fact="0.300000"/>
                          <dgm:constr type="bMarg" refType="primFontSz" fact="0.300000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00000"/>
                          <dgm:constr type="rMarg" refType="primFontSz" fact="0.300000"/>
                          <dgm:constr type="tMarg" refType="primFontSz" fact="0.300000"/>
                          <dgm:constr type="bMarg" refType="primFontSz" fact="0.300000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rot="4.000000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rot="4.000000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00000"/>
                              <dgm:constr type="rMarg" refType="primFontSz" fact="0.300000"/>
                              <dgm:constr type="tMarg" refType="primFontSz" fact="0.300000"/>
                              <dgm:constr type="b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rot="4.000000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00000"/>
                              <dgm:constr type="rMarg" refType="primFontSz" fact="0.300000"/>
                              <dgm:constr type="tMarg" refType="primFontSz" fact="0.300000"/>
                              <dgm:constr type="b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rot="4.000000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00000"/>
                              <dgm:constr type="rMarg" refType="primFontSz" fact="0.300000"/>
                              <dgm:constr type="tMarg" refType="primFontSz" fact="0.300000"/>
                              <dgm:constr type="b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rot="4.000000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rot="4.000000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rot="4.000000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rot="4.000000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rot="4.000000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rot="4.000000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.000000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.000000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.000000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.000000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.000000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rot="-4.000000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rot="-4.000000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00000"/>
                          <dgm:constr type="rMarg" refType="primFontSz" fact="0.300000"/>
                          <dgm:constr type="tMarg" refType="primFontSz" fact="0.300000"/>
                          <dgm:constr type="bMarg" refType="primFontSz" fact="0.300000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rot="-4.000000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00000"/>
                          <dgm:constr type="rMarg" refType="primFontSz" fact="0.300000"/>
                          <dgm:constr type="tMarg" refType="primFontSz" fact="0.300000"/>
                          <dgm:constr type="bMarg" refType="primFontSz" fact="0.300000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rot="-4.000000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rot="-4.000000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00000"/>
                              <dgm:constr type="rMarg" refType="primFontSz" fact="0.300000"/>
                              <dgm:constr type="tMarg" refType="primFontSz" fact="0.300000"/>
                              <dgm:constr type="b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rot="-4.000000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00000"/>
                              <dgm:constr type="rMarg" refType="primFontSz" fact="0.300000"/>
                              <dgm:constr type="tMarg" refType="primFontSz" fact="0.300000"/>
                              <dgm:constr type="b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rot="-4.000000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00000"/>
                              <dgm:constr type="rMarg" refType="primFontSz" fact="0.300000"/>
                              <dgm:constr type="tMarg" refType="primFontSz" fact="0.300000"/>
                              <dgm:constr type="b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rot="4.000000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.000000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.000000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.000000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.000000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4.000000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rot="4.000000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4.000000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4.000000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4.000000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4.000000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4.000000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4.000000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rot="-4.000000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rot="-4.000000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00000"/>
                              <dgm:constr type="rMarg" refType="primFontSz" fact="0.300000"/>
                              <dgm:constr type="tMarg" refType="primFontSz" fact="0.300000"/>
                              <dgm:constr type="b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rot="-4.000000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00000"/>
                              <dgm:constr type="rMarg" refType="primFontSz" fact="0.300000"/>
                              <dgm:constr type="tMarg" refType="primFontSz" fact="0.300000"/>
                              <dgm:constr type="b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rot="-4.000000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00000"/>
                              <dgm:constr type="rMarg" refType="primFontSz" fact="0.300000"/>
                              <dgm:constr type="tMarg" refType="primFontSz" fact="0.300000"/>
                              <dgm:constr type="bMarg" refType="primFontSz" fact="0.300000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rot="-4.000000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rot="-4.000000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rot="-4.000000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rot="-4.000000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rot="-4.000000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rot="-4.000000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.000000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.000000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.000000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.000000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.000000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rot="4.000000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.000000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.000000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.000000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.000000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.000000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.000000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4.000000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rot="-4.000000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rot="-4.000000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rot="-4.000000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rot="-4.000000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rot="-4.000000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00000"/>
                                  <dgm:constr type="rMarg" refType="primFontSz" fact="0.300000"/>
                                  <dgm:constr type="tMarg" refType="primFontSz" fact="0.300000"/>
                                  <dgm:constr type="bMarg" refType="primFontSz" fact="0.300000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rot="-4.000000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.000000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.000000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.000000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.000000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rot="-4.000000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00000"/>
                                      <dgm:constr type="rMarg" refType="primFontSz" fact="0.300000"/>
                                      <dgm:constr type="tMarg" refType="primFontSz" fact="0.300000"/>
                                      <dgm:constr type="bMarg" refType="primFontSz" fact="0.300000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rot="-4.000000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-4.000000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-4.000000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-4.000000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-4.000000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-4.000000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rot="-4.000000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00000"/>
                                          <dgm:constr type="rMarg" refType="primFontSz" fact="0.300000"/>
                                          <dgm:constr type="tMarg" refType="primFontSz" fact="0.300000"/>
                                          <dgm:constr type="bMarg" refType="primFontSz" fact="0.300000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rot="-4.000000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.000000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.000000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.000000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.000000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.000000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.000000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rot="-4.000000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00000"/>
                                              <dgm:constr type="rMarg" refType="primFontSz" fact="0.300000"/>
                                              <dgm:constr type="tMarg" refType="primFontSz" fact="0.300000"/>
                                              <dgm:constr type="bMarg" refType="primFontSz" fact="0.300000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00000"/>
                                                  <dgm:constr type="rMarg" refType="primFontSz" fact="0.300000"/>
                                                  <dgm:constr type="tMarg" refType="primFontSz" fact="0.300000"/>
                                                  <dgm:constr type="bMarg" refType="primFontSz" fact="0.300000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00000"/>
                                                  <dgm:constr type="rMarg" refType="primFontSz" fact="0.300000"/>
                                                  <dgm:constr type="tMarg" refType="primFontSz" fact="0.300000"/>
                                                  <dgm:constr type="bMarg" refType="primFontSz" fact="0.300000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00000"/>
                                                  <dgm:constr type="rMarg" refType="primFontSz" fact="0.300000"/>
                                                  <dgm:constr type="tMarg" refType="primFontSz" fact="0.300000"/>
                                                  <dgm:constr type="bMarg" refType="primFontSz" fact="0.300000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00000"/>
                                                  <dgm:constr type="rMarg" refType="primFontSz" fact="0.300000"/>
                                                  <dgm:constr type="tMarg" refType="primFontSz" fact="0.300000"/>
                                                  <dgm:constr type="bMarg" refType="primFontSz" fact="0.300000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00000"/>
                                                  <dgm:constr type="rMarg" refType="primFontSz" fact="0.300000"/>
                                                  <dgm:constr type="tMarg" refType="primFontSz" fact="0.300000"/>
                                                  <dgm:constr type="bMarg" refType="primFontSz" fact="0.300000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00000"/>
                                                  <dgm:constr type="rMarg" refType="primFontSz" fact="0.300000"/>
                                                  <dgm:constr type="tMarg" refType="primFontSz" fact="0.300000"/>
                                                  <dgm:constr type="bMarg" refType="primFontSz" fact="0.300000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00000"/>
                                                  <dgm:constr type="rMarg" refType="primFontSz" fact="0.300000"/>
                                                  <dgm:constr type="tMarg" refType="primFontSz" fact="0.300000"/>
                                                  <dgm:constr type="bMarg" refType="primFontSz" fact="0.300000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00000"/>
                                                  <dgm:constr type="rMarg" refType="primFontSz" fact="0.300000"/>
                                                  <dgm:constr type="tMarg" refType="primFontSz" fact="0.300000"/>
                                                  <dgm:constr type="bMarg" refType="primFontSz" fact="0.300000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xmlns:r="http://schemas.openxmlformats.org/officeDocument/2006/relationships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 val="norm"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000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00000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0000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r:blip="">
            <dgm:adjLst/>
          </dgm:shape>
          <dgm:presOf/>
          <dgm:constrLst>
            <dgm:constr type="bendDist" for="des" ptType="parTrans" refType="sp" fact="0.500000"/>
          </dgm:constrLst>
          <dgm:ruleLst/>
          <dgm:layoutNode name="composite">
            <dgm:alg type="composite"/>
            <dgm:shape r:blip="">
              <dgm:adjLst/>
            </dgm:shape>
            <dgm:presOf/>
            <dgm:constrLst>
              <dgm:constr type="w" for="ch" forName="background" refType="w" fact="0.900000"/>
              <dgm:constr type="h" for="ch" forName="background" refType="w" refFor="ch" refForName="background" fact="0.635000"/>
              <dgm:constr type="t" for="ch" forName="background"/>
              <dgm:constr type="l" for="ch" forName="background"/>
              <dgm:constr type="w" for="ch" forName="text" refType="w" fact="0.900000"/>
              <dgm:constr type="h" for="ch" forName="text" refType="w" refFor="ch" refForName="text" fact="0.635000"/>
              <dgm:constr type="t" for="ch" forName="text" refType="w" fact="0.095000"/>
              <dgm:constr type="l" for="ch" forName="text" refType="w" fact="0.100000"/>
            </dgm:constrLst>
            <dgm:ruleLst/>
            <dgm:layoutNode name="background" styleLbl="node0" moveWith="text">
              <dgm:alg type="sp"/>
              <dgm:shape type="roundRect" r:blip="">
                <dgm:adjLst>
                  <dgm:adj idx="1" val="0.100000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type="roundRect" r:blip="">
                <dgm:adjLst>
                  <dgm:adj idx="1" val="0.100000"/>
                </dgm:adjLst>
              </dgm:shape>
              <dgm:presOf axis="self"/>
              <dgm:constrLst>
                <dgm:constr type="tMarg" refType="primFontSz" fact="0.300000"/>
                <dgm:constr type="bMarg" refType="primFontSz" fact="0.300000"/>
                <dgm:constr type="lMarg" refType="primFontSz" fact="0.300000"/>
                <dgm:constr type="rMarg" refType="primFontSz" fact="0.300000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r:blip="">
                    <dgm:adjLst/>
                  </dgm:shape>
                  <dgm:presOf/>
                  <dgm:constrLst>
                    <dgm:constr type="bendDist" for="des" ptType="parTrans" refType="sp" fact="0.500000"/>
                  </dgm:constrLst>
                  <dgm:ruleLst/>
                  <dgm:layoutNode name="composite2">
                    <dgm:alg type="composite"/>
                    <dgm:shape r:blip="">
                      <dgm:adjLst/>
                    </dgm:shape>
                    <dgm:presOf/>
                    <dgm:constrLst>
                      <dgm:constr type="w" for="ch" forName="background2" refType="w" fact="0.900000"/>
                      <dgm:constr type="h" for="ch" forName="background2" refType="w" refFor="ch" refForName="background2" fact="0.635000"/>
                      <dgm:constr type="t" for="ch" forName="background2"/>
                      <dgm:constr type="l" for="ch" forName="background2"/>
                      <dgm:constr type="w" for="ch" forName="text2" refType="w" fact="0.900000"/>
                      <dgm:constr type="h" for="ch" forName="text2" refType="w" refFor="ch" refForName="text2" fact="0.635000"/>
                      <dgm:constr type="t" for="ch" forName="text2" refType="w" fact="0.095000"/>
                      <dgm:constr type="l" for="ch" forName="text2" refType="w" fact="0.100000"/>
                    </dgm:constrLst>
                    <dgm:ruleLst/>
                    <dgm:layoutNode name="background2" moveWith="text2">
                      <dgm:alg type="sp"/>
                      <dgm:shape type="roundRect" r:blip="">
                        <dgm:adjLst>
                          <dgm:adj idx="1" val="0.100000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type="roundRect" r:blip="">
                        <dgm:adjLst>
                          <dgm:adj idx="1" val="0.100000"/>
                        </dgm:adjLst>
                      </dgm:shape>
                      <dgm:presOf axis="self"/>
                      <dgm:constrLst>
                        <dgm:constr type="tMarg" refType="primFontSz" fact="0.300000"/>
                        <dgm:constr type="bMarg" refType="primFontSz" fact="0.300000"/>
                        <dgm:constr type="lMarg" refType="primFontSz" fact="0.300000"/>
                        <dgm:constr type="rMarg" refType="primFontSz" fact="0.300000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00000"/>
                          </dgm:constrLst>
                          <dgm:ruleLst/>
                          <dgm:layoutNode name="composite3">
                            <dgm:alg type="composite"/>
                            <dgm:shape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00000"/>
                              <dgm:constr type="h" for="ch" forName="background3" refType="w" refFor="ch" refForName="background3" fact="0.635000"/>
                              <dgm:constr type="t" for="ch" forName="background3"/>
                              <dgm:constr type="l" for="ch" forName="background3"/>
                              <dgm:constr type="w" for="ch" forName="text3" refType="w" fact="0.900000"/>
                              <dgm:constr type="h" for="ch" forName="text3" refType="w" refFor="ch" refForName="text3" fact="0.635000"/>
                              <dgm:constr type="t" for="ch" forName="text3" refType="w" fact="0.095000"/>
                              <dgm:constr type="l" for="ch" forName="text3" refType="w" fact="0.100000"/>
                            </dgm:constrLst>
                            <dgm:ruleLst/>
                            <dgm:layoutNode name="background3" moveWith="text3">
                              <dgm:alg type="sp"/>
                              <dgm:shape type="roundRect" r:blip="">
                                <dgm:adjLst>
                                  <dgm:adj idx="1" val="0.100000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type="roundRect" r:blip="">
                                <dgm:adjLst>
                                  <dgm:adj idx="1" val="0.100000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00000"/>
                                <dgm:constr type="bMarg" refType="primFontSz" fact="0.300000"/>
                                <dgm:constr type="lMarg" refType="primFontSz" fact="0.300000"/>
                                <dgm:constr type="rMarg" refType="primFontSz" fact="0.300000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00000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00000"/>
                                      <dgm:constr type="h" for="ch" forName="background4" refType="w" refFor="ch" refForName="background4" fact="0.635000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00000"/>
                                      <dgm:constr type="h" for="ch" forName="text4" refType="w" refFor="ch" refForName="text4" fact="0.635000"/>
                                      <dgm:constr type="t" for="ch" forName="text4" refType="w" fact="0.095000"/>
                                      <dgm:constr type="l" for="ch" forName="text4" refType="w" fact="0.100000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type="roundRect" r:blip="">
                                        <dgm:adjLst>
                                          <dgm:adj idx="1" val="0.100000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type="roundRect" r:blip="">
                                        <dgm:adjLst>
                                          <dgm:adj idx="1" val="0.100000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00000"/>
                                        <dgm:constr type="bMarg" refType="primFontSz" fact="0.300000"/>
                                        <dgm:constr type="lMarg" refType="primFontSz" fact="0.300000"/>
                                        <dgm:constr type="rMarg" refType="primFontSz" fact="0.300000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>
      <a:bodyPr/>
      <a:p>
        <a:pPr>
          <a:defRPr/>
        </a:pPr>
        <a:endParaRPr/>
      </a:p>
    </dgm:txPr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Kopfzeilenplatzhalter 1" hidden="0"/>
          <p:cNvSpPr>
            <a:spLocks noGrp="1"/>
          </p:cNvSpPr>
          <p:nvPr isPhoto="0" userDrawn="0">
            <p:ph type="hdr" sz="quarter" hasCustomPrompt="0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 hidden="0"/>
          <p:cNvSpPr>
            <a:spLocks noGrp="1"/>
          </p:cNvSpPr>
          <p:nvPr isPhoto="0" userDrawn="0">
            <p:ph type="dt" idx="1" hasCustomPrompt="0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9FE50A6-9DB1-4B4A-85CC-3D81731EDC15}" type="datetimeFigureOut">
              <a:rPr lang="de-DE"/>
              <a:t/>
            </a:fld>
            <a:endParaRPr lang="de-DE"/>
          </a:p>
        </p:txBody>
      </p:sp>
      <p:sp>
        <p:nvSpPr>
          <p:cNvPr id="4" name="Folienbildplatzhalter 3" hidden="0"/>
          <p:cNvSpPr>
            <a:spLocks noChangeAspect="1" noGrp="1" noRot="1"/>
          </p:cNvSpPr>
          <p:nvPr isPhoto="0" userDrawn="0">
            <p:ph type="sldImg" idx="2" hasCustomPrompt="0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de-DE"/>
          </a:p>
        </p:txBody>
      </p:sp>
      <p:sp>
        <p:nvSpPr>
          <p:cNvPr id="5" name="Notizenplatzhalter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Fußzeilenplatzhalter 5" hidden="0"/>
          <p:cNvSpPr>
            <a:spLocks noGrp="1"/>
          </p:cNvSpPr>
          <p:nvPr isPhoto="0" userDrawn="0">
            <p:ph type="ftr" sz="quarter" idx="4" hasCustomPrompt="0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 hidden="0"/>
          <p:cNvSpPr>
            <a:spLocks noGrp="1"/>
          </p:cNvSpPr>
          <p:nvPr isPhoto="0" userDrawn="0">
            <p:ph type="sldNum" sz="quarter" idx="5" hasCustomPrompt="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536BCD4-37ED-4FE1-888B-3E58676AA799}" type="slidenum">
              <a:rPr lang="de-DE"/>
              <a:t/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3" name="Notizenplatzhalt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 marL="171450" indent="-171450">
              <a:buFontTx/>
              <a:buChar char="-"/>
              <a:defRPr/>
            </a:pPr>
            <a:r>
              <a:rPr lang="de-DE"/>
              <a:t>Conversion</a:t>
            </a:r>
            <a:r>
              <a:rPr lang="de-DE"/>
              <a:t> easy (Petri Net -&gt; BPMN Model -&gt; UML </a:t>
            </a:r>
            <a:r>
              <a:rPr lang="de-DE"/>
              <a:t>Activity</a:t>
            </a:r>
            <a:r>
              <a:rPr lang="de-DE"/>
              <a:t> </a:t>
            </a:r>
            <a:r>
              <a:rPr lang="de-DE"/>
              <a:t>Diagram</a:t>
            </a:r>
            <a:r>
              <a:rPr lang="de-DE"/>
              <a:t>)</a:t>
            </a:r>
            <a:endParaRPr/>
          </a:p>
          <a:p>
            <a:pPr marL="171450" indent="-171450">
              <a:buFontTx/>
              <a:buChar char="-"/>
              <a:defRPr/>
            </a:pPr>
            <a:endParaRPr lang="en-GB"/>
          </a:p>
        </p:txBody>
      </p:sp>
      <p:sp>
        <p:nvSpPr>
          <p:cNvPr id="4" name="Foliennummernplatzhalter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EB0D1B30-9334-49C8-8E02-2ED32F18A96D}" type="slidenum">
              <a:rPr lang="de-DE"/>
              <a:t/>
            </a:fld>
            <a:endParaRPr lang="de-DE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3" name="Notizenplatzhalt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Introduce</a:t>
            </a:r>
            <a:r>
              <a:rPr lang="de-DE"/>
              <a:t> </a:t>
            </a:r>
            <a:r>
              <a:rPr lang="de-DE"/>
              <a:t>firing</a:t>
            </a:r>
            <a:r>
              <a:rPr lang="de-DE"/>
              <a:t> </a:t>
            </a:r>
            <a:r>
              <a:rPr lang="de-DE"/>
              <a:t>rule</a:t>
            </a:r>
            <a:r>
              <a:rPr lang="de-DE"/>
              <a:t>/</a:t>
            </a:r>
            <a:r>
              <a:rPr lang="de-DE"/>
              <a:t>sequences</a:t>
            </a:r>
            <a:r>
              <a:rPr lang="de-DE"/>
              <a:t>?</a:t>
            </a:r>
            <a:endParaRPr lang="en-GB"/>
          </a:p>
        </p:txBody>
      </p:sp>
      <p:sp>
        <p:nvSpPr>
          <p:cNvPr id="4" name="Foliennummernplatzhalter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EB0D1B30-9334-49C8-8E02-2ED32F18A96D}" type="slidenum">
              <a:rPr lang="de-DE"/>
              <a:t/>
            </a:fld>
            <a:endParaRPr lang="de-DE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3" name="Notizenplatzhalt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- </a:t>
            </a:r>
            <a:r>
              <a:rPr lang="de-DE"/>
              <a:t>Introduce</a:t>
            </a:r>
            <a:r>
              <a:rPr lang="de-DE"/>
              <a:t> </a:t>
            </a:r>
            <a:r>
              <a:rPr lang="de-DE"/>
              <a:t>marking</a:t>
            </a:r>
            <a:r>
              <a:rPr lang="de-DE"/>
              <a:t>?</a:t>
            </a:r>
            <a:endParaRPr/>
          </a:p>
          <a:p>
            <a:pPr>
              <a:defRPr/>
            </a:pPr>
            <a:r>
              <a:rPr lang="de-DE"/>
              <a:t>- </a:t>
            </a:r>
            <a:r>
              <a:rPr lang="de-DE"/>
              <a:t>Examples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</a:t>
            </a:r>
            <a:r>
              <a:rPr lang="de-DE"/>
              <a:t>livelocks</a:t>
            </a:r>
            <a:r>
              <a:rPr lang="de-DE"/>
              <a:t>, </a:t>
            </a:r>
            <a:r>
              <a:rPr lang="de-DE"/>
              <a:t>deadlocks</a:t>
            </a:r>
            <a:r>
              <a:rPr lang="de-DE"/>
              <a:t>?</a:t>
            </a:r>
            <a:endParaRPr lang="en-GB"/>
          </a:p>
        </p:txBody>
      </p:sp>
      <p:sp>
        <p:nvSpPr>
          <p:cNvPr id="4" name="Foliennummernplatzhalter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EB0D1B30-9334-49C8-8E02-2ED32F18A96D}" type="slidenum">
              <a:rPr lang="de-DE"/>
              <a:t/>
            </a:fld>
            <a:endParaRPr lang="de-DE"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 hidden="0"/>
          <p:cNvSpPr>
            <a:spLocks noChangeAspect="1" noGrp="1" noRot="1"/>
          </p:cNvSpPr>
          <p:nvPr isPhoto="0" userDrawn="0">
            <p:ph type="sldImg" hasCustomPrompt="0"/>
          </p:nvPr>
        </p:nvSpPr>
        <p:spPr bwMode="auto"/>
      </p:sp>
      <p:sp>
        <p:nvSpPr>
          <p:cNvPr id="3" name="Notizenplatzhalter 2" hidden="0"/>
          <p:cNvSpPr>
            <a:spLocks noGrp="1"/>
          </p:cNvSpPr>
          <p:nvPr isPhoto="0" userDrawn="0">
            <p:ph type="body"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- </a:t>
            </a:r>
            <a:r>
              <a:rPr lang="de-DE"/>
              <a:t>Introduce</a:t>
            </a:r>
            <a:r>
              <a:rPr lang="de-DE"/>
              <a:t> </a:t>
            </a:r>
            <a:r>
              <a:rPr lang="de-DE"/>
              <a:t>marking</a:t>
            </a:r>
            <a:r>
              <a:rPr lang="de-DE"/>
              <a:t>?</a:t>
            </a:r>
            <a:endParaRPr/>
          </a:p>
          <a:p>
            <a:pPr>
              <a:defRPr/>
            </a:pPr>
            <a:r>
              <a:rPr lang="de-DE"/>
              <a:t>- </a:t>
            </a:r>
            <a:r>
              <a:rPr lang="de-DE"/>
              <a:t>Examples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</a:t>
            </a:r>
            <a:r>
              <a:rPr lang="de-DE"/>
              <a:t>livelocks</a:t>
            </a:r>
            <a:r>
              <a:rPr lang="de-DE"/>
              <a:t>, </a:t>
            </a:r>
            <a:r>
              <a:rPr lang="de-DE"/>
              <a:t>deadlocks</a:t>
            </a:r>
            <a:r>
              <a:rPr lang="de-DE"/>
              <a:t>?</a:t>
            </a:r>
            <a:endParaRPr lang="en-GB"/>
          </a:p>
        </p:txBody>
      </p:sp>
      <p:sp>
        <p:nvSpPr>
          <p:cNvPr id="4" name="Foliennummernplatzhalter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EB0D1B30-9334-49C8-8E02-2ED32F18A96D}" type="slidenum">
              <a:rPr lang="de-DE"/>
              <a:t/>
            </a:fld>
            <a:endParaRPr lang="de-DE"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Titelfoli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791935" y="1122363"/>
            <a:ext cx="10711543" cy="2387600"/>
          </a:xfrm>
        </p:spPr>
        <p:txBody>
          <a:bodyPr anchor="b"/>
          <a:lstStyle>
            <a:lvl1pPr algn="l">
              <a:defRPr sz="6000"/>
            </a:lvl1pPr>
          </a:lstStyle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3" name="Untertitel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791935" y="4033156"/>
            <a:ext cx="10711543" cy="1224643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Formatvorlage des Untertitelmasters durch Klicken bearbeiten</a:t>
            </a:r>
            <a:endParaRPr/>
          </a:p>
        </p:txBody>
      </p:sp>
      <p:pic>
        <p:nvPicPr>
          <p:cNvPr id="8" name="Picture 3" descr="C:\Users\max\Desktop\slidetemplate\siegel_12percent.png" hidden="0"/>
          <p:cNvPicPr>
            <a:picLocks noChangeAspect="1" noChangeArrowheads="1"/>
          </p:cNvPicPr>
          <p:nvPr isPhoto="0" userDrawn="1"/>
        </p:nvPicPr>
        <p:blipFill>
          <a:blip r:embed="rId2"/>
          <a:srcRect l="0" t="0" r="22289" b="10061"/>
          <a:stretch/>
        </p:blipFill>
        <p:spPr bwMode="auto">
          <a:xfrm>
            <a:off x="8709861" y="2754000"/>
            <a:ext cx="3454176" cy="406625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userDrawn="1">
  <p:cSld name="Agenda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Textfeld 13" hidden="0"/>
          <p:cNvSpPr txBox="1"/>
          <p:nvPr isPhoto="0" userDrawn="1"/>
        </p:nvSpPr>
        <p:spPr bwMode="auto">
          <a:xfrm>
            <a:off x="659081" y="1927115"/>
            <a:ext cx="48556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Clr>
                <a:srgbClr val="009440"/>
              </a:buClr>
              <a:buFont typeface="+mj-lt"/>
              <a:buAutoNum type="arabicPeriod"/>
              <a:defRPr/>
            </a:pPr>
            <a:r>
              <a:rPr lang="de-DE" sz="2000">
                <a:solidFill>
                  <a:srgbClr val="7F7F7F"/>
                </a:solidFill>
                <a:latin typeface="LMU CompatilFact"/>
              </a:rPr>
              <a:t>Introduction</a:t>
            </a:r>
            <a:endParaRPr/>
          </a:p>
          <a:p>
            <a:pPr marL="342900" lvl="0" indent="-342900">
              <a:buClr>
                <a:srgbClr val="009440"/>
              </a:buClr>
              <a:buFont typeface="+mj-lt"/>
              <a:buAutoNum type="arabicPeriod"/>
              <a:defRPr/>
            </a:pPr>
            <a:endParaRPr lang="de-DE" sz="2000">
              <a:solidFill>
                <a:srgbClr val="7F7F7F"/>
              </a:solidFill>
              <a:latin typeface="LMU CompatilFact"/>
            </a:endParaRPr>
          </a:p>
          <a:p>
            <a:pPr marL="342900" lvl="0" indent="-342900">
              <a:buClr>
                <a:srgbClr val="009440"/>
              </a:buClr>
              <a:buFont typeface="+mj-lt"/>
              <a:buAutoNum type="arabicPeriod"/>
              <a:defRPr/>
            </a:pPr>
            <a:r>
              <a:rPr lang="de-DE" sz="2000">
                <a:solidFill>
                  <a:srgbClr val="7F7F7F"/>
                </a:solidFill>
                <a:latin typeface="LMU CompatilFact"/>
              </a:rPr>
              <a:t>Basics</a:t>
            </a:r>
            <a:endParaRPr/>
          </a:p>
          <a:p>
            <a:pPr marL="342900" lvl="0" indent="-342900">
              <a:buClr>
                <a:srgbClr val="009440"/>
              </a:buClr>
              <a:buFont typeface="+mj-lt"/>
              <a:buAutoNum type="arabicPeriod"/>
              <a:defRPr/>
            </a:pPr>
            <a:endParaRPr lang="de-DE" sz="2000">
              <a:solidFill>
                <a:srgbClr val="7F7F7F"/>
              </a:solidFill>
              <a:latin typeface="LMU CompatilFact"/>
            </a:endParaRPr>
          </a:p>
          <a:p>
            <a:pPr marL="342900" lvl="0" indent="-342900">
              <a:buClr>
                <a:srgbClr val="009440"/>
              </a:buClr>
              <a:buFont typeface="+mj-lt"/>
              <a:buAutoNum type="arabicPeriod"/>
              <a:defRPr/>
            </a:pPr>
            <a:r>
              <a:rPr lang="de-DE" sz="2000">
                <a:solidFill>
                  <a:srgbClr val="7F7F7F"/>
                </a:solidFill>
                <a:latin typeface="LMU CompatilFact"/>
              </a:rPr>
              <a:t>Supervised</a:t>
            </a:r>
            <a:r>
              <a:rPr lang="de-DE" sz="2000">
                <a:solidFill>
                  <a:srgbClr val="7F7F7F"/>
                </a:solidFill>
                <a:latin typeface="LMU CompatilFact"/>
              </a:rPr>
              <a:t> </a:t>
            </a:r>
            <a:r>
              <a:rPr lang="de-DE" sz="2000">
                <a:solidFill>
                  <a:srgbClr val="7F7F7F"/>
                </a:solidFill>
                <a:latin typeface="LMU CompatilFact"/>
              </a:rPr>
              <a:t>Methods</a:t>
            </a:r>
            <a:endParaRPr lang="de-DE" sz="2000">
              <a:solidFill>
                <a:srgbClr val="7F7F7F"/>
              </a:solidFill>
              <a:latin typeface="LMU CompatilFact"/>
            </a:endParaRPr>
          </a:p>
          <a:p>
            <a:pPr marL="342900" lvl="0" indent="-342900">
              <a:buClr>
                <a:srgbClr val="009440"/>
              </a:buClr>
              <a:buFont typeface="+mj-lt"/>
              <a:buAutoNum type="arabicPeriod"/>
              <a:defRPr/>
            </a:pPr>
            <a:endParaRPr lang="de-DE" sz="2000">
              <a:solidFill>
                <a:srgbClr val="7F7F7F"/>
              </a:solidFill>
              <a:latin typeface="LMU CompatilFact"/>
            </a:endParaRPr>
          </a:p>
          <a:p>
            <a:pPr marL="342900" lvl="0" indent="-342900">
              <a:buClr>
                <a:srgbClr val="009440"/>
              </a:buClr>
              <a:buFont typeface="+mj-lt"/>
              <a:buAutoNum type="arabicPeriod"/>
              <a:defRPr/>
            </a:pPr>
            <a:r>
              <a:rPr lang="de-DE" sz="2000">
                <a:solidFill>
                  <a:srgbClr val="7F7F7F"/>
                </a:solidFill>
                <a:latin typeface="LMU CompatilFact"/>
              </a:rPr>
              <a:t>Unsupervised</a:t>
            </a:r>
            <a:r>
              <a:rPr lang="de-DE" sz="2000">
                <a:solidFill>
                  <a:srgbClr val="7F7F7F"/>
                </a:solidFill>
                <a:latin typeface="LMU CompatilFact"/>
              </a:rPr>
              <a:t> </a:t>
            </a:r>
            <a:r>
              <a:rPr lang="de-DE" sz="2000">
                <a:solidFill>
                  <a:srgbClr val="7F7F7F"/>
                </a:solidFill>
                <a:latin typeface="LMU CompatilFact"/>
              </a:rPr>
              <a:t>Methods</a:t>
            </a:r>
            <a:endParaRPr lang="de-DE" sz="2000">
              <a:solidFill>
                <a:srgbClr val="7F7F7F"/>
              </a:solidFill>
              <a:latin typeface="LMU CompatilFact"/>
            </a:endParaRPr>
          </a:p>
        </p:txBody>
      </p:sp>
      <p:sp>
        <p:nvSpPr>
          <p:cNvPr id="15" name="Textfeld 14" hidden="0"/>
          <p:cNvSpPr txBox="1"/>
          <p:nvPr isPhoto="0" userDrawn="1"/>
        </p:nvSpPr>
        <p:spPr bwMode="auto">
          <a:xfrm>
            <a:off x="6044761" y="1926835"/>
            <a:ext cx="5254388" cy="2287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9440"/>
              </a:buClr>
              <a:buFont typeface="+mj-lt"/>
              <a:buAutoNum type="arabicPeriod" startAt="5"/>
              <a:defRPr/>
            </a:pPr>
            <a:r>
              <a:rPr lang="de-DE" sz="2000">
                <a:latin typeface="LMU CompatilFact"/>
              </a:rPr>
              <a:t>Process</a:t>
            </a:r>
            <a:r>
              <a:rPr lang="de-DE" sz="2000">
                <a:latin typeface="LMU CompatilFact"/>
              </a:rPr>
              <a:t> Mining</a:t>
            </a:r>
            <a:endParaRPr/>
          </a:p>
          <a:p>
            <a:pPr marL="800100" marR="0" lvl="1" indent="-3429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800"/>
              <a:t>Introduction</a:t>
            </a:r>
            <a:endParaRPr lang="de-DE" sz="1800"/>
          </a:p>
          <a:p>
            <a:pPr marL="800100" marR="0" lvl="1" indent="-3429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800"/>
              <a:t>Process</a:t>
            </a:r>
            <a:r>
              <a:rPr lang="de-DE" sz="1800"/>
              <a:t> Models</a:t>
            </a:r>
            <a:endParaRPr lang="de-DE" sz="1800"/>
          </a:p>
          <a:p>
            <a:pPr marL="800100" marR="0" lvl="1" indent="-3429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800"/>
              <a:t>Log Files</a:t>
            </a:r>
            <a:endParaRPr lang="de-DE" sz="1800"/>
          </a:p>
          <a:p>
            <a:pPr marL="800100" marR="0" lvl="1" indent="-3429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800"/>
              <a:t>Process</a:t>
            </a:r>
            <a:r>
              <a:rPr lang="de-DE" sz="1800"/>
              <a:t> Discovery</a:t>
            </a:r>
            <a:endParaRPr lang="de-DE" sz="1800"/>
          </a:p>
          <a:p>
            <a:pPr marL="800100" marR="0" lvl="1" indent="-3429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800"/>
              <a:t>Conformance</a:t>
            </a:r>
            <a:r>
              <a:rPr lang="de-DE" sz="1800"/>
              <a:t> </a:t>
            </a:r>
            <a:r>
              <a:rPr lang="de-DE" sz="1800"/>
              <a:t>Checking</a:t>
            </a:r>
            <a:endParaRPr lang="de-DE" sz="1800"/>
          </a:p>
        </p:txBody>
      </p:sp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el und Inhal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72832" y="1028701"/>
            <a:ext cx="11383739" cy="5298620"/>
          </a:xfrm>
        </p:spPr>
        <p:txBody>
          <a:bodyPr/>
          <a:lstStyle/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C4C2D3B-2BD8-4924-9AC4-96F78D50EC6E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Zwei Inhalt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372832" y="1045029"/>
            <a:ext cx="5646968" cy="5131934"/>
          </a:xfrm>
        </p:spPr>
        <p:txBody>
          <a:bodyPr/>
          <a:lstStyle/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Inhaltsplatzhalt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199" y="1045029"/>
            <a:ext cx="5584371" cy="5131934"/>
          </a:xfrm>
        </p:spPr>
        <p:txBody>
          <a:bodyPr/>
          <a:lstStyle/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5" name="Datumsplatzhalt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Fußzeilenplatzhalt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7" name="Foliennummernplatzhalt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C4C2D3B-2BD8-4924-9AC4-96F78D50EC6E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Nur Titel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3" name="Datumsplatzhalt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5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C4C2D3B-2BD8-4924-9AC4-96F78D50EC6E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Le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umsplatzhalter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Fußzeilenplatzhalter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4" name="Foliennummernplatzhalter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C4C2D3B-2BD8-4924-9AC4-96F78D50EC6E}" type="slidenum">
              <a:rPr lang="de-DE"/>
              <a:t/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platzhalt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5557" y="275319"/>
            <a:ext cx="11383739" cy="492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de-DE"/>
              <a:t>Titelmasterformat durch Klicken bearbeiten</a:t>
            </a:r>
            <a:endParaRPr/>
          </a:p>
        </p:txBody>
      </p:sp>
      <p:sp>
        <p:nvSpPr>
          <p:cNvPr id="3" name="Textplatzhalt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372832" y="1012370"/>
            <a:ext cx="11383739" cy="5314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4" name="Datumsplatzhalt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417378" y="6490607"/>
            <a:ext cx="1156617" cy="2308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372832" y="6490607"/>
            <a:ext cx="7813234" cy="2308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9805307" y="6490607"/>
            <a:ext cx="1951264" cy="2308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C4C2D3B-2BD8-4924-9AC4-96F78D50EC6E}" type="slidenum">
              <a:rPr lang="de-DE"/>
              <a:t/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dt="0" ftr="1" hdr="0" sldNum="1"/>
  <p:txStyles>
    <p:titleStyle>
      <a:lvl1pPr algn="l" defTabSz="914400">
        <a:lnSpc>
          <a:spcPct val="90000"/>
        </a:lnSpc>
        <a:spcBef>
          <a:spcPts val="0"/>
        </a:spcBef>
        <a:buNone/>
        <a:defRPr sz="3600">
          <a:solidFill>
            <a:srgbClr val="0099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</file>

<file path=ppt/slides/_rels/slide10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9.png"/></Relationships>
</file>

<file path=ppt/slides/_rels/slide10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0.png"/></Relationships>
</file>

<file path=ppt/slides/_rels/slide10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10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1.png"/></Relationships>
</file>

<file path=ppt/slides/_rels/slide10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2.png"/></Relationships>
</file>

<file path=ppt/slides/_rels/slide10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2.png"/></Relationships>
</file>

<file path=ppt/slides/_rels/slide10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/Relationships>
</file>

<file path=ppt/slides/_rels/slide10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/Relationships>
</file>

<file path=ppt/slides/_rels/slide1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jpg"/></Relationships>
</file>

<file path=ppt/slides/_rels/slide1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6.png"/><Relationship Id="rId3" Type="http://schemas.openxmlformats.org/officeDocument/2006/relationships/image" Target="../media/image67.jpg"/><Relationship Id="rId4" Type="http://schemas.openxmlformats.org/officeDocument/2006/relationships/image" Target="../media/image68.jpg"/><Relationship Id="rId5" Type="http://schemas.openxmlformats.org/officeDocument/2006/relationships/image" Target="../media/image69.jpg"/><Relationship Id="rId6" Type="http://schemas.openxmlformats.org/officeDocument/2006/relationships/image" Target="../media/image70.jpg"/><Relationship Id="rId7" Type="http://schemas.openxmlformats.org/officeDocument/2006/relationships/image" Target="../media/image71.jpg"/><Relationship Id="rId8" Type="http://schemas.openxmlformats.org/officeDocument/2006/relationships/image" Target="../media/image72.jpg"/><Relationship Id="rId9" Type="http://schemas.openxmlformats.org/officeDocument/2006/relationships/image" Target="../media/image73.jpg"/><Relationship Id="rId10" Type="http://schemas.openxmlformats.org/officeDocument/2006/relationships/image" Target="../media/image74.jpg"/></Relationships>
</file>

<file path=ppt/slides/_rels/slide1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6.png"/><Relationship Id="rId3" Type="http://schemas.openxmlformats.org/officeDocument/2006/relationships/image" Target="../media/image67.jpg"/><Relationship Id="rId4" Type="http://schemas.openxmlformats.org/officeDocument/2006/relationships/image" Target="../media/image68.jpg"/><Relationship Id="rId5" Type="http://schemas.openxmlformats.org/officeDocument/2006/relationships/image" Target="../media/image69.jpg"/><Relationship Id="rId6" Type="http://schemas.openxmlformats.org/officeDocument/2006/relationships/image" Target="../media/image70.jpg"/><Relationship Id="rId7" Type="http://schemas.openxmlformats.org/officeDocument/2006/relationships/image" Target="../media/image71.jpg"/><Relationship Id="rId8" Type="http://schemas.openxmlformats.org/officeDocument/2006/relationships/image" Target="../media/image72.jpg"/><Relationship Id="rId9" Type="http://schemas.openxmlformats.org/officeDocument/2006/relationships/image" Target="../media/image73.jpg"/><Relationship Id="rId10" Type="http://schemas.openxmlformats.org/officeDocument/2006/relationships/image" Target="../media/image74.jpg"/></Relationships>
</file>

<file path=ppt/slides/_rels/slide1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6.png"/><Relationship Id="rId3" Type="http://schemas.openxmlformats.org/officeDocument/2006/relationships/image" Target="../media/image67.jpg"/><Relationship Id="rId4" Type="http://schemas.openxmlformats.org/officeDocument/2006/relationships/image" Target="../media/image68.jpg"/><Relationship Id="rId5" Type="http://schemas.openxmlformats.org/officeDocument/2006/relationships/image" Target="../media/image69.jpg"/><Relationship Id="rId6" Type="http://schemas.openxmlformats.org/officeDocument/2006/relationships/image" Target="../media/image70.jpg"/><Relationship Id="rId7" Type="http://schemas.openxmlformats.org/officeDocument/2006/relationships/image" Target="../media/image71.jpg"/><Relationship Id="rId8" Type="http://schemas.openxmlformats.org/officeDocument/2006/relationships/image" Target="../media/image72.jpg"/><Relationship Id="rId9" Type="http://schemas.openxmlformats.org/officeDocument/2006/relationships/image" Target="../media/image73.jpg"/><Relationship Id="rId10" Type="http://schemas.openxmlformats.org/officeDocument/2006/relationships/image" Target="../media/image74.jpg"/></Relationships>
</file>

<file path=ppt/slides/_rels/slide1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6.png"/><Relationship Id="rId3" Type="http://schemas.openxmlformats.org/officeDocument/2006/relationships/image" Target="../media/image67.jpg"/><Relationship Id="rId4" Type="http://schemas.openxmlformats.org/officeDocument/2006/relationships/image" Target="../media/image68.jpg"/><Relationship Id="rId5" Type="http://schemas.openxmlformats.org/officeDocument/2006/relationships/image" Target="../media/image69.jpg"/><Relationship Id="rId6" Type="http://schemas.openxmlformats.org/officeDocument/2006/relationships/image" Target="../media/image70.jpg"/><Relationship Id="rId7" Type="http://schemas.openxmlformats.org/officeDocument/2006/relationships/image" Target="../media/image71.jpg"/><Relationship Id="rId8" Type="http://schemas.openxmlformats.org/officeDocument/2006/relationships/image" Target="../media/image72.jpg"/><Relationship Id="rId9" Type="http://schemas.openxmlformats.org/officeDocument/2006/relationships/image" Target="../media/image73.jpg"/><Relationship Id="rId10" Type="http://schemas.openxmlformats.org/officeDocument/2006/relationships/image" Target="../media/image74.jpg"/></Relationships>
</file>

<file path=ppt/slides/_rels/slide1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5.png"/></Relationships>
</file>

<file path=ppt/slides/_rels/slide1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6.png"/><Relationship Id="rId3" Type="http://schemas.openxmlformats.org/officeDocument/2006/relationships/image" Target="../media/image77.png"/></Relationships>
</file>

<file path=ppt/slides/_rels/slide1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doi.org/10.1002/cne.920180503" TargetMode="External"/><Relationship Id="rId3" Type="http://schemas.openxmlformats.org/officeDocument/2006/relationships/hyperlink" Target="http://wwwis.win.tue.nl/~wvdaalst/publications/p53.pdf" TargetMode="Externa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Relationship Id="rId3" Type="http://schemas.openxmlformats.org/officeDocument/2006/relationships/image" Target="../media/image15.jpg"/><Relationship Id="rId4" Type="http://schemas.openxmlformats.org/officeDocument/2006/relationships/image" Target="../media/image16.jpg"/><Relationship Id="rId5" Type="http://schemas.openxmlformats.org/officeDocument/2006/relationships/image" Target="../media/image17.png"/></Relationships>
</file>

<file path=ppt/slides/_rels/slide1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8.jpg"/></Relationships>
</file>

<file path=ppt/slides/_rels/slide1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9.png"/></Relationships>
</file>

<file path=ppt/slides/_rels/slide1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0.png"/></Relationships>
</file>

<file path=ppt/slides/_rels/slide1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1.png"/></Relationships>
</file>

<file path=ppt/slides/_rels/slide1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2.png"/></Relationships>
</file>

<file path=ppt/slides/_rels/slide1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3.png"/></Relationships>
</file>

<file path=ppt/slides/_rels/slide1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3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Relationship Id="rId3" Type="http://schemas.openxmlformats.org/officeDocument/2006/relationships/image" Target="../media/image18.png"/><Relationship Id="rId4" Type="http://schemas.openxmlformats.org/officeDocument/2006/relationships/image" Target="../media/image15.jpg"/><Relationship Id="rId5" Type="http://schemas.openxmlformats.org/officeDocument/2006/relationships/image" Target="../media/image16.jpg"/><Relationship Id="rId6" Type="http://schemas.openxmlformats.org/officeDocument/2006/relationships/image" Target="../media/image17.png"/></Relationships>
</file>

<file path=ppt/slides/_rels/slide1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4.png"/></Relationships>
</file>

<file path=ppt/slides/_rels/slide1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5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15.jpg"/><Relationship Id="rId6" Type="http://schemas.openxmlformats.org/officeDocument/2006/relationships/image" Target="../media/image16.jpg"/><Relationship Id="rId7" Type="http://schemas.openxmlformats.org/officeDocument/2006/relationships/image" Target="../media/image17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18.png"/><Relationship Id="rId6" Type="http://schemas.openxmlformats.org/officeDocument/2006/relationships/diagramData" Target="../diagrams/data5.xml" /><Relationship Id="rId7" Type="http://schemas.microsoft.com/office/2007/relationships/diagramDrawing" Target="../diagrams/drawing5.xml" /><Relationship Id="rId8" Type="http://schemas.openxmlformats.org/officeDocument/2006/relationships/diagramColors" Target="../diagrams/colors5.xml" /><Relationship Id="rId9" Type="http://schemas.openxmlformats.org/officeDocument/2006/relationships/diagramLayout" Target="../diagrams/layout5.xml" /><Relationship Id="rId10" Type="http://schemas.openxmlformats.org/officeDocument/2006/relationships/diagramQuickStyle" Target="../diagrams/quickStyle5.xml" 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6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3" Type="http://schemas.openxmlformats.org/officeDocument/2006/relationships/image" Target="../media/image28.jpg"/><Relationship Id="rId4" Type="http://schemas.openxmlformats.org/officeDocument/2006/relationships/image" Target="../media/image29.jpg"/><Relationship Id="rId5" Type="http://schemas.openxmlformats.org/officeDocument/2006/relationships/image" Target="../media/image30.jp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3" Type="http://schemas.openxmlformats.org/officeDocument/2006/relationships/image" Target="../media/image31.emf"/><Relationship Id="rId4" Type="http://schemas.openxmlformats.org/officeDocument/2006/relationships/image" Target="../media/image32.emf"/><Relationship Id="rId5" Type="http://schemas.openxmlformats.org/officeDocument/2006/relationships/image" Target="../media/image33.emf"/><Relationship Id="rId6" Type="http://schemas.openxmlformats.org/officeDocument/2006/relationships/image" Target="../media/image34.emf"/><Relationship Id="rId7" Type="http://schemas.openxmlformats.org/officeDocument/2006/relationships/image" Target="../media/image35.emf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png"/><Relationship Id="rId3" Type="http://schemas.openxmlformats.org/officeDocument/2006/relationships/image" Target="../media/image37.jpg"/><Relationship Id="rId4" Type="http://schemas.openxmlformats.org/officeDocument/2006/relationships/image" Target="../media/image38.jpg"/><Relationship Id="rId5" Type="http://schemas.openxmlformats.org/officeDocument/2006/relationships/image" Target="../media/image39.pn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://www.promtools.org/" TargetMode="External"/><Relationship Id="rId3" Type="http://schemas.openxmlformats.org/officeDocument/2006/relationships/image" Target="../media/image40.png"/><Relationship Id="rId4" Type="http://schemas.openxmlformats.org/officeDocument/2006/relationships/image" Target="../media/image41.pn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png"/></Relationships>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png"/></Relationships>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6.png"/></Relationships>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7.png"/></Relationships>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1.xml" /><Relationship Id="rId3" Type="http://schemas.microsoft.com/office/2007/relationships/diagramDrawing" Target="../diagrams/drawing1.xml" /><Relationship Id="rId4" Type="http://schemas.openxmlformats.org/officeDocument/2006/relationships/diagramColors" Target="../diagrams/colors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Relationship Id="rId7" Type="http://schemas.openxmlformats.org/officeDocument/2006/relationships/image" Target="../media/image2.jpg"/><Relationship Id="rId8" Type="http://schemas.openxmlformats.org/officeDocument/2006/relationships/image" Target="../media/image3.jpg"/><Relationship Id="rId9" Type="http://schemas.openxmlformats.org/officeDocument/2006/relationships/image" Target="../media/image4.jpg"/><Relationship Id="rId10" Type="http://schemas.openxmlformats.org/officeDocument/2006/relationships/image" Target="../media/image5.png"/><Relationship Id="rId11" Type="http://schemas.openxmlformats.org/officeDocument/2006/relationships/image" Target="../media/image6.jpg"/><Relationship Id="rId12" Type="http://schemas.openxmlformats.org/officeDocument/2006/relationships/image" Target="../media/image7.jpg"/></Relationships>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8.png"/></Relationships>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6.xml" /><Relationship Id="rId3" Type="http://schemas.microsoft.com/office/2007/relationships/diagramDrawing" Target="../diagrams/drawing6.xml" /><Relationship Id="rId4" Type="http://schemas.openxmlformats.org/officeDocument/2006/relationships/diagramColors" Target="../diagrams/colors6.xml" /><Relationship Id="rId5" Type="http://schemas.openxmlformats.org/officeDocument/2006/relationships/diagramLayout" Target="../diagrams/layout6.xml" /><Relationship Id="rId6" Type="http://schemas.openxmlformats.org/officeDocument/2006/relationships/diagramQuickStyle" Target="../diagrams/quickStyle6.xml" /></Relationships>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7.xml" /><Relationship Id="rId3" Type="http://schemas.microsoft.com/office/2007/relationships/diagramDrawing" Target="../diagrams/drawing7.xml" /><Relationship Id="rId4" Type="http://schemas.openxmlformats.org/officeDocument/2006/relationships/diagramColors" Target="../diagrams/colors7.xml" /><Relationship Id="rId5" Type="http://schemas.openxmlformats.org/officeDocument/2006/relationships/diagramLayout" Target="../diagrams/layout7.xml" /><Relationship Id="rId6" Type="http://schemas.openxmlformats.org/officeDocument/2006/relationships/diagramQuickStyle" Target="../diagrams/quickStyle7.xml" /><Relationship Id="rId7" Type="http://schemas.openxmlformats.org/officeDocument/2006/relationships/diagramData" Target="../diagrams/data8.xml" /><Relationship Id="rId8" Type="http://schemas.microsoft.com/office/2007/relationships/diagramDrawing" Target="../diagrams/drawing8.xml" /><Relationship Id="rId9" Type="http://schemas.openxmlformats.org/officeDocument/2006/relationships/diagramColors" Target="../diagrams/colors8.xml" /><Relationship Id="rId10" Type="http://schemas.openxmlformats.org/officeDocument/2006/relationships/diagramLayout" Target="../diagrams/layout8.xml" /><Relationship Id="rId11" Type="http://schemas.openxmlformats.org/officeDocument/2006/relationships/diagramQuickStyle" Target="../diagrams/quickStyle8.xml" /></Relationships>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diagramData" Target="../diagrams/data9.xml" /><Relationship Id="rId3" Type="http://schemas.microsoft.com/office/2007/relationships/diagramDrawing" Target="../diagrams/drawing9.xml" /><Relationship Id="rId4" Type="http://schemas.openxmlformats.org/officeDocument/2006/relationships/diagramColors" Target="../diagrams/colors9.xml" /><Relationship Id="rId5" Type="http://schemas.openxmlformats.org/officeDocument/2006/relationships/diagramLayout" Target="../diagrams/layout9.xml" /><Relationship Id="rId6" Type="http://schemas.openxmlformats.org/officeDocument/2006/relationships/diagramQuickStyle" Target="../diagrams/quickStyle9.xml" /><Relationship Id="rId7" Type="http://schemas.openxmlformats.org/officeDocument/2006/relationships/diagramData" Target="../diagrams/data10.xml" /><Relationship Id="rId8" Type="http://schemas.microsoft.com/office/2007/relationships/diagramDrawing" Target="../diagrams/drawing10.xml" /><Relationship Id="rId9" Type="http://schemas.openxmlformats.org/officeDocument/2006/relationships/diagramColors" Target="../diagrams/colors10.xml" /><Relationship Id="rId10" Type="http://schemas.openxmlformats.org/officeDocument/2006/relationships/diagramLayout" Target="../diagrams/layout10.xml" /><Relationship Id="rId11" Type="http://schemas.openxmlformats.org/officeDocument/2006/relationships/diagramQuickStyle" Target="../diagrams/quickStyle10.xml" /></Relationships>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2.xml" /><Relationship Id="rId3" Type="http://schemas.microsoft.com/office/2007/relationships/diagramDrawing" Target="../diagrams/drawing2.xml" /><Relationship Id="rId4" Type="http://schemas.openxmlformats.org/officeDocument/2006/relationships/diagramColors" Target="../diagrams/colors2.xml" /><Relationship Id="rId5" Type="http://schemas.openxmlformats.org/officeDocument/2006/relationships/diagramLayout" Target="../diagrams/layout2.xml" /><Relationship Id="rId6" Type="http://schemas.openxmlformats.org/officeDocument/2006/relationships/diagramQuickStyle" Target="../diagrams/quickStyle2.xml" /></Relationships>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11.xml" /><Relationship Id="rId3" Type="http://schemas.microsoft.com/office/2007/relationships/diagramDrawing" Target="../diagrams/drawing11.xml" /><Relationship Id="rId4" Type="http://schemas.openxmlformats.org/officeDocument/2006/relationships/diagramColors" Target="../diagrams/colors11.xml" /><Relationship Id="rId5" Type="http://schemas.openxmlformats.org/officeDocument/2006/relationships/diagramLayout" Target="../diagrams/layout11.xml" /><Relationship Id="rId6" Type="http://schemas.openxmlformats.org/officeDocument/2006/relationships/diagramQuickStyle" Target="../diagrams/quickStyle11.xml" /><Relationship Id="rId7" Type="http://schemas.openxmlformats.org/officeDocument/2006/relationships/diagramData" Target="../diagrams/data12.xml" /><Relationship Id="rId8" Type="http://schemas.microsoft.com/office/2007/relationships/diagramDrawing" Target="../diagrams/drawing12.xml" /><Relationship Id="rId9" Type="http://schemas.openxmlformats.org/officeDocument/2006/relationships/diagramColors" Target="../diagrams/colors12.xml" /><Relationship Id="rId10" Type="http://schemas.openxmlformats.org/officeDocument/2006/relationships/diagramLayout" Target="../diagrams/layout12.xml" /><Relationship Id="rId11" Type="http://schemas.openxmlformats.org/officeDocument/2006/relationships/diagramQuickStyle" Target="../diagrams/quickStyle12.xml" /></Relationships>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13.xml" /><Relationship Id="rId3" Type="http://schemas.microsoft.com/office/2007/relationships/diagramDrawing" Target="../diagrams/drawing13.xml" /><Relationship Id="rId4" Type="http://schemas.openxmlformats.org/officeDocument/2006/relationships/diagramColors" Target="../diagrams/colors13.xml" /><Relationship Id="rId5" Type="http://schemas.openxmlformats.org/officeDocument/2006/relationships/diagramLayout" Target="../diagrams/layout13.xml" /><Relationship Id="rId6" Type="http://schemas.openxmlformats.org/officeDocument/2006/relationships/diagramQuickStyle" Target="../diagrams/quickStyle13.xml" /></Relationships>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3.xml" /><Relationship Id="rId3" Type="http://schemas.microsoft.com/office/2007/relationships/diagramDrawing" Target="../diagrams/drawing3.xml" /><Relationship Id="rId4" Type="http://schemas.openxmlformats.org/officeDocument/2006/relationships/diagramColors" Target="../diagrams/colors3.xml" /><Relationship Id="rId5" Type="http://schemas.openxmlformats.org/officeDocument/2006/relationships/diagramLayout" Target="../diagrams/layout3.xml" /><Relationship Id="rId6" Type="http://schemas.openxmlformats.org/officeDocument/2006/relationships/diagramQuickStyle" Target="../diagrams/quickStyle3.xml" /><Relationship Id="rId7" Type="http://schemas.openxmlformats.org/officeDocument/2006/relationships/image" Target="../media/image8.jpg"/></Relationships>
</file>

<file path=ppt/slides/_rels/slide5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4.xml" /><Relationship Id="rId3" Type="http://schemas.microsoft.com/office/2007/relationships/diagramDrawing" Target="../diagrams/drawing4.xml" /><Relationship Id="rId4" Type="http://schemas.openxmlformats.org/officeDocument/2006/relationships/diagramColors" Target="../diagrams/colors4.xml" /><Relationship Id="rId5" Type="http://schemas.openxmlformats.org/officeDocument/2006/relationships/diagramLayout" Target="../diagrams/layout4.xml" /><Relationship Id="rId6" Type="http://schemas.openxmlformats.org/officeDocument/2006/relationships/diagramQuickStyle" Target="../diagrams/quickStyle4.xml" /></Relationships>
</file>

<file path=ppt/slides/_rels/slide6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9.png"/></Relationships>
</file>

<file path=ppt/slides/_rels/slide6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7.png"/></Relationships>
</file>

<file path=ppt/slides/_rels/slide6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0.png"/></Relationships>
</file>

<file path=ppt/slides/_rels/slide6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0.png"/></Relationships>
</file>

<file path=ppt/slides/_rels/slide6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1.png"/></Relationships>
</file>

<file path=ppt/slides/_rels/slide6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2.emf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</file>

<file path=ppt/slides/_rels/slide7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Relationship Id="rId4" Type="http://schemas.openxmlformats.org/officeDocument/2006/relationships/hyperlink" Target="http://www.psfk.com/2011/04/ikeas-maze-like-layout-results-in-huge-amount-of-impulse-buying.html" TargetMode="External"/></Relationships>
</file>

<file path=ppt/slides/_rels/slide7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/Relationships>
</file>

<file path=ppt/slides/_rels/slide7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/Relationships>
</file>

<file path=ppt/slides/_rels/slide7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/Relationships>
</file>

<file path=ppt/slides/_rels/slide7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/Relationships>
</file>

<file path=ppt/slides/_rels/slide7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/Relationships>
</file>

<file path=ppt/slides/_rels/slide7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/Relationships>
</file>

<file path=ppt/slides/_rels/slide7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/Relationships>
</file>

<file path=ppt/slides/_rels/slide7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</file>

<file path=ppt/slides/_rels/slide8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/Relationships>
</file>

<file path=ppt/slides/_rels/slide8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/Relationships>
</file>

<file path=ppt/slides/_rels/slide8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/Relationships>
</file>

<file path=ppt/slides/_rels/slide8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/Relationships>
</file>

<file path=ppt/slides/_rels/slide8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/Relationships>
</file>

<file path=ppt/slides/_rels/slide8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Relationship Id="rId4" Type="http://schemas.openxmlformats.org/officeDocument/2006/relationships/image" Target="../media/image57.emf"/><Relationship Id="rId5" Type="http://schemas.openxmlformats.org/officeDocument/2006/relationships/image" Target="../media/image58.emf"/></Relationships>
</file>

<file path=ppt/slides/_rels/slide8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Relationship Id="rId3" Type="http://schemas.openxmlformats.org/officeDocument/2006/relationships/image" Target="../media/image56.emf"/><Relationship Id="rId4" Type="http://schemas.openxmlformats.org/officeDocument/2006/relationships/image" Target="../media/image57.emf"/><Relationship Id="rId5" Type="http://schemas.openxmlformats.org/officeDocument/2006/relationships/image" Target="../media/image58.emf"/></Relationships>
</file>

<file path=ppt/slides/_rels/slide8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</file>

<file path=ppt/slides/_rels/slide9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/Relationships>
</file>

<file path=ppt/slides/_rels/slide9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/Relationships>
</file>

<file path=ppt/slides/_rels/slide9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5.emf"/></Relationships>
</file>

<file path=ppt/slides/_rels/slide9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ctr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 sz="1800">
                <a:solidFill>
                  <a:schemeClr val="tx1"/>
                </a:solidFill>
              </a:rPr>
              <a:t>Ludwig-Maximilians-Universität München</a:t>
            </a:r>
            <a:br>
              <a:rPr lang="de-DE" sz="1800">
                <a:solidFill>
                  <a:schemeClr val="tx1"/>
                </a:solidFill>
              </a:rPr>
            </a:br>
            <a:r>
              <a:rPr lang="de-DE" sz="1800">
                <a:solidFill>
                  <a:schemeClr val="tx1"/>
                </a:solidFill>
              </a:rPr>
              <a:t>Lehrstuhl für Datenbanksysteme und Data Mining</a:t>
            </a:r>
            <a:br>
              <a:rPr lang="de-DE" sz="1800">
                <a:solidFill>
                  <a:schemeClr val="tx1"/>
                </a:solidFill>
              </a:rPr>
            </a:br>
            <a:r>
              <a:rPr lang="de-DE" sz="2000">
                <a:solidFill>
                  <a:schemeClr val="tx1"/>
                </a:solidFill>
              </a:rPr>
              <a:t>Prof. Dr. Thomas Seidl</a:t>
            </a:r>
            <a:br>
              <a:rPr lang="de-DE" sz="2000">
                <a:solidFill>
                  <a:schemeClr val="tx1"/>
                </a:solidFill>
              </a:rPr>
            </a:br>
            <a:br>
              <a:rPr lang="de-DE" sz="2000">
                <a:solidFill>
                  <a:schemeClr val="tx1"/>
                </a:solidFill>
              </a:rPr>
            </a:br>
            <a:r>
              <a:rPr lang="de-DE" sz="5300"/>
              <a:t>Knowledge Discovery and Data Mining 1</a:t>
            </a:r>
            <a:br>
              <a:rPr lang="de-DE" sz="5300"/>
            </a:br>
            <a:r>
              <a:rPr lang="de-DE" sz="3600"/>
              <a:t>(Data Mining </a:t>
            </a:r>
            <a:r>
              <a:rPr lang="de-DE" sz="3600"/>
              <a:t>Algorithms</a:t>
            </a:r>
            <a:r>
              <a:rPr lang="de-DE" sz="3600"/>
              <a:t> 1)</a:t>
            </a:r>
            <a:endParaRPr lang="de-DE" sz="3100"/>
          </a:p>
        </p:txBody>
      </p:sp>
      <p:sp>
        <p:nvSpPr>
          <p:cNvPr id="3" name="Untertitel 2" hidden="0"/>
          <p:cNvSpPr>
            <a:spLocks noGrp="1"/>
          </p:cNvSpPr>
          <p:nvPr isPhoto="0" userDrawn="0">
            <p:ph type="subTitle"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/>
              <a:t>Chapter 5 – </a:t>
            </a:r>
            <a:r>
              <a:rPr lang="de-DE"/>
              <a:t>Process</a:t>
            </a:r>
            <a:r>
              <a:rPr lang="de-DE"/>
              <a:t> Mining</a:t>
            </a:r>
            <a:endParaRPr/>
          </a:p>
          <a:p>
            <a:pPr>
              <a:defRPr/>
            </a:pPr>
            <a:r>
              <a:rPr lang="de-DE">
                <a:solidFill>
                  <a:schemeClr val="bg1">
                    <a:lumMod val="50000"/>
                  </a:schemeClr>
                </a:solidFill>
              </a:rPr>
              <a:t>Wintersemester 2022/23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Properties: Choice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2160000" y="1080000"/>
            <a:ext cx="8047301" cy="5472000"/>
          </a:xfrm>
          <a:prstGeom prst="rect">
            <a:avLst/>
          </a:prstGeom>
        </p:spPr>
      </p:pic>
      <p:sp>
        <p:nvSpPr>
          <p:cNvPr id="8" name="Rechteck 7" hidden="0"/>
          <p:cNvSpPr/>
          <p:nvPr isPhoto="0" userDrawn="0"/>
        </p:nvSpPr>
        <p:spPr bwMode="auto">
          <a:xfrm>
            <a:off x="5462225" y="3952676"/>
            <a:ext cx="3762131" cy="2308634"/>
          </a:xfrm>
          <a:prstGeom prst="rect">
            <a:avLst/>
          </a:prstGeom>
          <a:noFill/>
          <a:ln w="38100">
            <a:solidFill>
              <a:srgbClr val="0099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feld 8" hidden="0"/>
          <p:cNvSpPr txBox="1"/>
          <p:nvPr isPhoto="0" userDrawn="0"/>
        </p:nvSpPr>
        <p:spPr bwMode="auto">
          <a:xfrm>
            <a:off x="859273" y="3470399"/>
            <a:ext cx="445055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000">
                <a:solidFill>
                  <a:srgbClr val="009900"/>
                </a:solidFill>
              </a:rPr>
              <a:t>A </a:t>
            </a:r>
            <a:r>
              <a:rPr lang="de-DE" sz="2000">
                <a:solidFill>
                  <a:srgbClr val="009900"/>
                </a:solidFill>
              </a:rPr>
              <a:t>single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branch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is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processed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only</a:t>
            </a:r>
            <a:endParaRPr lang="de-DE" sz="2000">
              <a:solidFill>
                <a:srgbClr val="009900"/>
              </a:solidFill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de-DE">
                <a:solidFill>
                  <a:srgbClr val="009900"/>
                </a:solidFill>
              </a:rPr>
              <a:t>by</a:t>
            </a:r>
            <a:r>
              <a:rPr lang="de-DE">
                <a:solidFill>
                  <a:srgbClr val="009900"/>
                </a:solidFill>
              </a:rPr>
              <a:t> </a:t>
            </a:r>
            <a:r>
              <a:rPr lang="de-DE">
                <a:solidFill>
                  <a:srgbClr val="009900"/>
                </a:solidFill>
              </a:rPr>
              <a:t>active</a:t>
            </a:r>
            <a:r>
              <a:rPr lang="de-DE">
                <a:solidFill>
                  <a:srgbClr val="009900"/>
                </a:solidFill>
              </a:rPr>
              <a:t> </a:t>
            </a:r>
            <a:r>
              <a:rPr lang="de-DE">
                <a:solidFill>
                  <a:srgbClr val="009900"/>
                </a:solidFill>
              </a:rPr>
              <a:t>decision</a:t>
            </a:r>
            <a:r>
              <a:rPr lang="de-DE">
                <a:solidFill>
                  <a:srgbClr val="009900"/>
                </a:solidFill>
              </a:rPr>
              <a:t> (</a:t>
            </a:r>
            <a:r>
              <a:rPr lang="de-DE">
                <a:solidFill>
                  <a:srgbClr val="009900"/>
                </a:solidFill>
              </a:rPr>
              <a:t>manager</a:t>
            </a:r>
            <a:r>
              <a:rPr lang="de-DE">
                <a:solidFill>
                  <a:srgbClr val="009900"/>
                </a:solidFill>
              </a:rPr>
              <a:t>), </a:t>
            </a:r>
            <a:r>
              <a:rPr lang="de-DE">
                <a:solidFill>
                  <a:srgbClr val="009900"/>
                </a:solidFill>
              </a:rPr>
              <a:t>or</a:t>
            </a:r>
            <a:endParaRPr lang="de-DE">
              <a:solidFill>
                <a:srgbClr val="009900"/>
              </a:solidFill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de-DE">
                <a:solidFill>
                  <a:srgbClr val="009900"/>
                </a:solidFill>
              </a:rPr>
              <a:t>by</a:t>
            </a:r>
            <a:r>
              <a:rPr lang="de-DE">
                <a:solidFill>
                  <a:srgbClr val="009900"/>
                </a:solidFill>
              </a:rPr>
              <a:t> passive </a:t>
            </a:r>
            <a:r>
              <a:rPr lang="de-DE">
                <a:solidFill>
                  <a:srgbClr val="009900"/>
                </a:solidFill>
              </a:rPr>
              <a:t>selection</a:t>
            </a:r>
            <a:r>
              <a:rPr lang="de-DE">
                <a:solidFill>
                  <a:srgbClr val="009900"/>
                </a:solidFill>
              </a:rPr>
              <a:t> (</a:t>
            </a:r>
            <a:r>
              <a:rPr lang="de-DE">
                <a:solidFill>
                  <a:srgbClr val="009900"/>
                </a:solidFill>
              </a:rPr>
              <a:t>environment</a:t>
            </a:r>
            <a:r>
              <a:rPr lang="de-DE" sz="2000">
                <a:solidFill>
                  <a:srgbClr val="009900"/>
                </a:solidFill>
              </a:rPr>
              <a:t>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Process Models – Workflow-Nets (WF-Nets)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marL="0" indent="0">
              <a:buNone/>
              <a:defRPr/>
            </a:pPr>
            <a:r>
              <a:rPr lang="de-DE"/>
              <a:t>Subclass</a:t>
            </a:r>
            <a:r>
              <a:rPr lang="de-DE"/>
              <a:t> of Petri Nets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7" name="Gruppieren 6" hidden="0"/>
          <p:cNvGrpSpPr/>
          <p:nvPr isPhoto="0" userDrawn="0"/>
        </p:nvGrpSpPr>
        <p:grpSpPr bwMode="auto">
          <a:xfrm>
            <a:off x="584200" y="1690590"/>
            <a:ext cx="5626102" cy="2370121"/>
            <a:chOff x="792480" y="1341120"/>
            <a:chExt cx="6751320" cy="2583742"/>
          </a:xfrm>
        </p:grpSpPr>
        <p:sp>
          <p:nvSpPr>
            <p:cNvPr id="8" name="Textfeld 7" hidden="0"/>
            <p:cNvSpPr txBox="1"/>
            <p:nvPr isPhoto="0" userDrawn="0"/>
          </p:nvSpPr>
          <p:spPr bwMode="auto">
            <a:xfrm>
              <a:off x="792480" y="1341120"/>
              <a:ext cx="6751320" cy="402620"/>
            </a:xfrm>
            <a:prstGeom prst="rect">
              <a:avLst/>
            </a:prstGeom>
            <a:solidFill>
              <a:srgbClr val="009440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Definition (Workflow Net)</a:t>
              </a:r>
              <a:endParaRPr lang="en-GB"/>
            </a:p>
          </p:txBody>
        </p:sp>
        <p:sp>
          <p:nvSpPr>
            <p:cNvPr id="9" name="Textfeld 8" hidden="0"/>
            <p:cNvSpPr txBox="1"/>
            <p:nvPr isPhoto="0" userDrawn="0"/>
          </p:nvSpPr>
          <p:spPr bwMode="auto">
            <a:xfrm>
              <a:off x="792480" y="1710452"/>
              <a:ext cx="6751320" cy="2214410"/>
            </a:xfrm>
            <a:prstGeom prst="rect">
              <a:avLst/>
            </a:prstGeom>
            <a:solidFill>
              <a:srgbClr val="009440">
                <a:alpha val="50000"/>
              </a:srgbClr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 b="0"/>
                <a:t>Let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𝑁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=</m:t>
                        </m:r>
                        <m:d>
                          <m:dPr>
                            <m:ctrlPr>
                              <a:rPr lang="de-DE" b="0" i="1">
                                <a:latin typeface="Cambria Math"/>
                                <a:ea typeface="Cambria Math"/>
                                <a:cs typeface="Cambria Math"/>
                              </a:rPr>
                            </m:ctrlPr>
                          </m:dPr>
                          <m:e>
                            <m:r>
                              <m:rPr/>
                              <a:rPr lang="de-DE" b="0" i="1">
                                <a:latin typeface="Cambria Math"/>
                              </a:rPr>
                              <m:t>𝑃</m:t>
                            </m:r>
                            <m:r>
                              <m:rPr/>
                              <a:rPr lang="de-DE" b="0" i="1">
                                <a:latin typeface="Cambria Math"/>
                              </a:rPr>
                              <m:t>,</m:t>
                            </m:r>
                            <m:r>
                              <m:rPr/>
                              <a:rPr lang="de-DE" b="0" i="1">
                                <a:latin typeface="Cambria Math"/>
                              </a:rPr>
                              <m:t>𝑇</m:t>
                            </m:r>
                            <m:r>
                              <m:rPr/>
                              <a:rPr lang="de-DE" b="0" i="1">
                                <a:latin typeface="Cambria Math"/>
                              </a:rPr>
                              <m:t>,</m:t>
                            </m:r>
                            <m:r>
                              <m:rPr/>
                              <a:rPr lang="de-DE" b="0" i="1">
                                <a:latin typeface="Cambria Math"/>
                              </a:rPr>
                              <m:t>𝐹</m:t>
                            </m:r>
                          </m:e>
                        </m:d>
                      </m:oMath>
                    </m:oMathPara>
                  </a14:m>
                </mc:Choice>
                <mc:Fallback/>
              </mc:AlternateContent>
              <a:r>
                <a:rPr lang="en-GB"/>
                <a:t> </a:t>
              </a:r>
              <a:r>
                <a:rPr lang="de-DE"/>
                <a:t>be </a:t>
              </a:r>
              <a:r>
                <a:rPr lang="de-DE" b="0"/>
                <a:t>a Petri </a:t>
              </a:r>
              <a:r>
                <a:rPr lang="de-DE" b="0"/>
                <a:t>net</a:t>
              </a:r>
              <a:r>
                <a:rPr lang="de-DE" b="0"/>
                <a:t> </a:t>
              </a:r>
              <a:r>
                <a:rPr lang="de-DE" b="0"/>
                <a:t>as</a:t>
              </a:r>
              <a:r>
                <a:rPr lang="de-DE" b="0"/>
                <a:t> </a:t>
              </a:r>
              <a:r>
                <a:rPr lang="de-DE" b="0"/>
                <a:t>already</a:t>
              </a:r>
              <a:r>
                <a:rPr lang="de-DE" b="0"/>
                <a:t> </a:t>
              </a:r>
              <a:r>
                <a:rPr lang="de-DE" b="0"/>
                <a:t>defined</a:t>
              </a:r>
              <a:r>
                <a:rPr lang="de-DE" b="0"/>
                <a:t>.</a:t>
              </a:r>
              <a:endParaRPr/>
            </a:p>
            <a:p>
              <a:pPr>
                <a:defRPr/>
              </a:pP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𝑁</m:t>
                        </m:r>
                      </m:oMath>
                    </m:oMathPara>
                  </a14:m>
                </mc:Choice>
                <mc:Fallback/>
              </mc:AlternateContent>
              <a:r>
                <a:rPr lang="de-DE" b="0">
                  <a:latin typeface="Cambria Math"/>
                </a:rPr>
                <a:t> </a:t>
              </a:r>
              <a:r>
                <a:rPr lang="de-DE" b="0">
                  <a:latin typeface="Cambria Math"/>
                </a:rPr>
                <a:t>is</a:t>
              </a:r>
              <a:r>
                <a:rPr lang="de-DE" b="0">
                  <a:latin typeface="Cambria Math"/>
                </a:rPr>
                <a:t> a </a:t>
              </a:r>
              <a:r>
                <a:rPr lang="de-DE" b="0" i="1">
                  <a:latin typeface="Cambria Math"/>
                </a:rPr>
                <a:t>workflow</a:t>
              </a:r>
              <a:r>
                <a:rPr lang="de-DE" b="0" i="1">
                  <a:latin typeface="Cambria Math"/>
                </a:rPr>
                <a:t> </a:t>
              </a:r>
              <a:r>
                <a:rPr lang="de-DE" b="0" i="1">
                  <a:latin typeface="Cambria Math"/>
                </a:rPr>
                <a:t>net</a:t>
              </a:r>
              <a:r>
                <a:rPr lang="de-DE" b="0" i="1">
                  <a:latin typeface="Cambria Math"/>
                </a:rPr>
                <a:t>  </a:t>
              </a:r>
              <a:r>
                <a:rPr lang="de-DE" b="0">
                  <a:latin typeface="Cambria Math"/>
                </a:rPr>
                <a:t>if</a:t>
              </a:r>
              <a:endParaRPr lang="de-DE" b="0">
                <a:latin typeface="Cambria Math"/>
              </a:endParaRPr>
            </a:p>
            <a:p>
              <a:pPr>
                <a:defRPr/>
              </a:pPr>
              <a:r>
                <a:rPr lang="de-DE">
                  <a:latin typeface="Cambria Math"/>
                </a:rPr>
                <a:t>a</a:t>
              </a:r>
              <a:r>
                <a:rPr lang="de-DE" b="0">
                  <a:latin typeface="Cambria Math"/>
                </a:rPr>
                <a:t>)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𝑃</m:t>
                        </m:r>
                      </m:oMath>
                    </m:oMathPara>
                  </a14:m>
                </mc:Choice>
                <mc:Fallback/>
              </mc:AlternateContent>
              <a:r>
                <a:rPr lang="de-DE" b="0">
                  <a:latin typeface="Cambria Math"/>
                </a:rPr>
                <a:t> </a:t>
              </a:r>
              <a:r>
                <a:rPr lang="de-DE" b="0">
                  <a:latin typeface="Cambria Math"/>
                </a:rPr>
                <a:t>contains</a:t>
              </a:r>
              <a:r>
                <a:rPr lang="de-DE" b="0">
                  <a:latin typeface="Cambria Math"/>
                </a:rPr>
                <a:t> a </a:t>
              </a:r>
              <a:r>
                <a:rPr lang="de-DE" b="0">
                  <a:latin typeface="Cambria Math"/>
                </a:rPr>
                <a:t>source</a:t>
              </a:r>
              <a:r>
                <a:rPr lang="de-DE" b="0">
                  <a:latin typeface="Cambria Math"/>
                </a:rPr>
                <a:t> </a:t>
              </a:r>
              <a:r>
                <a:rPr lang="de-DE" b="0">
                  <a:latin typeface="Cambria Math"/>
                </a:rPr>
                <a:t>place</a:t>
              </a:r>
              <a:r>
                <a:rPr lang="de-DE">
                  <a:latin typeface="Cambria Math"/>
                </a:rPr>
                <a:t>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𝑖</m:t>
                        </m:r>
                      </m:oMath>
                    </m:oMathPara>
                  </a14:m>
                </mc:Choice>
                <mc:Fallback/>
              </mc:AlternateContent>
              <a:r>
                <a:rPr lang="de-DE" i="1">
                  <a:latin typeface="Cambria Math"/>
                </a:rPr>
                <a:t> </a:t>
              </a:r>
              <a:r>
                <a:rPr lang="de-DE">
                  <a:latin typeface="Cambria Math"/>
                </a:rPr>
                <a:t>s. t. </a:t>
              </a:r>
              <a:r>
                <a:rPr lang="en-GB"/>
                <a:t>•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𝑖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=∅</m:t>
                        </m:r>
                      </m:oMath>
                    </m:oMathPara>
                  </a14:m>
                </mc:Choice>
                <mc:Fallback/>
              </mc:AlternateContent>
              <a:endParaRPr lang="de-DE" b="0">
                <a:latin typeface="Cambria Math"/>
              </a:endParaRPr>
            </a:p>
            <a:p>
              <a:pPr>
                <a:defRPr/>
              </a:pPr>
              <a:r>
                <a:rPr lang="de-DE">
                  <a:latin typeface="Cambria Math"/>
                </a:rPr>
                <a:t>b)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𝑃</m:t>
                        </m:r>
                      </m:oMath>
                    </m:oMathPara>
                  </a14:m>
                </mc:Choice>
                <mc:Fallback/>
              </mc:AlternateContent>
              <a:r>
                <a:rPr lang="de-DE">
                  <a:latin typeface="Cambria Math"/>
                </a:rPr>
                <a:t> contains a sink </a:t>
              </a:r>
              <a:r>
                <a:rPr lang="de-DE">
                  <a:latin typeface="Cambria Math"/>
                </a:rPr>
                <a:t>place</a:t>
              </a:r>
              <a:r>
                <a:rPr lang="de-DE">
                  <a:latin typeface="Cambria Math"/>
                </a:rPr>
                <a:t>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𝑜</m:t>
                        </m:r>
                      </m:oMath>
                    </m:oMathPara>
                  </a14:m>
                </mc:Choice>
                <mc:Fallback/>
              </mc:AlternateContent>
              <a:r>
                <a:rPr lang="de-DE" i="1">
                  <a:latin typeface="Cambria Math"/>
                </a:rPr>
                <a:t> </a:t>
              </a:r>
              <a:r>
                <a:rPr lang="de-DE">
                  <a:latin typeface="Cambria Math"/>
                </a:rPr>
                <a:t>s. t. </a:t>
              </a:r>
              <a:r>
                <a:rPr lang="de-DE" i="1">
                  <a:latin typeface="Cambria Math"/>
                </a:rPr>
                <a:t>o </a:t>
              </a:r>
              <a:r>
                <a:rPr lang="en-GB"/>
                <a:t>•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i="1">
                            <a:latin typeface="Cambria Math"/>
                          </a:rPr>
                          <m:t>=∅</m:t>
                        </m:r>
                      </m:oMath>
                    </m:oMathPara>
                  </a14:m>
                </mc:Choice>
                <mc:Fallback/>
              </mc:AlternateContent>
              <a:endParaRPr lang="de-DE">
                <a:latin typeface="Cambria Math"/>
              </a:endParaRPr>
            </a:p>
            <a:p>
              <a:pPr>
                <a:defRPr/>
              </a:pPr>
              <a:r>
                <a:rPr lang="de-DE">
                  <a:latin typeface="Cambria Math"/>
                </a:rPr>
                <a:t>c) </a:t>
              </a:r>
              <a:r>
                <a:rPr lang="en-GB"/>
                <a:t>If we add a transition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en-GB" i="1">
                            <a:latin typeface="Cambria Math"/>
                          </a:rPr>
                          <m:t>𝑡</m:t>
                        </m:r>
                      </m:oMath>
                    </m:oMathPara>
                  </a14:m>
                </mc:Choice>
                <mc:Fallback/>
              </mc:AlternateContent>
              <a:r>
                <a:rPr lang="en-GB"/>
                <a:t>* to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i="1">
                            <a:latin typeface="Cambria Math"/>
                          </a:rPr>
                          <m:t>𝑁</m:t>
                        </m:r>
                      </m:oMath>
                    </m:oMathPara>
                  </a14:m>
                </mc:Choice>
                <mc:Fallback/>
              </mc:AlternateContent>
              <a:r>
                <a:rPr lang="en-GB"/>
                <a:t> which connects </a:t>
              </a:r>
              <a:r>
                <a:rPr lang="en-GB" i="1"/>
                <a:t>o</a:t>
              </a:r>
              <a:r>
                <a:rPr lang="en-GB"/>
                <a:t> with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en-GB" i="1">
                            <a:latin typeface="Cambria Math"/>
                          </a:rPr>
                          <m:t>𝑖</m:t>
                        </m:r>
                      </m:oMath>
                    </m:oMathPara>
                  </a14:m>
                </mc:Choice>
                <mc:Fallback/>
              </mc:AlternateContent>
              <a:endParaRPr lang="de-DE"/>
            </a:p>
            <a:p>
              <a:pPr>
                <a:defRPr/>
              </a:pPr>
              <a:r>
                <a:rPr lang="en-GB"/>
                <a:t>     </a:t>
              </a:r>
              <a:r>
                <a:rPr lang="en-GB"/>
                <a:t>i</a:t>
              </a:r>
              <a:r>
                <a:rPr lang="en-GB"/>
                <a:t>. e. •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en-GB" i="1">
                            <a:latin typeface="Cambria Math"/>
                          </a:rPr>
                          <m:t>𝑡</m:t>
                        </m:r>
                      </m:oMath>
                    </m:oMathPara>
                  </a14:m>
                </mc:Choice>
                <mc:Fallback/>
              </mc:AlternateContent>
              <a:r>
                <a:rPr lang="en-GB"/>
                <a:t>*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=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de-DE" b="0" i="1">
                                <a:latin typeface="Cambria Math"/>
                                <a:ea typeface="Cambria Math"/>
                                <a:cs typeface="Cambria Math"/>
                              </a:rPr>
                            </m:ctrlPr>
                          </m:dPr>
                          <m:e>
                            <m:r>
                              <m:rPr/>
                              <a:rPr lang="de-DE" b="0" i="1">
                                <a:latin typeface="Cambria Math"/>
                              </a:rPr>
                              <m:t>𝑜</m:t>
                            </m:r>
                          </m:e>
                        </m:d>
                        <m:r>
                          <m:rPr/>
                          <a:rPr lang="de-DE" b="0" i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de-DE" b="0" i="0">
                            <a:latin typeface="Cambria Math"/>
                          </a:rPr>
                          <m:t>and</m:t>
                        </m:r>
                        <m:r>
                          <m:rPr/>
                          <a:rPr lang="de-DE" b="0" i="0">
                            <a:latin typeface="Cambria Math"/>
                          </a:rPr>
                          <m:t> </m:t>
                        </m:r>
                        <m:r>
                          <m:rPr/>
                          <a:rPr lang="en-GB" i="1">
                            <a:latin typeface="Cambria Math"/>
                          </a:rPr>
                          <m:t>𝑡</m:t>
                        </m:r>
                        <m:r>
                          <m:rPr>
                            <m:nor m:val="on"/>
                          </m:rPr>
                          <a:rPr lang="en-GB"/>
                          <m:t>∗•</m:t>
                        </m:r>
                      </m:oMath>
                    </m:oMathPara>
                  </a14:m>
                </mc:Choice>
                <mc:Fallback/>
              </mc:AlternateContent>
              <a:r>
                <a:rPr lang="en-GB"/>
                <a:t>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=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de-DE" b="0" i="1">
                                <a:latin typeface="Cambria Math"/>
                                <a:ea typeface="Cambria Math"/>
                                <a:cs typeface="Cambria Math"/>
                              </a:rPr>
                            </m:ctrlPr>
                          </m:dPr>
                          <m:e>
                            <m:r>
                              <m:rPr/>
                              <a:rPr lang="de-DE" b="0" i="1">
                                <a:latin typeface="Cambria Math"/>
                              </a:rPr>
                              <m:t>𝑖</m:t>
                            </m:r>
                          </m:e>
                        </m:d>
                      </m:oMath>
                    </m:oMathPara>
                  </a14:m>
                </mc:Choice>
                <mc:Fallback/>
              </mc:AlternateContent>
              <a:r>
                <a:rPr lang="de-DE" b="0"/>
                <a:t>, </a:t>
              </a:r>
              <a:r>
                <a:rPr lang="en-GB"/>
                <a:t>then</a:t>
              </a:r>
              <a:endParaRPr lang="de-DE" b="0"/>
            </a:p>
            <a:p>
              <a:pPr>
                <a:defRPr/>
              </a:pPr>
              <a:r>
                <a:rPr lang="en-GB"/>
                <a:t>     the resulting Petri net is strongly connected.</a:t>
              </a:r>
              <a:endParaRPr lang="de-DE">
                <a:latin typeface="Cambria Math"/>
              </a:endParaRPr>
            </a:p>
          </p:txBody>
        </p:sp>
      </p:grpSp>
      <p:grpSp>
        <p:nvGrpSpPr>
          <p:cNvPr id="13" name="Gruppieren 12" hidden="0"/>
          <p:cNvGrpSpPr/>
          <p:nvPr isPhoto="0" userDrawn="0"/>
        </p:nvGrpSpPr>
        <p:grpSpPr bwMode="auto">
          <a:xfrm>
            <a:off x="584199" y="4502793"/>
            <a:ext cx="5626102" cy="1262126"/>
            <a:chOff x="792480" y="1341120"/>
            <a:chExt cx="6751320" cy="1375882"/>
          </a:xfrm>
        </p:grpSpPr>
        <p:sp>
          <p:nvSpPr>
            <p:cNvPr id="14" name="Textfeld 13" hidden="0"/>
            <p:cNvSpPr txBox="1"/>
            <p:nvPr isPhoto="0" userDrawn="0"/>
          </p:nvSpPr>
          <p:spPr bwMode="auto">
            <a:xfrm>
              <a:off x="792480" y="1341120"/>
              <a:ext cx="6751320" cy="402620"/>
            </a:xfrm>
            <a:prstGeom prst="rect">
              <a:avLst/>
            </a:prstGeom>
            <a:solidFill>
              <a:srgbClr val="009440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Definition (</a:t>
              </a:r>
              <a:r>
                <a:rPr lang="de-DE"/>
                <a:t>Strongly</a:t>
              </a:r>
              <a:r>
                <a:rPr lang="de-DE"/>
                <a:t> </a:t>
              </a:r>
              <a:r>
                <a:rPr lang="de-DE"/>
                <a:t>connected</a:t>
              </a:r>
              <a:r>
                <a:rPr lang="de-DE"/>
                <a:t>)</a:t>
              </a:r>
              <a:endParaRPr lang="en-GB"/>
            </a:p>
          </p:txBody>
        </p:sp>
        <p:sp>
          <p:nvSpPr>
            <p:cNvPr id="15" name="Textfeld 14" hidden="0"/>
            <p:cNvSpPr txBox="1"/>
            <p:nvPr isPhoto="0" userDrawn="0"/>
          </p:nvSpPr>
          <p:spPr bwMode="auto">
            <a:xfrm>
              <a:off x="792480" y="1710452"/>
              <a:ext cx="6751320" cy="1006550"/>
            </a:xfrm>
            <a:prstGeom prst="rect">
              <a:avLst/>
            </a:prstGeom>
            <a:solidFill>
              <a:srgbClr val="009440">
                <a:alpha val="50000"/>
              </a:srgbClr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GB"/>
                <a:t>A Petri net is strongly connected </a:t>
              </a:r>
              <a:r>
                <a:rPr lang="en-GB"/>
                <a:t>iff</a:t>
              </a:r>
              <a:r>
                <a:rPr lang="en-GB"/>
                <a:t> for every pair of nodes (i.e. places and transitions) </a:t>
              </a:r>
              <a:r>
                <a:rPr lang="en-GB" i="1"/>
                <a:t>x</a:t>
              </a:r>
              <a:r>
                <a:rPr lang="en-GB"/>
                <a:t> and </a:t>
              </a:r>
              <a:r>
                <a:rPr lang="en-GB" i="1"/>
                <a:t>y</a:t>
              </a:r>
              <a:r>
                <a:rPr lang="en-GB"/>
                <a:t>, there is a path leading from </a:t>
              </a:r>
              <a:r>
                <a:rPr lang="en-GB" i="1"/>
                <a:t>x </a:t>
              </a:r>
              <a:r>
                <a:rPr lang="en-GB"/>
                <a:t>to </a:t>
              </a:r>
              <a:r>
                <a:rPr lang="en-GB" i="1"/>
                <a:t>y</a:t>
              </a:r>
              <a:endParaRPr lang="de-DE" sz="1400" i="1"/>
            </a:p>
            <a:p>
              <a:pPr>
                <a:defRPr/>
              </a:pPr>
              <a:endParaRPr lang="de-DE" b="0">
                <a:latin typeface="Cambria Math"/>
              </a:endParaRPr>
            </a:p>
          </p:txBody>
        </p:sp>
      </p:grpSp>
      <p:sp>
        <p:nvSpPr>
          <p:cNvPr id="17" name="Textfeld 16" hidden="0"/>
          <p:cNvSpPr txBox="1"/>
          <p:nvPr isPhoto="0" userDrawn="0"/>
        </p:nvSpPr>
        <p:spPr bwMode="auto">
          <a:xfrm>
            <a:off x="7710109" y="4687459"/>
            <a:ext cx="2697944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2000" i="1"/>
              <a:t>Can </a:t>
            </a:r>
            <a:r>
              <a:rPr lang="de-DE" sz="2000" i="1"/>
              <a:t>the</a:t>
            </a:r>
            <a:r>
              <a:rPr lang="de-DE" sz="2000" i="1"/>
              <a:t> Petri Net </a:t>
            </a:r>
            <a:r>
              <a:rPr lang="de-DE" sz="2000" i="1"/>
              <a:t>shown</a:t>
            </a:r>
            <a:r>
              <a:rPr lang="de-DE" sz="2000" i="1"/>
              <a:t> </a:t>
            </a:r>
            <a:r>
              <a:rPr lang="de-DE" sz="2000" i="1"/>
              <a:t>be</a:t>
            </a:r>
            <a:r>
              <a:rPr lang="de-DE" sz="2000" i="1"/>
              <a:t> </a:t>
            </a:r>
            <a:r>
              <a:rPr lang="de-DE" sz="2000" i="1"/>
              <a:t>considered</a:t>
            </a:r>
            <a:r>
              <a:rPr lang="de-DE" sz="2000" i="1"/>
              <a:t> a Workflow Net?</a:t>
            </a:r>
            <a:endParaRPr lang="en-GB" sz="2000" i="1"/>
          </a:p>
        </p:txBody>
      </p:sp>
      <p:pic>
        <p:nvPicPr>
          <p:cNvPr id="18" name="Grafik 17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6504099" y="1451421"/>
            <a:ext cx="5314862" cy="2597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Process Models – Workflow-Nets (WF-Nets)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60283" y="1024401"/>
            <a:ext cx="11663290" cy="4772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Models – Soundness of </a:t>
            </a:r>
            <a:r>
              <a:rPr lang="de-DE"/>
              <a:t>workflow</a:t>
            </a:r>
            <a:r>
              <a:rPr lang="de-DE"/>
              <a:t> </a:t>
            </a:r>
            <a:r>
              <a:rPr lang="de-DE"/>
              <a:t>nets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marL="0" indent="0">
              <a:buNone/>
              <a:defRPr/>
            </a:pPr>
            <a:r>
              <a:rPr lang="de-DE"/>
              <a:t>An </a:t>
            </a:r>
            <a:r>
              <a:rPr lang="de-DE"/>
              <a:t>arbitrary</a:t>
            </a:r>
            <a:r>
              <a:rPr lang="de-DE"/>
              <a:t> Workflow-</a:t>
            </a:r>
            <a:r>
              <a:rPr lang="de-DE"/>
              <a:t>net</a:t>
            </a:r>
            <a:r>
              <a:rPr lang="de-DE"/>
              <a:t> </a:t>
            </a:r>
            <a:r>
              <a:rPr lang="de-DE"/>
              <a:t>does</a:t>
            </a:r>
            <a:r>
              <a:rPr lang="de-DE"/>
              <a:t> not </a:t>
            </a:r>
            <a:r>
              <a:rPr lang="de-DE"/>
              <a:t>necessarily</a:t>
            </a:r>
            <a:r>
              <a:rPr lang="de-DE"/>
              <a:t> </a:t>
            </a:r>
            <a:r>
              <a:rPr lang="de-DE"/>
              <a:t>represent</a:t>
            </a:r>
            <a:r>
              <a:rPr lang="de-DE"/>
              <a:t> a </a:t>
            </a:r>
            <a:r>
              <a:rPr lang="de-DE"/>
              <a:t>correct</a:t>
            </a:r>
            <a:r>
              <a:rPr lang="de-DE"/>
              <a:t> </a:t>
            </a:r>
            <a:r>
              <a:rPr lang="de-DE"/>
              <a:t>process</a:t>
            </a:r>
            <a:endParaRPr lang="de-DE"/>
          </a:p>
          <a:p>
            <a:pPr marL="0" indent="0">
              <a:buNone/>
              <a:defRPr/>
            </a:pPr>
            <a:r>
              <a:rPr lang="de-DE"/>
              <a:t> Deadlocks, </a:t>
            </a:r>
            <a:r>
              <a:rPr lang="de-DE"/>
              <a:t>livelocks</a:t>
            </a:r>
            <a:r>
              <a:rPr lang="de-DE"/>
              <a:t>, not </a:t>
            </a:r>
            <a:r>
              <a:rPr lang="de-DE"/>
              <a:t>activatable</a:t>
            </a:r>
            <a:r>
              <a:rPr lang="de-DE"/>
              <a:t> </a:t>
            </a:r>
            <a:r>
              <a:rPr lang="de-DE"/>
              <a:t>activities</a:t>
            </a:r>
            <a:r>
              <a:rPr lang="de-DE"/>
              <a:t> etc. </a:t>
            </a:r>
            <a:r>
              <a:rPr lang="de-DE"/>
              <a:t>are</a:t>
            </a:r>
            <a:r>
              <a:rPr lang="de-DE"/>
              <a:t> </a:t>
            </a:r>
            <a:r>
              <a:rPr lang="de-DE"/>
              <a:t>possible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7" name="Gruppieren 6" hidden="0"/>
          <p:cNvGrpSpPr/>
          <p:nvPr isPhoto="0" userDrawn="0"/>
        </p:nvGrpSpPr>
        <p:grpSpPr bwMode="auto">
          <a:xfrm>
            <a:off x="2332770" y="2203731"/>
            <a:ext cx="7788692" cy="2647120"/>
            <a:chOff x="792480" y="1341120"/>
            <a:chExt cx="6751320" cy="2885706"/>
          </a:xfrm>
        </p:grpSpPr>
        <p:sp>
          <p:nvSpPr>
            <p:cNvPr id="8" name="Textfeld 7" hidden="0"/>
            <p:cNvSpPr txBox="1"/>
            <p:nvPr isPhoto="0" userDrawn="0"/>
          </p:nvSpPr>
          <p:spPr bwMode="auto">
            <a:xfrm>
              <a:off x="792480" y="1341120"/>
              <a:ext cx="6751320" cy="402620"/>
            </a:xfrm>
            <a:prstGeom prst="rect">
              <a:avLst/>
            </a:prstGeom>
            <a:solidFill>
              <a:srgbClr val="009440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Definition (Soundness)</a:t>
              </a:r>
              <a:endParaRPr lang="en-GB"/>
            </a:p>
          </p:txBody>
        </p:sp>
        <p:sp>
          <p:nvSpPr>
            <p:cNvPr id="9" name="Textfeld 8" hidden="0"/>
            <p:cNvSpPr txBox="1"/>
            <p:nvPr isPhoto="0" userDrawn="0"/>
          </p:nvSpPr>
          <p:spPr bwMode="auto">
            <a:xfrm>
              <a:off x="792480" y="1710452"/>
              <a:ext cx="6751320" cy="2516374"/>
            </a:xfrm>
            <a:prstGeom prst="rect">
              <a:avLst/>
            </a:prstGeom>
            <a:solidFill>
              <a:srgbClr val="009440">
                <a:alpha val="50000"/>
              </a:srgbClr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 b="0">
                  <a:latin typeface="Cambria Math"/>
                </a:rPr>
                <a:t>Let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𝑁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=</m:t>
                        </m:r>
                        <m:d>
                          <m:dPr>
                            <m:ctrlPr>
                              <a:rPr lang="de-DE" b="0" i="1">
                                <a:latin typeface="Cambria Math"/>
                                <a:ea typeface="Cambria Math"/>
                                <a:cs typeface="Cambria Math"/>
                              </a:rPr>
                            </m:ctrlPr>
                          </m:dPr>
                          <m:e>
                            <m:r>
                              <m:rPr/>
                              <a:rPr lang="de-DE" b="0" i="1">
                                <a:latin typeface="Cambria Math"/>
                              </a:rPr>
                              <m:t>𝑃</m:t>
                            </m:r>
                            <m:r>
                              <m:rPr/>
                              <a:rPr lang="de-DE" b="0" i="1">
                                <a:latin typeface="Cambria Math"/>
                              </a:rPr>
                              <m:t>, </m:t>
                            </m:r>
                            <m:r>
                              <m:rPr/>
                              <a:rPr lang="de-DE" b="0" i="1">
                                <a:latin typeface="Cambria Math"/>
                              </a:rPr>
                              <m:t>𝑇</m:t>
                            </m:r>
                            <m:r>
                              <m:rPr/>
                              <a:rPr lang="de-DE" b="0" i="1">
                                <a:latin typeface="Cambria Math"/>
                              </a:rPr>
                              <m:t>, </m:t>
                            </m:r>
                            <m:r>
                              <m:rPr/>
                              <a:rPr lang="de-DE" b="0" i="1">
                                <a:latin typeface="Cambria Math"/>
                              </a:rPr>
                              <m:t>𝐹</m:t>
                            </m:r>
                          </m:e>
                        </m:d>
                      </m:oMath>
                    </m:oMathPara>
                  </a14:m>
                </mc:Choice>
                <mc:Fallback/>
              </mc:AlternateContent>
              <a:r>
                <a:rPr lang="de-DE" b="0">
                  <a:latin typeface="Cambria Math"/>
                </a:rPr>
                <a:t> </a:t>
              </a:r>
              <a:r>
                <a:rPr lang="en-US">
                  <a:latin typeface="Cambria Math"/>
                </a:rPr>
                <a:t>be a 𝑤𝑜𝑟𝑘𝑓𝑙𝑜𝑤 𝑛𝑒𝑡 with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en-US" i="1">
                            <a:latin typeface="Cambria Math"/>
                          </a:rPr>
                          <m:t>𝑖</m:t>
                        </m:r>
                      </m:oMath>
                    </m:oMathPara>
                  </a14:m>
                </mc:Choice>
                <mc:Fallback/>
              </mc:AlternateContent>
              <a:r>
                <a:rPr lang="en-US">
                  <a:latin typeface="Cambria Math"/>
                </a:rPr>
                <a:t> and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en-US" i="1">
                            <a:latin typeface="Cambria Math"/>
                          </a:rPr>
                          <m:t>𝑜</m:t>
                        </m:r>
                      </m:oMath>
                    </m:oMathPara>
                  </a14:m>
                </mc:Choice>
                <mc:Fallback/>
              </mc:AlternateContent>
              <a:r>
                <a:rPr lang="en-US">
                  <a:latin typeface="Cambria Math"/>
                </a:rPr>
                <a:t> as input and output places. </a:t>
              </a:r>
              <a:endParaRPr/>
            </a:p>
            <a:p>
              <a:pPr>
                <a:defRPr/>
              </a:pPr>
              <a:endParaRPr lang="de-DE" b="0" i="1">
                <a:latin typeface="Cambria Math"/>
              </a:endParaRPr>
            </a:p>
            <a:p>
              <a:pPr>
                <a:defRPr/>
              </a:pPr>
              <a:r>
                <a:rPr lang="de-DE" b="0" i="1">
                  <a:latin typeface="Cambria Math"/>
                </a:rPr>
                <a:t>N</a:t>
              </a:r>
              <a:r>
                <a:rPr lang="de-DE" b="0">
                  <a:latin typeface="Cambria Math"/>
                </a:rPr>
                <a:t>  </a:t>
              </a:r>
              <a:r>
                <a:rPr lang="de-DE" b="0">
                  <a:latin typeface="Cambria Math"/>
                </a:rPr>
                <a:t>is</a:t>
              </a:r>
              <a:r>
                <a:rPr lang="de-DE" b="0">
                  <a:latin typeface="Cambria Math"/>
                </a:rPr>
                <a:t> </a:t>
              </a:r>
              <a:r>
                <a:rPr lang="de-DE" b="0" i="1">
                  <a:latin typeface="Cambria Math"/>
                </a:rPr>
                <a:t>sound</a:t>
              </a:r>
              <a:r>
                <a:rPr lang="de-DE" b="0">
                  <a:latin typeface="Cambria Math"/>
                </a:rPr>
                <a:t>  </a:t>
              </a:r>
              <a:r>
                <a:rPr lang="de-DE" b="0">
                  <a:latin typeface="Cambria Math"/>
                </a:rPr>
                <a:t>if</a:t>
              </a:r>
              <a:r>
                <a:rPr lang="de-DE" b="0">
                  <a:latin typeface="Cambria Math"/>
                </a:rPr>
                <a:t> and </a:t>
              </a:r>
              <a:r>
                <a:rPr lang="de-DE" b="0">
                  <a:latin typeface="Cambria Math"/>
                </a:rPr>
                <a:t>only</a:t>
              </a:r>
              <a:r>
                <a:rPr lang="de-DE" b="0">
                  <a:latin typeface="Cambria Math"/>
                </a:rPr>
                <a:t> </a:t>
              </a:r>
              <a:r>
                <a:rPr lang="de-DE" b="0">
                  <a:latin typeface="Cambria Math"/>
                </a:rPr>
                <a:t>if</a:t>
              </a:r>
              <a:endParaRPr lang="de-DE" b="0">
                <a:latin typeface="Cambria Math"/>
              </a:endParaRPr>
            </a:p>
            <a:p>
              <a:pPr marL="285750" indent="-285750">
                <a:buFont typeface="Arial"/>
                <a:buChar char="•"/>
                <a:defRPr/>
              </a:pPr>
              <a:r>
                <a:rPr lang="de-DE">
                  <a:latin typeface="Cambria Math"/>
                </a:rPr>
                <a:t>(</a:t>
              </a:r>
              <a:r>
                <a:rPr lang="de-DE" i="1">
                  <a:latin typeface="Cambria Math"/>
                </a:rPr>
                <a:t>safeness</a:t>
              </a:r>
              <a:r>
                <a:rPr lang="de-DE">
                  <a:latin typeface="Cambria Math"/>
                </a:rPr>
                <a:t>)</a:t>
              </a:r>
              <a:r>
                <a:rPr lang="de-DE" i="1">
                  <a:latin typeface="Cambria Math"/>
                </a:rPr>
                <a:t> </a:t>
              </a:r>
              <a:r>
                <a:rPr lang="de-DE">
                  <a:latin typeface="Cambria Math"/>
                </a:rPr>
                <a:t>Places do not hold multiple </a:t>
              </a:r>
              <a:r>
                <a:rPr lang="de-DE">
                  <a:latin typeface="Cambria Math"/>
                </a:rPr>
                <a:t>tokens</a:t>
              </a:r>
              <a:r>
                <a:rPr lang="de-DE">
                  <a:latin typeface="Cambria Math"/>
                </a:rPr>
                <a:t> at </a:t>
              </a:r>
              <a:r>
                <a:rPr lang="de-DE">
                  <a:latin typeface="Cambria Math"/>
                </a:rPr>
                <a:t>the</a:t>
              </a:r>
              <a:r>
                <a:rPr lang="de-DE">
                  <a:latin typeface="Cambria Math"/>
                </a:rPr>
                <a:t> same time</a:t>
              </a:r>
              <a:endParaRPr/>
            </a:p>
            <a:p>
              <a:pPr marL="285750" indent="-285750">
                <a:buFont typeface="Arial"/>
                <a:buChar char="•"/>
                <a:defRPr/>
              </a:pPr>
              <a:r>
                <a:rPr lang="de-DE" b="0">
                  <a:latin typeface="Cambria Math"/>
                </a:rPr>
                <a:t>(</a:t>
              </a:r>
              <a:r>
                <a:rPr lang="de-DE" b="0" i="1">
                  <a:latin typeface="Cambria Math"/>
                </a:rPr>
                <a:t>proper </a:t>
              </a:r>
              <a:r>
                <a:rPr lang="de-DE" b="0" i="1">
                  <a:latin typeface="Cambria Math"/>
                </a:rPr>
                <a:t>completion</a:t>
              </a:r>
              <a:r>
                <a:rPr lang="de-DE">
                  <a:latin typeface="Cambria Math"/>
                </a:rPr>
                <a:t>)</a:t>
              </a:r>
              <a:r>
                <a:rPr lang="de-DE" b="0" i="1">
                  <a:latin typeface="Cambria Math"/>
                </a:rPr>
                <a:t> </a:t>
              </a:r>
              <a:r>
                <a:rPr lang="de-DE" b="0">
                  <a:latin typeface="Cambria Math"/>
                </a:rPr>
                <a:t>T</a:t>
              </a:r>
              <a:r>
                <a:rPr lang="en-GB"/>
                <a:t>he moment the procedure terminates there is a token in place </a:t>
              </a:r>
              <a:r>
                <a:rPr lang="en-GB" i="1"/>
                <a:t>o</a:t>
              </a:r>
              <a:r>
                <a:rPr lang="en-GB"/>
                <a:t> and all the other places are empty</a:t>
              </a:r>
              <a:endParaRPr lang="de-DE" b="0" i="1">
                <a:latin typeface="Cambria Math"/>
              </a:endParaRPr>
            </a:p>
            <a:p>
              <a:pPr marL="285750" indent="-285750">
                <a:buFont typeface="Arial"/>
                <a:buChar char="•"/>
                <a:defRPr/>
              </a:pPr>
              <a:r>
                <a:rPr lang="de-DE">
                  <a:latin typeface="Cambria Math"/>
                </a:rPr>
                <a:t>(</a:t>
              </a:r>
              <a:r>
                <a:rPr lang="de-DE" i="1">
                  <a:latin typeface="Cambria Math"/>
                </a:rPr>
                <a:t>option</a:t>
              </a:r>
              <a:r>
                <a:rPr lang="de-DE" i="1">
                  <a:latin typeface="Cambria Math"/>
                </a:rPr>
                <a:t> </a:t>
              </a:r>
              <a:r>
                <a:rPr lang="de-DE" i="1">
                  <a:latin typeface="Cambria Math"/>
                </a:rPr>
                <a:t>to</a:t>
              </a:r>
              <a:r>
                <a:rPr lang="de-DE" i="1">
                  <a:latin typeface="Cambria Math"/>
                </a:rPr>
                <a:t> </a:t>
              </a:r>
              <a:r>
                <a:rPr lang="de-DE" i="1">
                  <a:latin typeface="Cambria Math"/>
                </a:rPr>
                <a:t>complete</a:t>
              </a:r>
              <a:r>
                <a:rPr lang="de-DE">
                  <a:latin typeface="Cambria Math"/>
                </a:rPr>
                <a:t>)</a:t>
              </a:r>
              <a:r>
                <a:rPr lang="de-DE" i="1">
                  <a:latin typeface="Cambria Math"/>
                </a:rPr>
                <a:t> </a:t>
              </a:r>
              <a:r>
                <a:rPr lang="de-DE">
                  <a:latin typeface="Calibri"/>
                  <a:cs typeface="Calibri"/>
                </a:rPr>
                <a:t>For</a:t>
              </a:r>
              <a:r>
                <a:rPr lang="de-DE">
                  <a:latin typeface="Calibri"/>
                  <a:cs typeface="Calibri"/>
                </a:rPr>
                <a:t> </a:t>
              </a:r>
              <a:r>
                <a:rPr lang="de-DE">
                  <a:latin typeface="Calibri"/>
                  <a:cs typeface="Calibri"/>
                </a:rPr>
                <a:t>any</a:t>
              </a:r>
              <a:r>
                <a:rPr lang="de-DE">
                  <a:latin typeface="Calibri"/>
                  <a:cs typeface="Calibri"/>
                </a:rPr>
                <a:t> </a:t>
              </a:r>
              <a:r>
                <a:rPr lang="de-DE">
                  <a:latin typeface="Calibri"/>
                  <a:cs typeface="Calibri"/>
                </a:rPr>
                <a:t>case</a:t>
              </a:r>
              <a:r>
                <a:rPr lang="de-DE">
                  <a:latin typeface="Calibri"/>
                  <a:cs typeface="Calibri"/>
                </a:rPr>
                <a:t> </a:t>
              </a:r>
              <a:r>
                <a:rPr lang="de-DE">
                  <a:latin typeface="Calibri"/>
                  <a:cs typeface="Calibri"/>
                </a:rPr>
                <a:t>the</a:t>
              </a:r>
              <a:r>
                <a:rPr lang="de-DE">
                  <a:latin typeface="Calibri"/>
                  <a:cs typeface="Calibri"/>
                </a:rPr>
                <a:t> </a:t>
              </a:r>
              <a:r>
                <a:rPr lang="de-DE">
                  <a:latin typeface="Calibri"/>
                  <a:cs typeface="Calibri"/>
                </a:rPr>
                <a:t>procedure</a:t>
              </a:r>
              <a:r>
                <a:rPr lang="de-DE">
                  <a:latin typeface="Calibri"/>
                  <a:cs typeface="Calibri"/>
                </a:rPr>
                <a:t> will </a:t>
              </a:r>
              <a:r>
                <a:rPr lang="de-DE">
                  <a:latin typeface="Calibri"/>
                  <a:cs typeface="Calibri"/>
                </a:rPr>
                <a:t>terminate</a:t>
              </a:r>
              <a:r>
                <a:rPr lang="de-DE">
                  <a:latin typeface="Calibri"/>
                  <a:cs typeface="Calibri"/>
                </a:rPr>
                <a:t> </a:t>
              </a:r>
              <a:r>
                <a:rPr lang="de-DE">
                  <a:latin typeface="Calibri"/>
                  <a:cs typeface="Calibri"/>
                </a:rPr>
                <a:t>eventually</a:t>
              </a:r>
              <a:endParaRPr lang="de-DE">
                <a:latin typeface="Calibri"/>
                <a:cs typeface="Calibri"/>
              </a:endParaRPr>
            </a:p>
            <a:p>
              <a:pPr marL="285750" indent="-285750">
                <a:buFont typeface="Arial"/>
                <a:buChar char="•"/>
                <a:defRPr/>
              </a:pPr>
              <a:r>
                <a:rPr lang="de-DE" b="0">
                  <a:latin typeface="Cambria Math"/>
                </a:rPr>
                <a:t>(</a:t>
              </a:r>
              <a:r>
                <a:rPr lang="de-DE" b="0" i="1">
                  <a:latin typeface="Cambria Math"/>
                </a:rPr>
                <a:t>absence</a:t>
              </a:r>
              <a:r>
                <a:rPr lang="de-DE" b="0" i="1">
                  <a:latin typeface="Cambria Math"/>
                </a:rPr>
                <a:t> </a:t>
              </a:r>
              <a:r>
                <a:rPr lang="de-DE" b="0" i="1">
                  <a:latin typeface="Cambria Math"/>
                </a:rPr>
                <a:t>of</a:t>
              </a:r>
              <a:r>
                <a:rPr lang="de-DE" b="0" i="1">
                  <a:latin typeface="Cambria Math"/>
                </a:rPr>
                <a:t> </a:t>
              </a:r>
              <a:r>
                <a:rPr lang="de-DE" b="0" i="1">
                  <a:latin typeface="Cambria Math"/>
                </a:rPr>
                <a:t>dead</a:t>
              </a:r>
              <a:r>
                <a:rPr lang="de-DE" b="0" i="1">
                  <a:latin typeface="Cambria Math"/>
                </a:rPr>
                <a:t> </a:t>
              </a:r>
              <a:r>
                <a:rPr lang="de-DE" b="0" i="1">
                  <a:latin typeface="Cambria Math"/>
                </a:rPr>
                <a:t>parts</a:t>
              </a:r>
              <a:r>
                <a:rPr lang="de-DE" b="0">
                  <a:latin typeface="Cambria Math"/>
                </a:rPr>
                <a:t>)</a:t>
              </a:r>
              <a:r>
                <a:rPr lang="de-DE" b="0" i="1">
                  <a:latin typeface="Cambria Math"/>
                </a:rPr>
                <a:t> </a:t>
              </a:r>
              <a:r>
                <a:rPr lang="de-DE">
                  <a:latin typeface="Calibri"/>
                  <a:cs typeface="Calibri"/>
                </a:rPr>
                <a:t>For</a:t>
              </a:r>
              <a:r>
                <a:rPr lang="de-DE">
                  <a:latin typeface="Calibri"/>
                  <a:cs typeface="Calibri"/>
                </a:rPr>
                <a:t> </a:t>
              </a:r>
              <a:r>
                <a:rPr lang="de-DE">
                  <a:latin typeface="Calibri"/>
                  <a:cs typeface="Calibri"/>
                </a:rPr>
                <a:t>any</a:t>
              </a:r>
              <a:r>
                <a:rPr lang="de-DE">
                  <a:latin typeface="Calibri"/>
                  <a:cs typeface="Calibri"/>
                </a:rPr>
                <a:t>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𝑡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∈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𝑇</m:t>
                        </m:r>
                      </m:oMath>
                    </m:oMathPara>
                  </a14:m>
                </mc:Choice>
                <mc:Fallback/>
              </mc:AlternateContent>
              <a:r>
                <a:rPr lang="de-DE" b="0" i="1">
                  <a:latin typeface="Calibri"/>
                  <a:cs typeface="Calibri"/>
                </a:rPr>
                <a:t> </a:t>
              </a:r>
              <a:r>
                <a:rPr lang="de-DE" b="0">
                  <a:latin typeface="Calibri"/>
                  <a:cs typeface="Calibri"/>
                </a:rPr>
                <a:t>there</a:t>
              </a:r>
              <a:r>
                <a:rPr lang="de-DE" b="0">
                  <a:latin typeface="Calibri"/>
                  <a:cs typeface="Calibri"/>
                </a:rPr>
                <a:t> </a:t>
              </a:r>
              <a:r>
                <a:rPr lang="de-DE" b="0">
                  <a:latin typeface="Calibri"/>
                  <a:cs typeface="Calibri"/>
                </a:rPr>
                <a:t>is</a:t>
              </a:r>
              <a:r>
                <a:rPr lang="de-DE" b="0">
                  <a:latin typeface="Calibri"/>
                  <a:cs typeface="Calibri"/>
                </a:rPr>
                <a:t> a </a:t>
              </a:r>
              <a:r>
                <a:rPr lang="de-DE" b="0">
                  <a:latin typeface="Calibri"/>
                  <a:cs typeface="Calibri"/>
                </a:rPr>
                <a:t>firing</a:t>
              </a:r>
              <a:r>
                <a:rPr lang="de-DE" b="0">
                  <a:latin typeface="Calibri"/>
                  <a:cs typeface="Calibri"/>
                </a:rPr>
                <a:t> </a:t>
              </a:r>
              <a:r>
                <a:rPr lang="de-DE" b="0">
                  <a:latin typeface="Calibri"/>
                  <a:cs typeface="Calibri"/>
                </a:rPr>
                <a:t>sequence</a:t>
              </a:r>
              <a:r>
                <a:rPr lang="de-DE" b="0">
                  <a:latin typeface="Calibri"/>
                  <a:cs typeface="Calibri"/>
                </a:rPr>
                <a:t> </a:t>
              </a:r>
              <a:r>
                <a:rPr lang="de-DE" b="0">
                  <a:latin typeface="Calibri"/>
                  <a:cs typeface="Calibri"/>
                </a:rPr>
                <a:t>enabling</a:t>
              </a:r>
              <a:r>
                <a:rPr lang="de-DE" b="0">
                  <a:latin typeface="Calibri"/>
                  <a:cs typeface="Calibri"/>
                </a:rPr>
                <a:t>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  <a:cs typeface="Calibri"/>
                          </a:rPr>
                          <m:t>𝑡</m:t>
                        </m:r>
                      </m:oMath>
                    </m:oMathPara>
                  </a14:m>
                </mc:Choice>
                <mc:Fallback/>
              </mc:AlternateContent>
              <a:endParaRPr lang="de-DE" b="0">
                <a:latin typeface="Calibri"/>
                <a:cs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Process Models – Methods (Verification)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marL="0" indent="0">
              <a:buNone/>
              <a:defRPr/>
            </a:pPr>
            <a:r>
              <a:rPr lang="de-DE" b="1"/>
              <a:t>Verification</a:t>
            </a:r>
            <a:r>
              <a:rPr lang="de-DE"/>
              <a:t> </a:t>
            </a:r>
            <a:r>
              <a:rPr lang="de-DE"/>
              <a:t>is</a:t>
            </a:r>
            <a:r>
              <a:rPr lang="de-DE"/>
              <a:t> a </a:t>
            </a:r>
            <a:r>
              <a:rPr lang="de-DE"/>
              <a:t>method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analyze</a:t>
            </a:r>
            <a:r>
              <a:rPr lang="de-DE"/>
              <a:t>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models</a:t>
            </a:r>
            <a:r>
              <a:rPr lang="de-DE"/>
              <a:t> </a:t>
            </a:r>
            <a:r>
              <a:rPr lang="de-DE"/>
              <a:t>against</a:t>
            </a:r>
            <a:r>
              <a:rPr lang="de-DE"/>
              <a:t> </a:t>
            </a:r>
            <a:r>
              <a:rPr lang="de-DE"/>
              <a:t>specific</a:t>
            </a:r>
            <a:r>
              <a:rPr lang="de-DE"/>
              <a:t> </a:t>
            </a:r>
            <a:r>
              <a:rPr lang="de-DE"/>
              <a:t>properties</a:t>
            </a:r>
            <a:r>
              <a:rPr lang="de-DE"/>
              <a:t> (Model </a:t>
            </a:r>
            <a:r>
              <a:rPr lang="de-DE"/>
              <a:t>checking</a:t>
            </a:r>
            <a:r>
              <a:rPr lang="de-DE"/>
              <a:t>).</a:t>
            </a:r>
            <a:endParaRPr/>
          </a:p>
          <a:p>
            <a:pPr lvl="1">
              <a:defRPr/>
            </a:pPr>
            <a:r>
              <a:rPr lang="de-DE"/>
              <a:t>Those</a:t>
            </a:r>
            <a:r>
              <a:rPr lang="de-DE"/>
              <a:t> </a:t>
            </a:r>
            <a:r>
              <a:rPr lang="de-DE"/>
              <a:t>properties</a:t>
            </a:r>
            <a:r>
              <a:rPr lang="de-DE"/>
              <a:t> </a:t>
            </a:r>
            <a:r>
              <a:rPr lang="de-DE"/>
              <a:t>can</a:t>
            </a:r>
            <a:r>
              <a:rPr lang="de-DE"/>
              <a:t> </a:t>
            </a:r>
            <a:r>
              <a:rPr lang="de-DE"/>
              <a:t>be</a:t>
            </a:r>
            <a:r>
              <a:rPr lang="de-DE"/>
              <a:t> </a:t>
            </a:r>
            <a:r>
              <a:rPr lang="de-DE"/>
              <a:t>expressed</a:t>
            </a:r>
            <a:r>
              <a:rPr lang="de-DE"/>
              <a:t> in temporal </a:t>
            </a:r>
            <a:r>
              <a:rPr lang="de-DE"/>
              <a:t>logic</a:t>
            </a:r>
            <a:r>
              <a:rPr lang="de-DE"/>
              <a:t>.</a:t>
            </a:r>
            <a:endParaRPr/>
          </a:p>
          <a:p>
            <a:pPr lvl="1">
              <a:defRPr/>
            </a:pPr>
            <a:r>
              <a:rPr lang="de-DE"/>
              <a:t>Specifically</a:t>
            </a:r>
            <a:r>
              <a:rPr lang="de-DE"/>
              <a:t> in LTL (Linear Temporal </a:t>
            </a:r>
            <a:r>
              <a:rPr lang="de-DE"/>
              <a:t>Logic</a:t>
            </a:r>
            <a:r>
              <a:rPr lang="de-DE"/>
              <a:t>) </a:t>
            </a:r>
            <a:r>
              <a:rPr lang="de-DE"/>
              <a:t>which</a:t>
            </a:r>
            <a:r>
              <a:rPr lang="de-DE"/>
              <a:t> </a:t>
            </a:r>
            <a:r>
              <a:rPr lang="de-DE"/>
              <a:t>is</a:t>
            </a:r>
            <a:r>
              <a:rPr lang="de-DE"/>
              <a:t> an </a:t>
            </a:r>
            <a:r>
              <a:rPr lang="de-DE"/>
              <a:t>significant</a:t>
            </a:r>
            <a:r>
              <a:rPr lang="de-DE"/>
              <a:t> </a:t>
            </a:r>
            <a:r>
              <a:rPr lang="de-DE"/>
              <a:t>example</a:t>
            </a:r>
            <a:r>
              <a:rPr lang="de-DE"/>
              <a:t> in </a:t>
            </a:r>
            <a:r>
              <a:rPr lang="de-DE"/>
              <a:t>relation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models</a:t>
            </a:r>
            <a:r>
              <a:rPr lang="de-DE"/>
              <a:t>.</a:t>
            </a:r>
            <a:endParaRPr/>
          </a:p>
          <a:p>
            <a:pPr>
              <a:defRPr/>
            </a:pPr>
            <a:endParaRPr lang="de-DE"/>
          </a:p>
          <a:p>
            <a:pPr marL="0" indent="0">
              <a:buNone/>
              <a:defRPr/>
            </a:pPr>
            <a:r>
              <a:rPr lang="de-DE"/>
              <a:t>Two</a:t>
            </a:r>
            <a:r>
              <a:rPr lang="de-DE"/>
              <a:t> </a:t>
            </a:r>
            <a:r>
              <a:rPr lang="de-DE"/>
              <a:t>further</a:t>
            </a:r>
            <a:r>
              <a:rPr lang="de-DE"/>
              <a:t> </a:t>
            </a:r>
            <a:r>
              <a:rPr lang="de-DE"/>
              <a:t>exemplary</a:t>
            </a:r>
            <a:r>
              <a:rPr lang="de-DE"/>
              <a:t> </a:t>
            </a:r>
            <a:r>
              <a:rPr lang="de-DE"/>
              <a:t>verification</a:t>
            </a:r>
            <a:r>
              <a:rPr lang="de-DE"/>
              <a:t> </a:t>
            </a:r>
            <a:r>
              <a:rPr lang="de-DE"/>
              <a:t>tasks</a:t>
            </a:r>
            <a:r>
              <a:rPr lang="de-DE"/>
              <a:t> in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following</a:t>
            </a:r>
            <a:r>
              <a:rPr lang="de-DE"/>
              <a:t>:</a:t>
            </a:r>
            <a:endParaRPr/>
          </a:p>
          <a:p>
            <a:pPr marL="0" indent="0">
              <a:buNone/>
              <a:defRPr/>
            </a:pPr>
            <a:r>
              <a:rPr lang="de-DE"/>
              <a:t> </a:t>
            </a:r>
            <a:endParaRPr/>
          </a:p>
          <a:p>
            <a:pPr marL="0" indent="0">
              <a:buNone/>
              <a:defRPr/>
            </a:pPr>
            <a:r>
              <a:rPr lang="de-DE"/>
              <a:t>1. </a:t>
            </a:r>
            <a:r>
              <a:rPr lang="de-DE"/>
              <a:t>Two</a:t>
            </a:r>
            <a:r>
              <a:rPr lang="de-DE"/>
              <a:t>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models</a:t>
            </a:r>
            <a:r>
              <a:rPr lang="de-DE"/>
              <a:t> </a:t>
            </a:r>
            <a:r>
              <a:rPr lang="de-DE"/>
              <a:t>can</a:t>
            </a:r>
            <a:r>
              <a:rPr lang="de-DE"/>
              <a:t> </a:t>
            </a:r>
            <a:r>
              <a:rPr lang="de-DE"/>
              <a:t>be</a:t>
            </a:r>
            <a:r>
              <a:rPr lang="de-DE"/>
              <a:t> </a:t>
            </a:r>
            <a:r>
              <a:rPr lang="de-DE"/>
              <a:t>checked</a:t>
            </a:r>
            <a:r>
              <a:rPr lang="de-DE"/>
              <a:t> </a:t>
            </a:r>
            <a:r>
              <a:rPr lang="de-DE"/>
              <a:t>against</a:t>
            </a:r>
            <a:r>
              <a:rPr lang="de-DE"/>
              <a:t> </a:t>
            </a:r>
            <a:r>
              <a:rPr lang="de-DE"/>
              <a:t>each</a:t>
            </a:r>
            <a:r>
              <a:rPr lang="de-DE"/>
              <a:t> </a:t>
            </a:r>
            <a:r>
              <a:rPr lang="de-DE"/>
              <a:t>other</a:t>
            </a:r>
            <a:r>
              <a:rPr lang="de-DE"/>
              <a:t> </a:t>
            </a:r>
            <a:r>
              <a:rPr lang="de-DE"/>
              <a:t>using</a:t>
            </a:r>
            <a:r>
              <a:rPr lang="de-DE"/>
              <a:t> </a:t>
            </a:r>
            <a:r>
              <a:rPr lang="de-DE"/>
              <a:t>Verification</a:t>
            </a:r>
            <a:r>
              <a:rPr lang="de-DE"/>
              <a:t>.</a:t>
            </a:r>
            <a:endParaRPr/>
          </a:p>
          <a:p>
            <a:pPr marL="0" indent="0">
              <a:buNone/>
              <a:defRPr/>
            </a:pPr>
            <a:r>
              <a:rPr lang="de-DE"/>
              <a:t>E.g. </a:t>
            </a:r>
            <a:r>
              <a:rPr lang="de-DE"/>
              <a:t>Trying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match a </a:t>
            </a:r>
            <a:r>
              <a:rPr lang="de-DE"/>
              <a:t>descriptive</a:t>
            </a:r>
            <a:r>
              <a:rPr lang="de-DE"/>
              <a:t> and a </a:t>
            </a:r>
            <a:r>
              <a:rPr lang="de-DE"/>
              <a:t>prescriptive</a:t>
            </a:r>
            <a:r>
              <a:rPr lang="de-DE"/>
              <a:t> </a:t>
            </a:r>
            <a:r>
              <a:rPr lang="de-DE"/>
              <a:t>model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see</a:t>
            </a:r>
            <a:r>
              <a:rPr lang="de-DE"/>
              <a:t> </a:t>
            </a:r>
            <a:r>
              <a:rPr lang="de-DE"/>
              <a:t>where</a:t>
            </a:r>
            <a:r>
              <a:rPr lang="de-DE"/>
              <a:t> </a:t>
            </a:r>
            <a:r>
              <a:rPr lang="de-DE"/>
              <a:t>reality</a:t>
            </a:r>
            <a:r>
              <a:rPr lang="de-DE"/>
              <a:t> </a:t>
            </a:r>
            <a:r>
              <a:rPr lang="de-DE"/>
              <a:t>differs</a:t>
            </a:r>
            <a:r>
              <a:rPr lang="de-DE"/>
              <a:t> </a:t>
            </a:r>
            <a:r>
              <a:rPr lang="de-DE"/>
              <a:t>from</a:t>
            </a:r>
            <a:r>
              <a:rPr lang="de-DE"/>
              <a:t> </a:t>
            </a:r>
            <a:r>
              <a:rPr lang="de-DE"/>
              <a:t>guidelines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267968" y="723345"/>
            <a:ext cx="10550993" cy="5772989"/>
          </a:xfrm>
          <a:prstGeom prst="rect">
            <a:avLst/>
          </a:prstGeom>
        </p:spPr>
      </p:pic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Models – </a:t>
            </a:r>
            <a:r>
              <a:rPr lang="de-DE"/>
              <a:t>Methods</a:t>
            </a:r>
            <a:r>
              <a:rPr lang="de-DE"/>
              <a:t> (</a:t>
            </a:r>
            <a:r>
              <a:rPr lang="de-DE"/>
              <a:t>Verification</a:t>
            </a:r>
            <a:r>
              <a:rPr lang="de-DE"/>
              <a:t>)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26175" y="3845257"/>
            <a:ext cx="4362818" cy="2275127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000"/>
              <a:t>2. Soundness </a:t>
            </a:r>
            <a:r>
              <a:rPr lang="de-DE" sz="2000"/>
              <a:t>as</a:t>
            </a:r>
            <a:r>
              <a:rPr lang="de-DE" sz="2000"/>
              <a:t> a </a:t>
            </a:r>
            <a:r>
              <a:rPr lang="de-DE" sz="2000"/>
              <a:t>correctness</a:t>
            </a:r>
            <a:r>
              <a:rPr lang="de-DE" sz="2000"/>
              <a:t> </a:t>
            </a:r>
            <a:r>
              <a:rPr lang="de-DE" sz="2000"/>
              <a:t>criterion</a:t>
            </a:r>
            <a:r>
              <a:rPr lang="de-DE" sz="2000"/>
              <a:t> </a:t>
            </a:r>
            <a:r>
              <a:rPr lang="de-DE" sz="2000"/>
              <a:t>can</a:t>
            </a:r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</a:t>
            </a:r>
            <a:r>
              <a:rPr lang="de-DE" sz="2000"/>
              <a:t>checked</a:t>
            </a:r>
            <a:r>
              <a:rPr lang="de-DE" sz="2000"/>
              <a:t> </a:t>
            </a:r>
            <a:r>
              <a:rPr lang="de-DE" sz="2000"/>
              <a:t>using</a:t>
            </a:r>
            <a:r>
              <a:rPr lang="de-DE" sz="2000"/>
              <a:t> </a:t>
            </a:r>
            <a:r>
              <a:rPr lang="de-DE" sz="2000" b="1" i="1"/>
              <a:t>Verification</a:t>
            </a:r>
            <a:r>
              <a:rPr lang="de-DE" sz="2000" b="1" i="1"/>
              <a:t>.</a:t>
            </a:r>
            <a:endParaRPr lang="de-DE" sz="2000"/>
          </a:p>
          <a:p>
            <a:pPr marL="0" indent="0">
              <a:buNone/>
              <a:defRPr/>
            </a:pPr>
            <a:endParaRPr lang="de-DE" sz="2000" b="1" i="1"/>
          </a:p>
          <a:p>
            <a:pPr marL="0" indent="0">
              <a:buNone/>
              <a:defRPr/>
            </a:pPr>
            <a:r>
              <a:rPr lang="de-DE" sz="2000"/>
              <a:t>&lt;…, roll </a:t>
            </a:r>
            <a:r>
              <a:rPr lang="de-DE" sz="2000"/>
              <a:t>and</a:t>
            </a:r>
            <a:r>
              <a:rPr lang="de-DE" sz="2000"/>
              <a:t> slice, </a:t>
            </a:r>
            <a:r>
              <a:rPr lang="de-DE" sz="2000"/>
              <a:t>add</a:t>
            </a:r>
            <a:r>
              <a:rPr lang="de-DE" sz="2000"/>
              <a:t> </a:t>
            </a:r>
            <a:r>
              <a:rPr lang="de-DE" sz="2000"/>
              <a:t>wasabi</a:t>
            </a:r>
            <a:r>
              <a:rPr lang="de-DE" sz="2000"/>
              <a:t>&gt; </a:t>
            </a:r>
            <a:r>
              <a:rPr lang="de-DE" sz="2000"/>
              <a:t>leads</a:t>
            </a:r>
            <a:r>
              <a:rPr lang="de-DE" sz="2000"/>
              <a:t> </a:t>
            </a:r>
            <a:r>
              <a:rPr lang="de-DE" sz="2000"/>
              <a:t>to</a:t>
            </a:r>
            <a:r>
              <a:rPr lang="de-DE" sz="2000"/>
              <a:t> a </a:t>
            </a:r>
            <a:r>
              <a:rPr lang="de-DE" sz="2000"/>
              <a:t>dead</a:t>
            </a:r>
            <a:r>
              <a:rPr lang="de-DE" sz="2000"/>
              <a:t> </a:t>
            </a:r>
            <a:r>
              <a:rPr lang="de-DE" sz="2000"/>
              <a:t>marking</a:t>
            </a:r>
            <a:r>
              <a:rPr lang="de-DE" sz="2000"/>
              <a:t> [p</a:t>
            </a:r>
            <a:r>
              <a:rPr lang="de-DE" sz="2000" baseline="-25000"/>
              <a:t>11</a:t>
            </a:r>
            <a:r>
              <a:rPr lang="de-DE" sz="2000"/>
              <a:t>, p</a:t>
            </a:r>
            <a:r>
              <a:rPr lang="de-DE" sz="2000" baseline="-25000"/>
              <a:t>14</a:t>
            </a:r>
            <a:r>
              <a:rPr lang="de-DE" sz="2000"/>
              <a:t>] (</a:t>
            </a:r>
            <a:r>
              <a:rPr lang="de-DE" sz="2000" i="1"/>
              <a:t>Deadlock</a:t>
            </a:r>
            <a:r>
              <a:rPr lang="de-DE" sz="2000"/>
              <a:t>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Resources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160283" y="925203"/>
            <a:ext cx="11658678" cy="5472752"/>
          </a:xfrm>
        </p:spPr>
        <p:txBody>
          <a:bodyPr/>
          <a:lstStyle/>
          <a:p>
            <a:pPr>
              <a:defRPr/>
            </a:pPr>
            <a:r>
              <a:rPr lang="en-US" sz="2000"/>
              <a:t>Frameworks PROM and PM4PY</a:t>
            </a:r>
            <a:endParaRPr/>
          </a:p>
          <a:p>
            <a:pPr>
              <a:defRPr/>
            </a:pPr>
            <a:endParaRPr lang="en-US" sz="2000"/>
          </a:p>
          <a:p>
            <a:pPr>
              <a:defRPr/>
            </a:pPr>
            <a:r>
              <a:rPr lang="en-US" sz="2000"/>
              <a:t>Wil van der Aalst (2016). </a:t>
            </a:r>
            <a:r>
              <a:rPr lang="en-US" sz="2000" i="1"/>
              <a:t>Process Mining: Data Science in Action</a:t>
            </a:r>
            <a:r>
              <a:rPr lang="en-US" sz="2000"/>
              <a:t> (2nd. ed.). Springer</a:t>
            </a:r>
            <a:endParaRPr/>
          </a:p>
          <a:p>
            <a:pPr>
              <a:defRPr/>
            </a:pPr>
            <a:endParaRPr lang="en-US" sz="2000"/>
          </a:p>
          <a:p>
            <a:pPr>
              <a:defRPr/>
            </a:pPr>
            <a:r>
              <a:rPr lang="en-GB" sz="2000"/>
              <a:t>Song, </a:t>
            </a:r>
            <a:r>
              <a:rPr lang="en-GB" sz="2000"/>
              <a:t>Minseok</a:t>
            </a:r>
            <a:r>
              <a:rPr lang="en-GB" sz="2000"/>
              <a:t> &amp; Günther, Christian &amp; Aalst, Wil (2008). Trace Clustering in Process Mining. Lecture Notes in Business Information Processing. 17. 109-120. 10.1007/978-3-642-00328-8_11. 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R.P., </a:t>
            </a:r>
            <a:r>
              <a:rPr lang="de-DE" sz="2000"/>
              <a:t>Jagadeesh</a:t>
            </a:r>
            <a:r>
              <a:rPr lang="de-DE" sz="2000"/>
              <a:t> Chandra Bose &amp; Aalst, Wil (2009). </a:t>
            </a:r>
            <a:r>
              <a:rPr lang="de-DE" sz="2000"/>
              <a:t>Context</a:t>
            </a:r>
            <a:r>
              <a:rPr lang="de-DE" sz="2000"/>
              <a:t> Aware Trace Clustering: </a:t>
            </a:r>
            <a:r>
              <a:rPr lang="de-DE" sz="2000"/>
              <a:t>Towards</a:t>
            </a:r>
            <a:r>
              <a:rPr lang="de-DE" sz="2000"/>
              <a:t> </a:t>
            </a:r>
            <a:r>
              <a:rPr lang="de-DE" sz="2000"/>
              <a:t>Improving</a:t>
            </a:r>
            <a:r>
              <a:rPr lang="de-DE" sz="2000"/>
              <a:t> </a:t>
            </a:r>
            <a:r>
              <a:rPr lang="de-DE" sz="2000"/>
              <a:t>Process</a:t>
            </a:r>
            <a:r>
              <a:rPr lang="de-DE" sz="2000"/>
              <a:t> Mining </a:t>
            </a:r>
            <a:r>
              <a:rPr lang="de-DE" sz="2000"/>
              <a:t>Results</a:t>
            </a:r>
            <a:r>
              <a:rPr lang="de-DE" sz="2000"/>
              <a:t>. SDM. 10.1137/1.9781611972795.35. 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Event Logs Formally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8" name="Inhaltsplatzhalter 7" hidden="0"/>
          <p:cNvSpPr>
            <a:spLocks noGrp="1"/>
          </p:cNvSpPr>
          <p:nvPr isPhoto="0" userDrawn="0">
            <p:ph idx="4294967295" hasCustomPrompt="0"/>
          </p:nvPr>
        </p:nvSpPr>
        <p:spPr bwMode="auto">
          <a:xfrm>
            <a:off x="187777" y="1312863"/>
            <a:ext cx="6692900" cy="1865312"/>
          </a:xfrm>
          <a:prstGeom prst="rect">
            <a:avLst/>
          </a:prstGeom>
          <a:solidFill>
            <a:srgbClr val="B5D5A7">
              <a:alpha val="30195"/>
            </a:srgb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400"/>
              <a:t>An </a:t>
            </a:r>
            <a:r>
              <a:rPr lang="de-DE" sz="2400" b="1"/>
              <a:t>event</a:t>
            </a:r>
            <a:r>
              <a:rPr lang="de-DE" sz="2400" b="1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400" b="1" i="1">
                          <a:latin typeface="Cambria Math"/>
                        </a:rPr>
                        <m:t>𝒆</m:t>
                      </m:r>
                    </m:oMath>
                  </m:oMathPara>
                </a14:m>
              </mc:Choice>
              <mc:Fallback/>
            </mc:AlternateContent>
            <a:r>
              <a:rPr lang="en-US" sz="2400" b="1"/>
              <a:t> </a:t>
            </a:r>
            <a:r>
              <a:rPr lang="en-US" sz="2400"/>
              <a:t>is a tuple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400" b="0" i="1">
                          <a:latin typeface="Cambria Math"/>
                        </a:rPr>
                        <m:t>𝑒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𝑐</m:t>
                          </m:r>
                          <m:r>
                            <m:rPr/>
                            <a:rPr lang="de-DE" sz="2400" b="0" i="1">
                              <a:latin typeface="Cambria Math"/>
                            </a:rPr>
                            <m:t>,</m:t>
                          </m:r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𝑎</m:t>
                          </m:r>
                          <m:r>
                            <m:rPr/>
                            <a:rPr lang="de-DE" sz="2400" b="0" i="1">
                              <a:latin typeface="Cambria Math"/>
                            </a:rPr>
                            <m:t>,</m:t>
                          </m:r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𝑡</m:t>
                          </m:r>
                          <m:r>
                            <m:rPr/>
                            <a:rPr lang="de-DE" sz="2400" b="0" i="1">
                              <a:latin typeface="Cambria Math"/>
                            </a:rPr>
                            <m:t>,…</m:t>
                          </m:r>
                        </m:e>
                      </m:d>
                    </m:oMath>
                  </m:oMathPara>
                </a14:m>
              </mc:Choice>
              <mc:Fallback/>
            </mc:AlternateContent>
            <a:r>
              <a:rPr lang="de-DE" sz="2400"/>
              <a:t> containing</a:t>
            </a:r>
            <a:br>
              <a:rPr lang="de-DE" sz="2400"/>
            </a:br>
            <a:r>
              <a:rPr lang="de-DE" sz="2400"/>
              <a:t>   a </a:t>
            </a:r>
            <a:r>
              <a:rPr lang="de-DE" sz="2400"/>
              <a:t>case</a:t>
            </a:r>
            <a:r>
              <a:rPr lang="de-DE" sz="2400"/>
              <a:t> </a:t>
            </a:r>
            <a:r>
              <a:rPr lang="de-DE" sz="2400"/>
              <a:t>identifier</a:t>
            </a:r>
            <a:r>
              <a:rPr lang="de-DE" sz="24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400" b="0" i="1">
                          <a:latin typeface="Cambria Math"/>
                        </a:rPr>
                        <m:t>𝑐</m:t>
                      </m:r>
                    </m:oMath>
                  </m:oMathPara>
                </a14:m>
              </mc:Choice>
              <mc:Fallback/>
            </mc:AlternateContent>
            <a:r>
              <a:rPr lang="en-US" sz="2400"/>
              <a:t>, </a:t>
            </a:r>
            <a:br>
              <a:rPr lang="en-US" sz="2400"/>
            </a:br>
            <a:r>
              <a:rPr lang="en-US" sz="2400"/>
              <a:t>   an activity label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400" b="0" i="1"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r>
              <a:rPr lang="en-US" sz="2400"/>
              <a:t> and </a:t>
            </a:r>
            <a:br>
              <a:rPr lang="en-US" sz="2400"/>
            </a:br>
            <a:r>
              <a:rPr lang="en-US" sz="2400"/>
              <a:t>   a timestamp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400" b="0" i="1">
                          <a:latin typeface="Cambria Math"/>
                        </a:rPr>
                        <m:t>𝑡</m:t>
                      </m:r>
                    </m:oMath>
                  </m:oMathPara>
                </a14:m>
              </mc:Choice>
              <mc:Fallback/>
            </mc:AlternateContent>
            <a:r>
              <a:rPr lang="en-US" sz="2400"/>
              <a:t>.</a:t>
            </a:r>
            <a:endParaRPr/>
          </a:p>
          <a:p>
            <a:pPr marL="0" indent="0">
              <a:buNone/>
              <a:defRPr/>
            </a:pPr>
            <a:r>
              <a:rPr lang="de-DE" sz="2400"/>
              <a:t>An </a:t>
            </a:r>
            <a:r>
              <a:rPr lang="de-DE" sz="2400"/>
              <a:t>event</a:t>
            </a:r>
            <a:r>
              <a:rPr lang="de-DE" sz="2400"/>
              <a:t> </a:t>
            </a:r>
            <a:r>
              <a:rPr lang="de-DE" sz="2400"/>
              <a:t>can</a:t>
            </a:r>
            <a:r>
              <a:rPr lang="de-DE" sz="2400"/>
              <a:t> </a:t>
            </a:r>
            <a:r>
              <a:rPr lang="de-DE" sz="2400"/>
              <a:t>contain</a:t>
            </a:r>
            <a:r>
              <a:rPr lang="de-DE" sz="2400"/>
              <a:t> additional </a:t>
            </a:r>
            <a:r>
              <a:rPr lang="de-DE" sz="2400"/>
              <a:t>attributes</a:t>
            </a:r>
            <a:r>
              <a:rPr lang="de-DE" sz="2400"/>
              <a:t>.</a:t>
            </a:r>
            <a:endParaRPr/>
          </a:p>
        </p:txBody>
      </p:sp>
      <p:sp>
        <p:nvSpPr>
          <p:cNvPr id="11" name="Inhaltsplatzhalter 7" hidden="0"/>
          <p:cNvSpPr txBox="1"/>
          <p:nvPr isPhoto="0" userDrawn="0"/>
        </p:nvSpPr>
        <p:spPr bwMode="auto">
          <a:xfrm>
            <a:off x="201103" y="4732463"/>
            <a:ext cx="11658678" cy="460288"/>
          </a:xfrm>
          <a:prstGeom prst="rect">
            <a:avLst/>
          </a:prstGeom>
          <a:solidFill>
            <a:srgbClr val="B5D5A7">
              <a:alpha val="30195"/>
            </a:srgb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r>
              <a:rPr lang="de-DE" sz="2400"/>
              <a:t>An </a:t>
            </a:r>
            <a:r>
              <a:rPr lang="de-DE" sz="2400" b="1"/>
              <a:t>event</a:t>
            </a:r>
            <a:r>
              <a:rPr lang="de-DE" sz="2400" b="1"/>
              <a:t> log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400" b="1" i="1">
                          <a:latin typeface="Cambria Math"/>
                        </a:rPr>
                        <m:t>𝑳</m:t>
                      </m:r>
                    </m:oMath>
                  </m:oMathPara>
                </a14:m>
              </mc:Choice>
              <mc:Fallback/>
            </mc:AlternateContent>
            <a:r>
              <a:rPr lang="en-US" sz="2400" b="1"/>
              <a:t> </a:t>
            </a:r>
            <a:r>
              <a:rPr lang="en-US" sz="2400"/>
              <a:t>is a multiset of events. </a:t>
            </a:r>
            <a:endParaRPr/>
          </a:p>
        </p:txBody>
      </p:sp>
      <p:sp>
        <p:nvSpPr>
          <p:cNvPr id="13" name="Inhaltsplatzhalter 7" hidden="0"/>
          <p:cNvSpPr txBox="1"/>
          <p:nvPr isPhoto="0" userDrawn="0"/>
        </p:nvSpPr>
        <p:spPr bwMode="auto">
          <a:xfrm>
            <a:off x="193242" y="3542501"/>
            <a:ext cx="11658678" cy="806955"/>
          </a:xfrm>
          <a:prstGeom prst="rect">
            <a:avLst/>
          </a:prstGeom>
          <a:solidFill>
            <a:srgbClr val="B5D5A7">
              <a:alpha val="30195"/>
            </a:srgb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  <a:defRPr/>
            </a:pPr>
            <a:r>
              <a:rPr lang="de-DE" sz="2400"/>
              <a:t>For an </a:t>
            </a:r>
            <a:r>
              <a:rPr lang="de-DE" sz="2400"/>
              <a:t>event</a:t>
            </a:r>
            <a:r>
              <a:rPr lang="de-DE" sz="24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400" b="0" i="1">
                          <a:latin typeface="Cambria Math"/>
                        </a:rPr>
                        <m:t>𝑒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=(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𝑐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,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𝑎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,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𝑡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)</m:t>
                      </m:r>
                    </m:oMath>
                  </m:oMathPara>
                </a14:m>
              </mc:Choice>
              <mc:Fallback/>
            </mc:AlternateContent>
            <a:r>
              <a:rPr lang="en-US" sz="2400"/>
              <a:t>, we define the projections</a:t>
            </a:r>
            <a:br>
              <a:rPr lang="en-US" sz="2400"/>
            </a:b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2400" b="0" i="1">
                              <a:latin typeface="Cambria Math"/>
                            </a:rPr>
                            <m:t>#</m:t>
                          </m:r>
                        </m:e>
                        <m:sub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𝑐𝑎𝑠𝑒</m:t>
                          </m:r>
                        </m:sub>
                      </m:sSub>
                      <m:d>
                        <m:d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𝑒</m:t>
                          </m:r>
                        </m:e>
                      </m:d>
                      <m:r>
                        <m:rPr/>
                        <a:rPr lang="de-DE" sz="2400" b="0" i="1">
                          <a:latin typeface="Cambria Math"/>
                        </a:rPr>
                        <m:t>=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𝑐</m:t>
                      </m:r>
                    </m:oMath>
                  </m:oMathPara>
                </a14:m>
              </mc:Choice>
              <mc:Fallback/>
            </mc:AlternateContent>
            <a:r>
              <a:rPr lang="en-US" sz="2400"/>
              <a:t>,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2400" b="0" i="1">
                              <a:latin typeface="Cambria Math"/>
                            </a:rPr>
                            <m:t>#</m:t>
                          </m:r>
                        </m:e>
                        <m:sub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𝑎𝑐𝑡𝑖𝑣𝑖𝑡𝑦</m:t>
                          </m:r>
                        </m:sub>
                      </m:sSub>
                      <m:d>
                        <m:d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𝑒</m:t>
                          </m:r>
                        </m:e>
                      </m:d>
                      <m:r>
                        <m:rPr/>
                        <a:rPr lang="de-DE" sz="2400" b="0" i="1">
                          <a:latin typeface="Cambria Math"/>
                        </a:rPr>
                        <m:t>=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r>
              <a:rPr lang="en-US" sz="2400"/>
              <a:t>, and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2400" b="0" i="1">
                              <a:latin typeface="Cambria Math"/>
                            </a:rPr>
                            <m:t>#</m:t>
                          </m:r>
                        </m:e>
                        <m:sub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𝑡𝑖𝑚𝑒</m:t>
                          </m:r>
                        </m:sub>
                      </m:sSub>
                      <m:d>
                        <m:d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𝑒</m:t>
                          </m:r>
                        </m:e>
                      </m:d>
                      <m:r>
                        <m:rPr/>
                        <a:rPr lang="de-DE" sz="2400" b="0" i="1">
                          <a:latin typeface="Cambria Math"/>
                        </a:rPr>
                        <m:t>=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𝑡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.</m:t>
                      </m:r>
                    </m:oMath>
                  </m:oMathPara>
                </a14:m>
              </mc:Choice>
              <mc:Fallback/>
            </mc:AlternateContent>
            <a:endParaRPr lang="en-US" sz="2400"/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7227744" y="976275"/>
            <a:ext cx="4591217" cy="222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Event Logs </a:t>
            </a:r>
            <a:r>
              <a:rPr lang="de-DE"/>
              <a:t>Formally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12" name="Inhaltsplatzhalter 7" hidden="0"/>
          <p:cNvSpPr txBox="1"/>
          <p:nvPr isPhoto="0" userDrawn="0"/>
        </p:nvSpPr>
        <p:spPr bwMode="auto">
          <a:xfrm>
            <a:off x="160284" y="1698549"/>
            <a:ext cx="6710779" cy="1465360"/>
          </a:xfrm>
          <a:prstGeom prst="rect">
            <a:avLst/>
          </a:prstGeom>
          <a:solidFill>
            <a:srgbClr val="B5D5A7">
              <a:alpha val="30195"/>
            </a:srgb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de-DE" sz="2400"/>
              <a:t>A </a:t>
            </a:r>
            <a:r>
              <a:rPr lang="de-DE" sz="2400" b="1"/>
              <a:t>case</a:t>
            </a:r>
            <a:r>
              <a:rPr lang="de-DE" sz="2400" b="1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400" b="1" i="1">
                          <a:latin typeface="Cambria Math"/>
                        </a:rPr>
                        <m:t>𝑪</m:t>
                      </m:r>
                    </m:oMath>
                  </m:oMathPara>
                </a14:m>
              </mc:Choice>
              <mc:Fallback/>
            </mc:AlternateContent>
            <a:r>
              <a:rPr lang="en-US" sz="2400"/>
              <a:t>, identified by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400" b="0" i="1">
                          <a:latin typeface="Cambria Math"/>
                        </a:rPr>
                        <m:t>𝑐</m:t>
                      </m:r>
                    </m:oMath>
                  </m:oMathPara>
                </a14:m>
              </mc:Choice>
              <mc:Fallback/>
            </mc:AlternateContent>
            <a:r>
              <a:rPr lang="en-US" sz="2400"/>
              <a:t> in the log, </a:t>
            </a:r>
            <a:br>
              <a:rPr lang="en-US" sz="2400"/>
            </a:br>
            <a:r>
              <a:rPr lang="en-US" sz="2400"/>
              <a:t>is the set of events</a:t>
            </a:r>
            <a:br>
              <a:rPr lang="en-US" sz="2400"/>
            </a:b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sz="2400" b="0" i="1">
                          <a:latin typeface="Cambria Math"/>
                        </a:rPr>
                        <m:t>𝐶</m:t>
                      </m:r>
                      <m:r>
                        <m:rPr/>
                        <a:rPr lang="de-DE" sz="2400" b="0" i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400" i="1">
                              <a:latin typeface="Cambria Math"/>
                            </a:rPr>
                            <m:t>𝑒</m:t>
                          </m:r>
                          <m:r>
                            <m:rPr/>
                            <a:rPr lang="de-DE" sz="2400" i="1">
                              <a:latin typeface="Cambria Math"/>
                            </a:rPr>
                            <m:t>∈</m:t>
                          </m:r>
                          <m:r>
                            <m:rPr/>
                            <a:rPr lang="de-DE" sz="2400" i="1">
                              <a:latin typeface="Cambria Math"/>
                            </a:rPr>
                            <m:t>𝐿</m:t>
                          </m:r>
                          <m:r>
                            <m:rPr/>
                            <a:rPr lang="de-DE" sz="2400" b="0" i="1">
                              <a:latin typeface="Cambria Math"/>
                            </a:rPr>
                            <m:t>∣</m:t>
                          </m:r>
                          <m:sSub>
                            <m:sSubPr>
                              <m:ctrlPr>
                                <a:rPr lang="de-DE" sz="24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400" b="0" i="1">
                                  <a:latin typeface="Cambria Math"/>
                                </a:rPr>
                                <m:t>#</m:t>
                              </m:r>
                            </m:e>
                            <m:sub>
                              <m:r>
                                <m:rPr/>
                                <a:rPr lang="de-DE" sz="2400" b="0" i="1">
                                  <a:latin typeface="Cambria Math"/>
                                </a:rPr>
                                <m:t>𝑐𝑎𝑠𝑒</m:t>
                              </m:r>
                            </m:sub>
                          </m:sSub>
                          <m:d>
                            <m:dPr>
                              <m:ctrlPr>
                                <a:rPr lang="de-DE" sz="24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2400" b="0" i="1">
                                  <a:latin typeface="Cambria Math"/>
                                </a:rPr>
                                <m:t>𝑒</m:t>
                              </m:r>
                            </m:e>
                          </m:d>
                          <m:r>
                            <m:rPr/>
                            <a:rPr lang="de-DE" sz="2400" b="0" i="1">
                              <a:latin typeface="Cambria Math"/>
                            </a:rPr>
                            <m:t>=</m:t>
                          </m:r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𝑐</m:t>
                          </m:r>
                        </m:e>
                      </m:d>
                    </m:oMath>
                  </m:oMathPara>
                </a14:m>
              </mc:Choice>
              <mc:Fallback/>
            </mc:AlternateContent>
            <a:endParaRPr lang="en-US" sz="2400"/>
          </a:p>
        </p:txBody>
      </p:sp>
      <p:sp>
        <p:nvSpPr>
          <p:cNvPr id="14" name="Inhaltsplatzhalter 7" hidden="0"/>
          <p:cNvSpPr txBox="1"/>
          <p:nvPr isPhoto="0" userDrawn="0"/>
        </p:nvSpPr>
        <p:spPr bwMode="auto">
          <a:xfrm>
            <a:off x="160283" y="3652164"/>
            <a:ext cx="11658678" cy="1538145"/>
          </a:xfrm>
          <a:prstGeom prst="rect">
            <a:avLst/>
          </a:prstGeom>
          <a:solidFill>
            <a:srgbClr val="B5D5A7">
              <a:alpha val="30195"/>
            </a:srgb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LMU CompatilFac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de-DE" sz="2400"/>
              <a:t>A </a:t>
            </a:r>
            <a:r>
              <a:rPr lang="de-DE" sz="2400" b="1"/>
              <a:t>trace</a:t>
            </a:r>
            <a:r>
              <a:rPr lang="de-DE" sz="2400" b="1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2400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2400" b="1" i="1">
                              <a:latin typeface="Cambria Math"/>
                            </a:rPr>
                            <m:t>𝝈</m:t>
                          </m:r>
                        </m:e>
                        <m:sub>
                          <m:r>
                            <m:rPr/>
                            <a:rPr lang="de-DE" sz="2400" b="1" i="1">
                              <a:latin typeface="Cambria Math"/>
                            </a:rPr>
                            <m:t>𝒄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r>
              <a:rPr lang="en-US" sz="2400"/>
              <a:t> is the sequence of activities for a case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400" b="0" i="1">
                          <a:latin typeface="Cambria Math"/>
                        </a:rPr>
                        <m:t>𝐶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={</m:t>
                      </m:r>
                      <m:sSub>
                        <m:sSub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𝑒</m:t>
                          </m:r>
                        </m:e>
                        <m:sub>
                          <m:r>
                            <m:rPr/>
                            <a:rPr lang="de-DE" sz="2400" b="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 sz="2400" b="0" i="1">
                          <a:latin typeface="Cambria Math"/>
                        </a:rPr>
                        <m:t>,…,</m:t>
                      </m:r>
                      <m:sSub>
                        <m:sSub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𝑒</m:t>
                          </m:r>
                        </m:e>
                        <m:sub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m:rPr/>
                        <a:rPr lang="de-DE" sz="2400" b="0" i="1">
                          <a:latin typeface="Cambria Math"/>
                        </a:rPr>
                        <m:t>}</m:t>
                      </m:r>
                    </m:oMath>
                  </m:oMathPara>
                </a14:m>
              </mc:Choice>
              <mc:Fallback/>
            </mc:AlternateContent>
            <a:r>
              <a:rPr lang="en-US" sz="2400"/>
              <a:t> with</a:t>
            </a:r>
            <a:endParaRPr/>
          </a:p>
          <a:p>
            <a:pPr marL="0" indent="0">
              <a:buNone/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sSub>
                        <m:sSub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2400" b="0" i="1">
                              <a:latin typeface="Cambria Math"/>
                            </a:rPr>
                            <m:t>𝜎</m:t>
                          </m:r>
                        </m:e>
                        <m:sub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m:rPr/>
                        <a:rPr lang="de-DE" sz="2400" b="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de-DE" sz="24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2400" i="1">
                              <a:latin typeface="Cambria Math"/>
                            </a:rPr>
                            <m:t>#</m:t>
                          </m:r>
                        </m:e>
                        <m:sub>
                          <m:r>
                            <m:rPr/>
                            <a:rPr lang="de-DE" sz="2400" i="1">
                              <a:latin typeface="Cambria Math"/>
                            </a:rPr>
                            <m:t>𝑎𝑐𝑡𝑖𝑣𝑖𝑡𝑦</m:t>
                          </m:r>
                        </m:sub>
                      </m:sSub>
                      <m:d>
                        <m:dPr>
                          <m:ctrlPr>
                            <a:rPr lang="de-DE" sz="24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24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400" b="0" i="1">
                                  <a:latin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m:rPr/>
                                <a:rPr lang="de-DE" sz="2400" b="0" i="1">
                                  <a:latin typeface="Cambria Math"/>
                                </a:rPr>
                                <m:t>𝜋</m:t>
                              </m:r>
                              <m:d>
                                <m:dPr>
                                  <m:ctrlPr>
                                    <a:rPr lang="de-DE" sz="2400" b="0" i="1">
                                      <a:latin typeface="Cambria Math"/>
                                      <a:ea typeface="Cambria Math"/>
                                      <a:cs typeface="Cambria Math"/>
                                    </a:rPr>
                                  </m:ctrlPr>
                                </m:dPr>
                                <m:e>
                                  <m:r>
                                    <m:rPr/>
                                    <a:rPr lang="de-DE" sz="2400" b="0" i="1">
                                      <a:latin typeface="Cambria Math"/>
                                    </a:rPr>
                                    <m:t>1</m:t>
                                  </m:r>
                                </m:e>
                              </m:d>
                            </m:sub>
                          </m:sSub>
                        </m:e>
                      </m:d>
                      <m:r>
                        <m:rPr/>
                        <a:rPr lang="de-DE" sz="2400" b="0" i="1">
                          <a:latin typeface="Cambria Math"/>
                        </a:rPr>
                        <m:t>, … ,</m:t>
                      </m:r>
                      <m:sSub>
                        <m:sSubPr>
                          <m:ctrlPr>
                            <a:rPr lang="de-DE" sz="24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2400" i="1">
                              <a:latin typeface="Cambria Math"/>
                            </a:rPr>
                            <m:t>#</m:t>
                          </m:r>
                        </m:e>
                        <m:sub>
                          <m:r>
                            <m:rPr/>
                            <a:rPr lang="de-DE" sz="2400" i="1">
                              <a:latin typeface="Cambria Math"/>
                            </a:rPr>
                            <m:t>𝑎𝑐𝑡𝑖𝑣𝑖𝑡𝑦</m:t>
                          </m:r>
                        </m:sub>
                      </m:sSub>
                      <m:d>
                        <m:dPr>
                          <m:ctrlPr>
                            <a:rPr lang="de-DE" sz="24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24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400" b="0" i="1">
                                  <a:latin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m:rPr/>
                                <a:rPr lang="de-DE" sz="2400" b="0" i="1">
                                  <a:latin typeface="Cambria Math"/>
                                </a:rPr>
                                <m:t>𝜋</m:t>
                              </m:r>
                              <m:d>
                                <m:dPr>
                                  <m:ctrlPr>
                                    <a:rPr lang="de-DE" sz="2400" b="0" i="1">
                                      <a:latin typeface="Cambria Math"/>
                                      <a:ea typeface="Cambria Math"/>
                                      <a:cs typeface="Cambria Math"/>
                                    </a:rPr>
                                  </m:ctrlPr>
                                </m:dPr>
                                <m:e>
                                  <m:r>
                                    <m:rPr/>
                                    <a:rPr lang="de-DE" sz="2400" b="0" i="1">
                                      <a:latin typeface="Cambria Math"/>
                                    </a:rPr>
                                    <m:t>𝑛</m:t>
                                  </m:r>
                                </m:e>
                              </m:d>
                            </m:sub>
                          </m:sSub>
                        </m:e>
                      </m:d>
                    </m:oMath>
                  </m:oMathPara>
                </a14:m>
              </mc:Choice>
              <mc:Fallback/>
            </mc:AlternateContent>
            <a:br>
              <a:rPr lang="de-DE" sz="2400" b="0"/>
            </a:br>
            <a:r>
              <a:rPr lang="de-DE" sz="2400" b="0"/>
              <a:t>such that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2400" b="0" i="1">
                              <a:latin typeface="Cambria Math"/>
                            </a:rPr>
                            <m:t>#</m:t>
                          </m:r>
                        </m:e>
                        <m:sub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𝑡𝑖𝑚𝑒𝑠𝑡𝑎𝑚𝑝</m:t>
                          </m:r>
                        </m:sub>
                      </m:sSub>
                      <m:d>
                        <m:d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24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400" b="0" i="1">
                                  <a:latin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m:rPr/>
                                <a:rPr lang="de-DE" sz="2400" b="0" i="1">
                                  <a:latin typeface="Cambria Math"/>
                                </a:rPr>
                                <m:t>𝜋</m:t>
                              </m:r>
                              <m:d>
                                <m:dPr>
                                  <m:ctrlPr>
                                    <a:rPr lang="de-DE" sz="2400" b="0" i="1">
                                      <a:latin typeface="Cambria Math"/>
                                      <a:ea typeface="Cambria Math"/>
                                      <a:cs typeface="Cambria Math"/>
                                    </a:rPr>
                                  </m:ctrlPr>
                                </m:dPr>
                                <m:e>
                                  <m:r>
                                    <m:rPr/>
                                    <a:rPr lang="de-DE" sz="2400" b="0" i="1">
                                      <a:latin typeface="Cambria Math"/>
                                    </a:rPr>
                                    <m:t>𝑖</m:t>
                                  </m:r>
                                </m:e>
                              </m:d>
                            </m:sub>
                          </m:sSub>
                        </m:e>
                      </m:d>
                      <m:r>
                        <m:rPr/>
                        <a:rPr lang="de-DE" sz="2400" b="0" i="1">
                          <a:latin typeface="Cambria Math"/>
                        </a:rPr>
                        <m:t>&lt;</m:t>
                      </m:r>
                      <m:sSub>
                        <m:sSubPr>
                          <m:ctrlPr>
                            <a:rPr lang="de-DE" sz="24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2400" i="1">
                              <a:latin typeface="Cambria Math"/>
                            </a:rPr>
                            <m:t>#</m:t>
                          </m:r>
                        </m:e>
                        <m:sub>
                          <m:r>
                            <m:rPr/>
                            <a:rPr lang="de-DE" sz="2400" i="1">
                              <a:latin typeface="Cambria Math"/>
                            </a:rPr>
                            <m:t>𝑡𝑖𝑚𝑒𝑠𝑡𝑎𝑚𝑝</m:t>
                          </m:r>
                        </m:sub>
                      </m:sSub>
                      <m:d>
                        <m:dPr>
                          <m:ctrlPr>
                            <a:rPr lang="de-DE" sz="24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24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400" i="1">
                                  <a:latin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m:rPr/>
                                <a:rPr lang="de-DE" sz="2400" b="0" i="1">
                                  <a:latin typeface="Cambria Math"/>
                                </a:rPr>
                                <m:t>𝜋</m:t>
                              </m:r>
                              <m:d>
                                <m:dPr>
                                  <m:ctrlPr>
                                    <a:rPr lang="de-DE" sz="2400" i="1">
                                      <a:latin typeface="Cambria Math"/>
                                      <a:ea typeface="Cambria Math"/>
                                      <a:cs typeface="Cambria Math"/>
                                    </a:rPr>
                                  </m:ctrlPr>
                                </m:dPr>
                                <m:e>
                                  <m:r>
                                    <m:rPr/>
                                    <a:rPr lang="de-DE" sz="2400" b="0" i="1">
                                      <a:latin typeface="Cambria Math"/>
                                    </a:rPr>
                                    <m:t>𝑗</m:t>
                                  </m:r>
                                </m:e>
                              </m:d>
                            </m:sub>
                          </m:sSub>
                        </m:e>
                      </m:d>
                    </m:oMath>
                  </m:oMathPara>
                </a14:m>
              </mc:Choice>
              <mc:Fallback/>
            </mc:AlternateContent>
            <a:r>
              <a:rPr lang="en-US" sz="2400"/>
              <a:t> for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400" b="0" i="1">
                          <a:latin typeface="Cambria Math"/>
                        </a:rPr>
                        <m:t>𝜋</m:t>
                      </m:r>
                      <m:d>
                        <m:dPr>
                          <m:ctrlPr>
                            <a:rPr lang="en-US" sz="24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en-US" sz="2400" i="1">
                              <a:latin typeface="Cambria Math"/>
                            </a:rPr>
                            <m:t>𝑖</m:t>
                          </m:r>
                        </m:e>
                      </m:d>
                      <m:r>
                        <m:rPr/>
                        <a:rPr lang="de-DE" sz="2400" b="0" i="1">
                          <a:latin typeface="Cambria Math"/>
                        </a:rPr>
                        <m:t>&lt;</m:t>
                      </m:r>
                      <m:r>
                        <m:rPr/>
                        <a:rPr lang="de-DE" sz="2400" b="0" i="1">
                          <a:latin typeface="Cambria Math"/>
                        </a:rPr>
                        <m:t>𝜋</m:t>
                      </m:r>
                      <m:d>
                        <m:dPr>
                          <m:ctrlPr>
                            <a:rPr lang="de-DE" sz="24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400" b="0" i="1">
                              <a:latin typeface="Cambria Math"/>
                            </a:rPr>
                            <m:t>𝑗</m:t>
                          </m:r>
                        </m:e>
                      </m:d>
                    </m:oMath>
                  </m:oMathPara>
                </a14:m>
              </mc:Choice>
              <mc:Fallback/>
            </mc:AlternateContent>
            <a:r>
              <a:rPr lang="en-US" sz="2400"/>
              <a:t>.</a:t>
            </a:r>
            <a:endParaRPr/>
          </a:p>
        </p:txBody>
      </p:sp>
      <p:pic>
        <p:nvPicPr>
          <p:cNvPr id="15" name="Grafik 14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7227744" y="976275"/>
            <a:ext cx="4591217" cy="222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Integration </a:t>
            </a:r>
            <a:r>
              <a:rPr lang="de-DE"/>
              <a:t>into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Data Mining World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Inhaltsplatzhalter 9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3644285" y="1518011"/>
            <a:ext cx="3839647" cy="2610880"/>
          </a:xfrm>
          <a:prstGeom prst="rect">
            <a:avLst/>
          </a:prstGeom>
        </p:spPr>
      </p:pic>
      <p:sp>
        <p:nvSpPr>
          <p:cNvPr id="8" name="Textfeld 7" hidden="0"/>
          <p:cNvSpPr txBox="1"/>
          <p:nvPr isPhoto="0" userDrawn="0"/>
        </p:nvSpPr>
        <p:spPr bwMode="auto">
          <a:xfrm>
            <a:off x="298765" y="859809"/>
            <a:ext cx="3051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Itemsets</a:t>
            </a:r>
            <a:r>
              <a:rPr lang="de-DE"/>
              <a:t> </a:t>
            </a:r>
            <a:endParaRPr/>
          </a:p>
          <a:p>
            <a:pPr algn="ctr">
              <a:defRPr/>
            </a:pPr>
            <a:r>
              <a:rPr lang="de-DE"/>
              <a:t>(e.g. </a:t>
            </a:r>
            <a:r>
              <a:rPr lang="de-DE"/>
              <a:t>frequent</a:t>
            </a:r>
            <a:r>
              <a:rPr lang="de-DE"/>
              <a:t> </a:t>
            </a:r>
            <a:r>
              <a:rPr lang="de-DE"/>
              <a:t>itemset</a:t>
            </a:r>
            <a:r>
              <a:rPr lang="de-DE"/>
              <a:t> </a:t>
            </a:r>
            <a:r>
              <a:rPr lang="de-DE"/>
              <a:t>mining</a:t>
            </a:r>
            <a:r>
              <a:rPr lang="de-DE"/>
              <a:t>)</a:t>
            </a:r>
            <a:endParaRPr lang="en-US"/>
          </a:p>
        </p:txBody>
      </p:sp>
      <p:sp>
        <p:nvSpPr>
          <p:cNvPr id="9" name="Textfeld 8" hidden="0"/>
          <p:cNvSpPr txBox="1"/>
          <p:nvPr isPhoto="0" userDrawn="0"/>
        </p:nvSpPr>
        <p:spPr bwMode="auto">
          <a:xfrm>
            <a:off x="4038600" y="847726"/>
            <a:ext cx="3051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Processes</a:t>
            </a:r>
            <a:endParaRPr lang="en-US"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7999492" y="847726"/>
            <a:ext cx="3124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Sequences</a:t>
            </a:r>
            <a:endParaRPr lang="de-DE"/>
          </a:p>
          <a:p>
            <a:pPr algn="ctr">
              <a:defRPr/>
            </a:pPr>
            <a:r>
              <a:rPr lang="de-DE"/>
              <a:t>(e.g. </a:t>
            </a:r>
            <a:r>
              <a:rPr lang="de-DE"/>
              <a:t>sequential</a:t>
            </a:r>
            <a:r>
              <a:rPr lang="de-DE"/>
              <a:t> </a:t>
            </a:r>
            <a:r>
              <a:rPr lang="de-DE"/>
              <a:t>pattern</a:t>
            </a:r>
            <a:r>
              <a:rPr lang="de-DE"/>
              <a:t> </a:t>
            </a:r>
            <a:r>
              <a:rPr lang="de-DE"/>
              <a:t>mining</a:t>
            </a:r>
            <a:r>
              <a:rPr lang="de-DE"/>
              <a:t>)</a:t>
            </a:r>
            <a:endParaRPr lang="en-US"/>
          </a:p>
        </p:txBody>
      </p:sp>
      <p:sp>
        <p:nvSpPr>
          <p:cNvPr id="11" name="Textfeld 10" hidden="0"/>
          <p:cNvSpPr txBox="1"/>
          <p:nvPr isPhoto="0" userDrawn="0"/>
        </p:nvSpPr>
        <p:spPr bwMode="auto">
          <a:xfrm>
            <a:off x="298765" y="2315622"/>
            <a:ext cx="3051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b="0" i="1">
                          <a:latin typeface="Cambria Math"/>
                        </a:rPr>
                        <m:t>{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𝑟𝑖𝑐𝑒</m:t>
                      </m:r>
                      <m:r>
                        <m:rPr/>
                        <a:rPr lang="de-DE" b="0" i="1">
                          <a:latin typeface="Cambria Math"/>
                        </a:rPr>
                        <m:t>,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𝑎𝑣𝑜𝑐𝑎𝑑𝑜</m:t>
                      </m:r>
                      <m:r>
                        <m:rPr/>
                        <a:rPr lang="de-DE" b="0" i="1">
                          <a:latin typeface="Cambria Math"/>
                        </a:rPr>
                        <m:t>,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𝑠𝑎𝑙𝑚𝑜𝑛</m:t>
                      </m:r>
                      <m:r>
                        <m:rPr/>
                        <a:rPr lang="de-DE" b="0" i="1">
                          <a:latin typeface="Cambria Math"/>
                        </a:rPr>
                        <m:t>}</m:t>
                      </m:r>
                    </m:oMath>
                  </m:oMathPara>
                </a14:m>
              </mc:Choice>
              <mc:Fallback/>
            </mc:AlternateContent>
            <a:endParaRPr lang="en-US"/>
          </a:p>
        </p:txBody>
      </p:sp>
      <p:sp>
        <p:nvSpPr>
          <p:cNvPr id="12" name="Textfeld 11" hidden="0"/>
          <p:cNvSpPr txBox="1"/>
          <p:nvPr isPhoto="0" userDrawn="0"/>
        </p:nvSpPr>
        <p:spPr bwMode="auto">
          <a:xfrm>
            <a:off x="8073428" y="1807790"/>
            <a:ext cx="30510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b="0" i="1">
                          <a:latin typeface="Cambria Math"/>
                        </a:rPr>
                        <m:t>𝑔𝑒𝑡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𝑖𝑛𝑔𝑟𝑒𝑑𝑖𝑒𝑛𝑡𝑠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</m:oMath>
                  </m:oMathPara>
                </a14:m>
              </mc:Choice>
              <mc:Fallback/>
            </mc:AlternateContent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b="0" i="1">
                          <a:latin typeface="Cambria Math"/>
                        </a:rPr>
                        <m:t>→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𝑝𝑟𝑒𝑝𝑎𝑟𝑒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𝑖𝑛𝑔𝑟𝑒𝑑𝑖𝑒𝑛𝑡𝑠</m:t>
                      </m:r>
                    </m:oMath>
                  </m:oMathPara>
                </a14:m>
              </mc:Choice>
              <mc:Fallback/>
            </mc:AlternateContent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b="0" i="1">
                          <a:latin typeface="Cambria Math"/>
                        </a:rPr>
                        <m:t>→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𝑠𝑝𝑟𝑒𝑎𝑑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𝑜𝑛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𝑛𝑜𝑟𝑖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𝑠h𝑒𝑒𝑡</m:t>
                      </m:r>
                    </m:oMath>
                  </m:oMathPara>
                </a14:m>
              </mc:Choice>
              <mc:Fallback/>
            </mc:AlternateContent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b="0" i="1">
                          <a:latin typeface="Cambria Math"/>
                        </a:rPr>
                        <m:t>→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𝑟𝑜𝑙𝑙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𝑎𝑛𝑑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𝑠𝑙𝑖𝑐𝑒</m:t>
                      </m:r>
                    </m:oMath>
                  </m:oMathPara>
                </a14:m>
              </mc:Choice>
              <mc:Fallback/>
            </mc:AlternateContent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b="0" i="1">
                          <a:latin typeface="Cambria Math"/>
                        </a:rPr>
                        <m:t>→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𝑠𝑒𝑎𝑠𝑜𝑛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𝑤𝑖𝑡h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𝑤𝑎𝑠𝑎𝑏𝑖</m:t>
                      </m:r>
                    </m:oMath>
                  </m:oMathPara>
                </a14:m>
              </mc:Choice>
              <mc:Fallback/>
            </mc:AlternateContent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b="0" i="1">
                          <a:latin typeface="Cambria Math"/>
                        </a:rPr>
                        <m:t>→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𝑠𝑒𝑎𝑠𝑜𝑛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𝑤𝑖𝑡h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𝑠𝑜𝑦</m:t>
                      </m:r>
                      <m:r>
                        <m:rPr/>
                        <a:rPr lang="de-DE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𝑠𝑎𝑢𝑐𝑒</m:t>
                      </m:r>
                    </m:oMath>
                  </m:oMathPara>
                </a14:m>
              </mc:Choice>
              <mc:Fallback/>
            </mc:AlternateContent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b="0" i="1">
                          <a:latin typeface="Cambria Math"/>
                        </a:rPr>
                        <m:t>→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𝑒𝑎𝑡</m:t>
                      </m:r>
                    </m:oMath>
                  </m:oMathPara>
                </a14:m>
              </mc:Choice>
              <mc:Fallback/>
            </mc:AlternateContent>
            <a:endParaRPr lang="de-DE" b="0" i="1">
              <a:latin typeface="Cambria Math"/>
            </a:endParaRPr>
          </a:p>
        </p:txBody>
      </p:sp>
      <p:cxnSp>
        <p:nvCxnSpPr>
          <p:cNvPr id="15" name="Gerade Verbindung mit Pfeil 14" hidden="0"/>
          <p:cNvCxnSpPr>
            <a:cxnSpLocks/>
          </p:cNvCxnSpPr>
          <p:nvPr isPhoto="0" userDrawn="0"/>
        </p:nvCxnSpPr>
        <p:spPr bwMode="auto">
          <a:xfrm>
            <a:off x="447241" y="4348368"/>
            <a:ext cx="10873212" cy="0"/>
          </a:xfrm>
          <a:prstGeom prst="straightConnector1">
            <a:avLst/>
          </a:prstGeom>
          <a:ln w="5715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 hidden="0"/>
          <p:cNvSpPr txBox="1"/>
          <p:nvPr isPhoto="0" userDrawn="0"/>
        </p:nvSpPr>
        <p:spPr bwMode="auto">
          <a:xfrm>
            <a:off x="447241" y="4763391"/>
            <a:ext cx="3051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de-DE"/>
              <a:t>unordered</a:t>
            </a:r>
            <a:endParaRPr lang="de-DE"/>
          </a:p>
          <a:p>
            <a:pPr marL="285750" indent="-285750">
              <a:buFont typeface="Arial"/>
              <a:buChar char="•"/>
              <a:defRPr/>
            </a:pPr>
            <a:r>
              <a:rPr lang="de-DE"/>
              <a:t>set-based</a:t>
            </a:r>
            <a:r>
              <a:rPr lang="de-DE"/>
              <a:t> </a:t>
            </a:r>
            <a:endParaRPr lang="en-US"/>
          </a:p>
        </p:txBody>
      </p:sp>
      <p:sp>
        <p:nvSpPr>
          <p:cNvPr id="17" name="Textfeld 16" hidden="0"/>
          <p:cNvSpPr txBox="1"/>
          <p:nvPr isPhoto="0" userDrawn="0"/>
        </p:nvSpPr>
        <p:spPr bwMode="auto">
          <a:xfrm>
            <a:off x="8269435" y="4763391"/>
            <a:ext cx="30510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de-DE"/>
              <a:t>strictly</a:t>
            </a:r>
            <a:r>
              <a:rPr lang="de-DE"/>
              <a:t> </a:t>
            </a:r>
            <a:r>
              <a:rPr lang="de-DE"/>
              <a:t>totally</a:t>
            </a:r>
            <a:r>
              <a:rPr lang="de-DE"/>
              <a:t> </a:t>
            </a:r>
            <a:r>
              <a:rPr lang="de-DE"/>
              <a:t>ordered</a:t>
            </a:r>
            <a:endParaRPr lang="de-DE"/>
          </a:p>
          <a:p>
            <a:pPr marL="285750" indent="-285750">
              <a:buFont typeface="Arial"/>
              <a:buChar char="•"/>
              <a:defRPr/>
            </a:pPr>
            <a:r>
              <a:rPr lang="de-DE"/>
              <a:t>sequence-based</a:t>
            </a:r>
            <a:endParaRPr lang="de-DE"/>
          </a:p>
          <a:p>
            <a:pPr marL="285750" indent="-285750">
              <a:buFont typeface="Arial"/>
              <a:buChar char="•"/>
              <a:defRPr/>
            </a:pPr>
            <a:endParaRPr lang="en-US"/>
          </a:p>
        </p:txBody>
      </p:sp>
      <p:sp>
        <p:nvSpPr>
          <p:cNvPr id="18" name="Textfeld 17" hidden="0"/>
          <p:cNvSpPr txBox="1"/>
          <p:nvPr isPhoto="0" userDrawn="0"/>
        </p:nvSpPr>
        <p:spPr bwMode="auto">
          <a:xfrm>
            <a:off x="4358338" y="4763391"/>
            <a:ext cx="30510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de-DE"/>
              <a:t>partially</a:t>
            </a:r>
            <a:r>
              <a:rPr lang="de-DE"/>
              <a:t> </a:t>
            </a:r>
            <a:r>
              <a:rPr lang="de-DE"/>
              <a:t>ordered</a:t>
            </a:r>
            <a:endParaRPr lang="de-DE"/>
          </a:p>
          <a:p>
            <a:pPr marL="285750" indent="-285750">
              <a:buFont typeface="Arial"/>
              <a:buChar char="•"/>
              <a:defRPr/>
            </a:pPr>
            <a:r>
              <a:rPr lang="de-DE"/>
              <a:t>sequences</a:t>
            </a:r>
            <a:r>
              <a:rPr lang="de-DE"/>
              <a:t> </a:t>
            </a:r>
            <a:r>
              <a:rPr lang="de-DE"/>
              <a:t>can</a:t>
            </a:r>
            <a:r>
              <a:rPr lang="de-DE"/>
              <a:t> </a:t>
            </a:r>
            <a:r>
              <a:rPr lang="de-DE"/>
              <a:t>occur</a:t>
            </a:r>
            <a:r>
              <a:rPr lang="de-DE"/>
              <a:t>, </a:t>
            </a:r>
            <a:r>
              <a:rPr lang="de-DE"/>
              <a:t>models</a:t>
            </a:r>
            <a:r>
              <a:rPr lang="de-DE"/>
              <a:t> </a:t>
            </a:r>
            <a:r>
              <a:rPr lang="de-DE"/>
              <a:t>are</a:t>
            </a:r>
            <a:r>
              <a:rPr lang="de-DE"/>
              <a:t> </a:t>
            </a:r>
            <a:r>
              <a:rPr lang="de-DE"/>
              <a:t>directed</a:t>
            </a:r>
            <a:r>
              <a:rPr lang="de-DE"/>
              <a:t> </a:t>
            </a:r>
            <a:r>
              <a:rPr lang="de-DE"/>
              <a:t>graphs</a:t>
            </a:r>
            <a:endParaRPr lang="de-DE"/>
          </a:p>
          <a:p>
            <a:pPr marL="285750" indent="-285750">
              <a:buFont typeface="Arial"/>
              <a:buChar char="•"/>
              <a:defRPr/>
            </a:pPr>
            <a:r>
              <a:rPr lang="de-DE"/>
              <a:t>branches</a:t>
            </a:r>
            <a:r>
              <a:rPr lang="de-DE"/>
              <a:t> break </a:t>
            </a:r>
            <a:r>
              <a:rPr lang="de-DE"/>
              <a:t>order</a:t>
            </a:r>
            <a:r>
              <a:rPr lang="de-DE"/>
              <a:t> (</a:t>
            </a:r>
            <a:r>
              <a:rPr lang="de-DE"/>
              <a:t>concurrency</a:t>
            </a:r>
            <a:r>
              <a:rPr lang="de-DE"/>
              <a:t>)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endParaRPr lang="en-US"/>
          </a:p>
        </p:txBody>
      </p:sp>
      <p:sp>
        <p:nvSpPr>
          <p:cNvPr id="19" name="Textfeld 18" hidden="0"/>
          <p:cNvSpPr txBox="1"/>
          <p:nvPr isPhoto="0" userDrawn="0"/>
        </p:nvSpPr>
        <p:spPr bwMode="auto">
          <a:xfrm>
            <a:off x="9933840" y="3966952"/>
            <a:ext cx="3051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total </a:t>
            </a:r>
            <a:r>
              <a:rPr lang="de-DE"/>
              <a:t>order</a:t>
            </a:r>
            <a:endParaRPr lang="en-US"/>
          </a:p>
        </p:txBody>
      </p:sp>
      <p:sp>
        <p:nvSpPr>
          <p:cNvPr id="20" name="Textfeld 19" hidden="0"/>
          <p:cNvSpPr txBox="1"/>
          <p:nvPr isPhoto="0" userDrawn="0"/>
        </p:nvSpPr>
        <p:spPr bwMode="auto">
          <a:xfrm>
            <a:off x="644956" y="3966952"/>
            <a:ext cx="3051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no</a:t>
            </a:r>
            <a:r>
              <a:rPr lang="de-DE"/>
              <a:t> </a:t>
            </a:r>
            <a:r>
              <a:rPr lang="de-DE"/>
              <a:t>order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3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CM-Rules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 lnSpcReduction="10000"/>
          </a:bodyPr>
          <a:lstStyle/>
          <a:p>
            <a:pPr>
              <a:defRPr/>
            </a:pPr>
            <a:r>
              <a:rPr lang="de-DE"/>
              <a:t>Intermediate </a:t>
            </a:r>
            <a:r>
              <a:rPr lang="de-DE"/>
              <a:t>solution</a:t>
            </a:r>
            <a:r>
              <a:rPr lang="de-DE"/>
              <a:t>: Count </a:t>
            </a:r>
            <a:r>
              <a:rPr lang="de-DE"/>
              <a:t>support</a:t>
            </a:r>
            <a:r>
              <a:rPr lang="de-DE"/>
              <a:t> of </a:t>
            </a:r>
            <a:r>
              <a:rPr lang="de-DE"/>
              <a:t>association</a:t>
            </a:r>
            <a:r>
              <a:rPr lang="de-DE"/>
              <a:t> </a:t>
            </a:r>
            <a:r>
              <a:rPr lang="de-DE"/>
              <a:t>rules</a:t>
            </a:r>
            <a:r>
              <a:rPr lang="de-DE"/>
              <a:t> </a:t>
            </a:r>
            <a:r>
              <a:rPr lang="de-DE"/>
              <a:t>under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following</a:t>
            </a:r>
            <a:r>
              <a:rPr lang="de-DE"/>
              <a:t> </a:t>
            </a:r>
            <a:r>
              <a:rPr lang="de-DE"/>
              <a:t>conditions</a:t>
            </a:r>
            <a:r>
              <a:rPr lang="de-DE"/>
              <a:t> </a:t>
            </a:r>
            <a:r>
              <a:rPr lang="de-DE"/>
              <a:t>only</a:t>
            </a:r>
            <a:endParaRPr lang="de-DE"/>
          </a:p>
          <a:p>
            <a:pPr lvl="1">
              <a:defRPr/>
            </a:pPr>
            <a:r>
              <a:rPr lang="de-DE"/>
              <a:t>Consider</a:t>
            </a:r>
            <a:r>
              <a:rPr lang="de-DE"/>
              <a:t> </a:t>
            </a:r>
            <a:r>
              <a:rPr lang="de-DE"/>
              <a:t>entries</a:t>
            </a:r>
            <a:r>
              <a:rPr lang="de-DE"/>
              <a:t> on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left</a:t>
            </a:r>
            <a:r>
              <a:rPr lang="de-DE"/>
              <a:t> </a:t>
            </a:r>
            <a:r>
              <a:rPr lang="de-DE"/>
              <a:t>hand</a:t>
            </a:r>
            <a:r>
              <a:rPr lang="de-DE"/>
              <a:t> </a:t>
            </a:r>
            <a:r>
              <a:rPr lang="de-DE"/>
              <a:t>side</a:t>
            </a:r>
            <a:r>
              <a:rPr lang="de-DE"/>
              <a:t> (LHS) and on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right</a:t>
            </a:r>
            <a:r>
              <a:rPr lang="de-DE"/>
              <a:t> </a:t>
            </a:r>
            <a:r>
              <a:rPr lang="de-DE"/>
              <a:t>hand</a:t>
            </a:r>
            <a:r>
              <a:rPr lang="de-DE"/>
              <a:t> </a:t>
            </a:r>
            <a:r>
              <a:rPr lang="de-DE"/>
              <a:t>side</a:t>
            </a:r>
            <a:r>
              <a:rPr lang="de-DE"/>
              <a:t> (RHS) of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rule</a:t>
            </a:r>
            <a:r>
              <a:rPr lang="de-DE"/>
              <a:t> </a:t>
            </a:r>
            <a:r>
              <a:rPr lang="de-DE"/>
              <a:t>separately</a:t>
            </a:r>
            <a:endParaRPr lang="de-DE"/>
          </a:p>
          <a:p>
            <a:pPr lvl="1">
              <a:defRPr/>
            </a:pPr>
            <a:r>
              <a:rPr lang="de-DE"/>
              <a:t>Event </a:t>
            </a:r>
            <a:r>
              <a:rPr lang="de-DE"/>
              <a:t>set</a:t>
            </a:r>
            <a:r>
              <a:rPr lang="de-DE"/>
              <a:t> on LHS </a:t>
            </a:r>
            <a:r>
              <a:rPr lang="de-DE"/>
              <a:t>does</a:t>
            </a:r>
            <a:r>
              <a:rPr lang="de-DE"/>
              <a:t> not </a:t>
            </a:r>
            <a:r>
              <a:rPr lang="de-DE"/>
              <a:t>reflect</a:t>
            </a:r>
            <a:r>
              <a:rPr lang="de-DE"/>
              <a:t> </a:t>
            </a:r>
            <a:r>
              <a:rPr lang="de-DE"/>
              <a:t>any</a:t>
            </a:r>
            <a:r>
              <a:rPr lang="de-DE"/>
              <a:t> </a:t>
            </a:r>
            <a:r>
              <a:rPr lang="de-DE"/>
              <a:t>order</a:t>
            </a:r>
            <a:r>
              <a:rPr lang="de-DE"/>
              <a:t> in </a:t>
            </a:r>
            <a:r>
              <a:rPr lang="de-DE"/>
              <a:t>supporting</a:t>
            </a:r>
            <a:r>
              <a:rPr lang="de-DE"/>
              <a:t> </a:t>
            </a:r>
            <a:r>
              <a:rPr lang="de-DE"/>
              <a:t>traces</a:t>
            </a:r>
            <a:endParaRPr lang="de-DE"/>
          </a:p>
          <a:p>
            <a:pPr lvl="1">
              <a:defRPr/>
            </a:pPr>
            <a:r>
              <a:rPr lang="de-DE"/>
              <a:t>Event </a:t>
            </a:r>
            <a:r>
              <a:rPr lang="de-DE"/>
              <a:t>set</a:t>
            </a:r>
            <a:r>
              <a:rPr lang="de-DE"/>
              <a:t> on RHS </a:t>
            </a:r>
            <a:r>
              <a:rPr lang="de-DE"/>
              <a:t>does</a:t>
            </a:r>
            <a:r>
              <a:rPr lang="de-DE"/>
              <a:t> not </a:t>
            </a:r>
            <a:r>
              <a:rPr lang="de-DE"/>
              <a:t>reflect</a:t>
            </a:r>
            <a:r>
              <a:rPr lang="de-DE"/>
              <a:t> </a:t>
            </a:r>
            <a:r>
              <a:rPr lang="de-DE"/>
              <a:t>any</a:t>
            </a:r>
            <a:r>
              <a:rPr lang="de-DE"/>
              <a:t> </a:t>
            </a:r>
            <a:r>
              <a:rPr lang="de-DE"/>
              <a:t>order</a:t>
            </a:r>
            <a:r>
              <a:rPr lang="de-DE"/>
              <a:t> in </a:t>
            </a:r>
            <a:r>
              <a:rPr lang="de-DE"/>
              <a:t>supporting</a:t>
            </a:r>
            <a:r>
              <a:rPr lang="de-DE"/>
              <a:t> </a:t>
            </a:r>
            <a:r>
              <a:rPr lang="de-DE"/>
              <a:t>traces</a:t>
            </a:r>
            <a:endParaRPr lang="de-DE"/>
          </a:p>
          <a:p>
            <a:pPr lvl="1">
              <a:defRPr/>
            </a:pPr>
            <a:r>
              <a:rPr lang="de-DE"/>
              <a:t>Ordering</a:t>
            </a:r>
            <a:r>
              <a:rPr lang="de-DE"/>
              <a:t> </a:t>
            </a:r>
            <a:r>
              <a:rPr lang="de-DE"/>
              <a:t>between</a:t>
            </a:r>
            <a:r>
              <a:rPr lang="de-DE"/>
              <a:t> LHS and RHS </a:t>
            </a:r>
            <a:r>
              <a:rPr lang="de-DE"/>
              <a:t>is</a:t>
            </a:r>
            <a:r>
              <a:rPr lang="de-DE"/>
              <a:t> </a:t>
            </a:r>
            <a:r>
              <a:rPr lang="de-DE"/>
              <a:t>strictly</a:t>
            </a:r>
            <a:r>
              <a:rPr lang="de-DE"/>
              <a:t> </a:t>
            </a:r>
            <a:r>
              <a:rPr lang="de-DE"/>
              <a:t>obeyed</a:t>
            </a:r>
            <a:r>
              <a:rPr lang="de-DE"/>
              <a:t>: in </a:t>
            </a:r>
            <a:r>
              <a:rPr lang="de-DE"/>
              <a:t>supporting</a:t>
            </a:r>
            <a:r>
              <a:rPr lang="de-DE"/>
              <a:t> </a:t>
            </a:r>
            <a:r>
              <a:rPr lang="de-DE"/>
              <a:t>traces</a:t>
            </a:r>
            <a:r>
              <a:rPr lang="de-DE"/>
              <a:t>, </a:t>
            </a:r>
            <a:r>
              <a:rPr lang="de-DE"/>
              <a:t>no</a:t>
            </a:r>
            <a:r>
              <a:rPr lang="de-DE"/>
              <a:t> item </a:t>
            </a:r>
            <a:r>
              <a:rPr lang="de-DE"/>
              <a:t>from</a:t>
            </a:r>
            <a:r>
              <a:rPr lang="de-DE"/>
              <a:t> LHS </a:t>
            </a:r>
            <a:r>
              <a:rPr lang="de-DE"/>
              <a:t>occurs</a:t>
            </a:r>
            <a:r>
              <a:rPr lang="de-DE"/>
              <a:t> after an item </a:t>
            </a:r>
            <a:r>
              <a:rPr lang="de-DE"/>
              <a:t>from</a:t>
            </a:r>
            <a:r>
              <a:rPr lang="de-DE"/>
              <a:t> RHS</a:t>
            </a:r>
            <a:endParaRPr/>
          </a:p>
          <a:p>
            <a:pPr lvl="1">
              <a:defRPr/>
            </a:pPr>
            <a:endParaRPr lang="de-DE"/>
          </a:p>
          <a:p>
            <a:pPr>
              <a:defRPr/>
            </a:pPr>
            <a:r>
              <a:rPr lang="de-DE"/>
              <a:t>The </a:t>
            </a:r>
            <a:r>
              <a:rPr lang="de-DE"/>
              <a:t>system</a:t>
            </a:r>
            <a:r>
              <a:rPr lang="de-DE"/>
              <a:t> (</a:t>
            </a:r>
            <a:r>
              <a:rPr lang="de-DE"/>
              <a:t>lattice</a:t>
            </a:r>
            <a:r>
              <a:rPr lang="de-DE"/>
              <a:t>) of CM-Rules </a:t>
            </a:r>
            <a:r>
              <a:rPr lang="de-DE"/>
              <a:t>reflects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partial </a:t>
            </a:r>
            <a:r>
              <a:rPr lang="de-DE"/>
              <a:t>ordering</a:t>
            </a:r>
            <a:r>
              <a:rPr lang="de-DE"/>
              <a:t> </a:t>
            </a:r>
            <a:r>
              <a:rPr lang="de-DE"/>
              <a:t>structure</a:t>
            </a:r>
            <a:r>
              <a:rPr lang="de-DE"/>
              <a:t> in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logfile</a:t>
            </a:r>
            <a:r>
              <a:rPr lang="de-DE"/>
              <a:t> </a:t>
            </a:r>
            <a:r>
              <a:rPr lang="de-DE"/>
              <a:t>quite</a:t>
            </a:r>
            <a:r>
              <a:rPr lang="de-DE"/>
              <a:t> </a:t>
            </a:r>
            <a:r>
              <a:rPr lang="de-DE"/>
              <a:t>well</a:t>
            </a:r>
            <a:r>
              <a:rPr lang="de-DE"/>
              <a:t>:</a:t>
            </a:r>
            <a:endParaRPr/>
          </a:p>
          <a:p>
            <a:pPr lvl="1">
              <a:defRPr/>
            </a:pPr>
            <a:endParaRPr lang="de-DE"/>
          </a:p>
          <a:p>
            <a:pPr lvl="1">
              <a:defRPr/>
            </a:pPr>
            <a:r>
              <a:rPr lang="de-DE">
                <a:solidFill>
                  <a:srgbClr val="FF0000"/>
                </a:solidFill>
              </a:rPr>
              <a:t>(((Grafik mit Hasse-Diagramm aller Regeln, ausgegraut gemäß </a:t>
            </a:r>
            <a:r>
              <a:rPr lang="de-DE">
                <a:solidFill>
                  <a:srgbClr val="FF0000"/>
                </a:solidFill>
              </a:rPr>
              <a:t>minSup</a:t>
            </a:r>
            <a:r>
              <a:rPr lang="de-DE">
                <a:solidFill>
                  <a:srgbClr val="FF0000"/>
                </a:solidFill>
              </a:rPr>
              <a:t>, oder Grautöne für Support)))</a:t>
            </a:r>
            <a:endParaRPr/>
          </a:p>
        </p:txBody>
      </p:sp>
      <p:sp>
        <p:nvSpPr>
          <p:cNvPr id="2" name="Foliennummernplatzhalter 1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sp>
        <p:nvSpPr>
          <p:cNvPr id="8" name="Fußzeilenplatzhalter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Properties: Loop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13" name="Grafik 1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2160000" y="1080000"/>
            <a:ext cx="8047301" cy="5472000"/>
          </a:xfrm>
          <a:prstGeom prst="rect">
            <a:avLst/>
          </a:prstGeom>
        </p:spPr>
      </p:pic>
      <p:sp>
        <p:nvSpPr>
          <p:cNvPr id="9" name="Textfeld 8" hidden="0"/>
          <p:cNvSpPr txBox="1"/>
          <p:nvPr isPhoto="0" userDrawn="0"/>
        </p:nvSpPr>
        <p:spPr bwMode="auto">
          <a:xfrm>
            <a:off x="952238" y="3401032"/>
            <a:ext cx="36765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000">
                <a:solidFill>
                  <a:srgbClr val="009900"/>
                </a:solidFill>
              </a:rPr>
              <a:t>Repeated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execution</a:t>
            </a:r>
            <a:r>
              <a:rPr lang="de-DE" sz="2000">
                <a:solidFill>
                  <a:srgbClr val="009900"/>
                </a:solidFill>
              </a:rPr>
              <a:t> of </a:t>
            </a:r>
            <a:r>
              <a:rPr lang="de-DE" sz="2000">
                <a:solidFill>
                  <a:srgbClr val="009900"/>
                </a:solidFill>
              </a:rPr>
              <a:t>actions</a:t>
            </a:r>
            <a:endParaRPr lang="de-DE" sz="2000">
              <a:solidFill>
                <a:srgbClr val="009900"/>
              </a:solidFill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de-DE" sz="2000">
                <a:solidFill>
                  <a:srgbClr val="009900"/>
                </a:solidFill>
              </a:rPr>
              <a:t>Often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used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as</a:t>
            </a:r>
            <a:r>
              <a:rPr lang="de-DE" sz="2000">
                <a:solidFill>
                  <a:srgbClr val="009900"/>
                </a:solidFill>
              </a:rPr>
              <a:t> a "</a:t>
            </a:r>
            <a:r>
              <a:rPr lang="de-DE" sz="2000">
                <a:solidFill>
                  <a:srgbClr val="009900"/>
                </a:solidFill>
              </a:rPr>
              <a:t>continuous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improvement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cycle</a:t>
            </a:r>
            <a:r>
              <a:rPr lang="de-DE" sz="2000">
                <a:solidFill>
                  <a:srgbClr val="009900"/>
                </a:solidFill>
              </a:rPr>
              <a:t>"</a:t>
            </a:r>
            <a:endParaRPr/>
          </a:p>
        </p:txBody>
      </p:sp>
      <p:sp>
        <p:nvSpPr>
          <p:cNvPr id="8" name="Rechteck 7" hidden="0"/>
          <p:cNvSpPr/>
          <p:nvPr isPhoto="0" userDrawn="0"/>
        </p:nvSpPr>
        <p:spPr bwMode="auto">
          <a:xfrm>
            <a:off x="5418083" y="4763982"/>
            <a:ext cx="3762131" cy="1870141"/>
          </a:xfrm>
          <a:prstGeom prst="rect">
            <a:avLst/>
          </a:prstGeom>
          <a:noFill/>
          <a:ln w="38100">
            <a:solidFill>
              <a:srgbClr val="0099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itel 5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model identification</a:t>
            </a:r>
            <a:endParaRPr lang="de-DE"/>
          </a:p>
        </p:txBody>
      </p:sp>
      <p:sp>
        <p:nvSpPr>
          <p:cNvPr id="2" name="Inhaltsplatzhalter 1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 lnSpcReduction="10000"/>
          </a:bodyPr>
          <a:lstStyle/>
          <a:p>
            <a:pPr>
              <a:defRPr/>
            </a:pPr>
            <a:r>
              <a:rPr lang="de-DE"/>
              <a:t>Classical</a:t>
            </a:r>
            <a:r>
              <a:rPr lang="de-DE"/>
              <a:t> </a:t>
            </a:r>
            <a:r>
              <a:rPr lang="de-DE"/>
              <a:t>algorithms</a:t>
            </a:r>
            <a:r>
              <a:rPr lang="de-DE"/>
              <a:t> </a:t>
            </a:r>
            <a:r>
              <a:rPr lang="de-DE"/>
              <a:t>from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mining</a:t>
            </a:r>
            <a:r>
              <a:rPr lang="de-DE"/>
              <a:t> </a:t>
            </a:r>
            <a:r>
              <a:rPr lang="de-DE"/>
              <a:t>literature</a:t>
            </a:r>
            <a:endParaRPr lang="de-DE"/>
          </a:p>
          <a:p>
            <a:pPr lvl="1">
              <a:defRPr/>
            </a:pPr>
            <a:r>
              <a:rPr lang="de-DE"/>
              <a:t>Alpha </a:t>
            </a:r>
            <a:r>
              <a:rPr lang="de-DE"/>
              <a:t>Miner</a:t>
            </a:r>
            <a:endParaRPr lang="de-DE"/>
          </a:p>
          <a:p>
            <a:pPr lvl="1">
              <a:defRPr/>
            </a:pPr>
            <a:r>
              <a:rPr lang="de-DE"/>
              <a:t>Heuristic</a:t>
            </a:r>
            <a:r>
              <a:rPr lang="de-DE"/>
              <a:t> </a:t>
            </a:r>
            <a:r>
              <a:rPr lang="de-DE"/>
              <a:t>Miner</a:t>
            </a:r>
            <a:endParaRPr lang="de-DE"/>
          </a:p>
          <a:p>
            <a:pPr lvl="1">
              <a:defRPr/>
            </a:pPr>
            <a:r>
              <a:rPr lang="de-DE"/>
              <a:t>Inductive</a:t>
            </a:r>
            <a:r>
              <a:rPr lang="de-DE"/>
              <a:t> </a:t>
            </a:r>
            <a:r>
              <a:rPr lang="de-DE"/>
              <a:t>Miner</a:t>
            </a:r>
            <a:endParaRPr lang="de-DE"/>
          </a:p>
          <a:p>
            <a:pPr lvl="1">
              <a:defRPr/>
            </a:pPr>
            <a:r>
              <a:rPr lang="de-DE"/>
              <a:t>Declarative</a:t>
            </a:r>
            <a:r>
              <a:rPr lang="de-DE"/>
              <a:t> </a:t>
            </a:r>
            <a:r>
              <a:rPr lang="de-DE"/>
              <a:t>Miner</a:t>
            </a:r>
            <a:r>
              <a:rPr lang="de-DE"/>
              <a:t> (?)</a:t>
            </a:r>
            <a:endParaRPr/>
          </a:p>
          <a:p>
            <a:pPr lvl="1">
              <a:defRPr/>
            </a:pPr>
            <a:endParaRPr lang="de-DE"/>
          </a:p>
          <a:p>
            <a:pPr lvl="1">
              <a:defRPr/>
            </a:pPr>
            <a:endParaRPr lang="de-DE"/>
          </a:p>
          <a:p>
            <a:pPr lvl="1">
              <a:defRPr/>
            </a:pPr>
            <a:endParaRPr lang="de-DE"/>
          </a:p>
          <a:p>
            <a:pPr lvl="1">
              <a:defRPr/>
            </a:pPr>
            <a:endParaRPr lang="de-DE"/>
          </a:p>
          <a:p>
            <a:pPr>
              <a:defRPr/>
            </a:pPr>
            <a:r>
              <a:rPr lang="de-DE">
                <a:solidFill>
                  <a:srgbClr val="FF0000"/>
                </a:solidFill>
              </a:rPr>
              <a:t>Dazu</a:t>
            </a:r>
            <a:endParaRPr/>
          </a:p>
          <a:p>
            <a:pPr lvl="1">
              <a:defRPr/>
            </a:pPr>
            <a:r>
              <a:rPr lang="de-DE">
                <a:solidFill>
                  <a:srgbClr val="FF0000"/>
                </a:solidFill>
              </a:rPr>
              <a:t>Jeweils </a:t>
            </a:r>
            <a:r>
              <a:rPr lang="de-DE">
                <a:solidFill>
                  <a:srgbClr val="FF0000"/>
                </a:solidFill>
              </a:rPr>
              <a:t>strengths</a:t>
            </a:r>
            <a:r>
              <a:rPr lang="de-DE">
                <a:solidFill>
                  <a:srgbClr val="FF0000"/>
                </a:solidFill>
              </a:rPr>
              <a:t> and </a:t>
            </a:r>
            <a:r>
              <a:rPr lang="de-DE">
                <a:solidFill>
                  <a:srgbClr val="FF0000"/>
                </a:solidFill>
              </a:rPr>
              <a:t>weaknesses</a:t>
            </a:r>
            <a:r>
              <a:rPr lang="de-DE">
                <a:solidFill>
                  <a:srgbClr val="FF0000"/>
                </a:solidFill>
              </a:rPr>
              <a:t> / </a:t>
            </a:r>
            <a:r>
              <a:rPr lang="de-DE">
                <a:solidFill>
                  <a:srgbClr val="FF0000"/>
                </a:solidFill>
              </a:rPr>
              <a:t>shortcomings</a:t>
            </a:r>
            <a:r>
              <a:rPr lang="de-DE">
                <a:solidFill>
                  <a:srgbClr val="FF0000"/>
                </a:solidFill>
              </a:rPr>
              <a:t> / </a:t>
            </a:r>
            <a:r>
              <a:rPr lang="de-DE">
                <a:solidFill>
                  <a:srgbClr val="FF0000"/>
                </a:solidFill>
              </a:rPr>
              <a:t>limitations</a:t>
            </a:r>
            <a:endParaRPr lang="de-DE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de-DE">
                <a:solidFill>
                  <a:srgbClr val="FF0000"/>
                </a:solidFill>
              </a:rPr>
              <a:t>Jeweils Prozessmodelle --- vorher schon mal einführen???</a:t>
            </a:r>
            <a:endParaRPr/>
          </a:p>
          <a:p>
            <a:pPr lvl="1">
              <a:defRPr/>
            </a:pPr>
            <a:r>
              <a:rPr lang="de-DE">
                <a:solidFill>
                  <a:srgbClr val="FF0000"/>
                </a:solidFill>
              </a:rPr>
              <a:t>Wieviele</a:t>
            </a:r>
            <a:r>
              <a:rPr lang="de-DE">
                <a:solidFill>
                  <a:srgbClr val="FF0000"/>
                </a:solidFill>
              </a:rPr>
              <a:t> Folien dazu? --- alles auf eine, je eine pro Mining-Alg., mehrere pro Mining-Algorithmus?</a:t>
            </a:r>
            <a:endParaRPr/>
          </a:p>
          <a:p>
            <a:pPr>
              <a:defRPr/>
            </a:pPr>
            <a:endParaRPr lang="de-DE"/>
          </a:p>
        </p:txBody>
      </p:sp>
      <p:sp>
        <p:nvSpPr>
          <p:cNvPr id="4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3" name="Foliennummernplatzhalter 2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Goal: Fraud detection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72832" y="1028701"/>
            <a:ext cx="10007185" cy="529862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/>
              <a:t>Alteration of </a:t>
            </a:r>
            <a:r>
              <a:rPr lang="de-DE"/>
              <a:t>medical</a:t>
            </a:r>
            <a:r>
              <a:rPr lang="de-DE"/>
              <a:t> </a:t>
            </a:r>
            <a:r>
              <a:rPr lang="de-DE"/>
              <a:t>treatment</a:t>
            </a:r>
            <a:r>
              <a:rPr lang="de-DE"/>
              <a:t>, </a:t>
            </a:r>
            <a:r>
              <a:rPr lang="de-DE"/>
              <a:t>usually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</a:t>
            </a:r>
            <a:r>
              <a:rPr lang="de-DE"/>
              <a:t>higher</a:t>
            </a:r>
            <a:r>
              <a:rPr lang="de-DE"/>
              <a:t> </a:t>
            </a:r>
            <a:r>
              <a:rPr lang="de-DE"/>
              <a:t>compensations</a:t>
            </a:r>
            <a:r>
              <a:rPr lang="de-DE"/>
              <a:t> ("</a:t>
            </a:r>
            <a:r>
              <a:rPr lang="de-DE"/>
              <a:t>upcoding</a:t>
            </a:r>
            <a:r>
              <a:rPr lang="de-DE"/>
              <a:t>"). </a:t>
            </a:r>
            <a:r>
              <a:rPr lang="de-DE"/>
              <a:t>Cheap</a:t>
            </a:r>
            <a:r>
              <a:rPr lang="de-DE"/>
              <a:t> </a:t>
            </a:r>
            <a:r>
              <a:rPr lang="de-DE"/>
              <a:t>medication</a:t>
            </a:r>
            <a:r>
              <a:rPr lang="de-DE"/>
              <a:t> </a:t>
            </a:r>
            <a:r>
              <a:rPr lang="de-DE"/>
              <a:t>billed</a:t>
            </a:r>
            <a:r>
              <a:rPr lang="de-DE"/>
              <a:t> </a:t>
            </a:r>
            <a:r>
              <a:rPr lang="de-DE"/>
              <a:t>as</a:t>
            </a:r>
            <a:r>
              <a:rPr lang="de-DE"/>
              <a:t> </a:t>
            </a:r>
            <a:r>
              <a:rPr lang="de-DE"/>
              <a:t>costly</a:t>
            </a:r>
            <a:r>
              <a:rPr lang="de-DE"/>
              <a:t> </a:t>
            </a:r>
            <a:r>
              <a:rPr lang="de-DE"/>
              <a:t>medication</a:t>
            </a:r>
            <a:r>
              <a:rPr lang="de-DE"/>
              <a:t>. </a:t>
            </a:r>
            <a:r>
              <a:rPr lang="de-DE"/>
              <a:t>Medication</a:t>
            </a:r>
            <a:r>
              <a:rPr lang="de-DE"/>
              <a:t> </a:t>
            </a:r>
            <a:r>
              <a:rPr lang="de-DE"/>
              <a:t>is</a:t>
            </a:r>
            <a:r>
              <a:rPr lang="de-DE"/>
              <a:t> non-</a:t>
            </a:r>
            <a:r>
              <a:rPr lang="de-DE"/>
              <a:t>conform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treatment</a:t>
            </a:r>
            <a:r>
              <a:rPr lang="de-DE"/>
              <a:t> plan, e.g. </a:t>
            </a:r>
            <a:r>
              <a:rPr lang="de-DE"/>
              <a:t>flu</a:t>
            </a:r>
            <a:r>
              <a:rPr lang="de-DE"/>
              <a:t> </a:t>
            </a:r>
            <a:r>
              <a:rPr lang="de-DE"/>
              <a:t>vaccination</a:t>
            </a:r>
            <a:r>
              <a:rPr lang="de-DE"/>
              <a:t> after </a:t>
            </a:r>
            <a:r>
              <a:rPr lang="de-DE"/>
              <a:t>broken</a:t>
            </a:r>
            <a:r>
              <a:rPr lang="de-DE"/>
              <a:t> leg.</a:t>
            </a:r>
            <a:endParaRPr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Duplicate</a:t>
            </a:r>
            <a:r>
              <a:rPr lang="de-DE"/>
              <a:t> </a:t>
            </a:r>
            <a:r>
              <a:rPr lang="de-DE"/>
              <a:t>execution</a:t>
            </a:r>
            <a:r>
              <a:rPr lang="de-DE"/>
              <a:t> of </a:t>
            </a:r>
            <a:r>
              <a:rPr lang="de-DE"/>
              <a:t>actions</a:t>
            </a:r>
            <a:r>
              <a:rPr lang="de-DE"/>
              <a:t>.</a:t>
            </a:r>
            <a:br>
              <a:rPr lang="de-DE"/>
            </a:br>
            <a:r>
              <a:rPr lang="de-DE"/>
              <a:t>Billing</a:t>
            </a:r>
            <a:r>
              <a:rPr lang="de-DE"/>
              <a:t> </a:t>
            </a:r>
            <a:r>
              <a:rPr lang="de-DE"/>
              <a:t>twice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same </a:t>
            </a:r>
            <a:r>
              <a:rPr lang="de-DE"/>
              <a:t>service</a:t>
            </a:r>
            <a:r>
              <a:rPr lang="de-DE"/>
              <a:t> </a:t>
            </a:r>
            <a:r>
              <a:rPr lang="de-DE"/>
              <a:t>or</a:t>
            </a:r>
            <a:r>
              <a:rPr lang="de-DE"/>
              <a:t> </a:t>
            </a:r>
            <a:r>
              <a:rPr lang="de-DE"/>
              <a:t>good</a:t>
            </a: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Embezzlement</a:t>
            </a:r>
            <a:r>
              <a:rPr lang="de-DE"/>
              <a:t>, </a:t>
            </a:r>
            <a:r>
              <a:rPr lang="de-DE"/>
              <a:t>theft</a:t>
            </a:r>
            <a:r>
              <a:rPr lang="de-DE"/>
              <a:t> </a:t>
            </a:r>
            <a:r>
              <a:rPr lang="de-DE"/>
              <a:t>or</a:t>
            </a:r>
            <a:r>
              <a:rPr lang="de-DE"/>
              <a:t> </a:t>
            </a:r>
            <a:r>
              <a:rPr lang="de-DE"/>
              <a:t>misuse</a:t>
            </a:r>
            <a:r>
              <a:rPr lang="de-DE"/>
              <a:t> of </a:t>
            </a:r>
            <a:r>
              <a:rPr lang="de-DE"/>
              <a:t>company</a:t>
            </a:r>
            <a:r>
              <a:rPr lang="de-DE"/>
              <a:t> </a:t>
            </a:r>
            <a:r>
              <a:rPr lang="de-DE"/>
              <a:t>assets</a:t>
            </a:r>
            <a:r>
              <a:rPr lang="de-DE"/>
              <a:t>.</a:t>
            </a:r>
            <a:br>
              <a:rPr lang="de-DE"/>
            </a:br>
            <a:r>
              <a:rPr lang="de-DE"/>
              <a:t>Usage</a:t>
            </a:r>
            <a:r>
              <a:rPr lang="de-DE"/>
              <a:t> of </a:t>
            </a:r>
            <a:r>
              <a:rPr lang="de-DE"/>
              <a:t>company</a:t>
            </a:r>
            <a:r>
              <a:rPr lang="de-DE"/>
              <a:t> </a:t>
            </a:r>
            <a:r>
              <a:rPr lang="de-DE"/>
              <a:t>truck</a:t>
            </a:r>
            <a:r>
              <a:rPr lang="de-DE"/>
              <a:t> at </a:t>
            </a:r>
            <a:r>
              <a:rPr lang="de-DE"/>
              <a:t>suspicious</a:t>
            </a:r>
            <a:r>
              <a:rPr lang="de-DE"/>
              <a:t> </a:t>
            </a:r>
            <a:r>
              <a:rPr lang="de-DE"/>
              <a:t>times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</a:t>
            </a:r>
            <a:br>
              <a:rPr lang="de-DE"/>
            </a:br>
            <a:r>
              <a:rPr lang="de-DE"/>
              <a:t>private </a:t>
            </a:r>
            <a:r>
              <a:rPr lang="de-DE"/>
              <a:t>actions</a:t>
            </a:r>
            <a:r>
              <a:rPr lang="de-DE"/>
              <a:t> (</a:t>
            </a:r>
            <a:r>
              <a:rPr lang="de-DE"/>
              <a:t>evenings</a:t>
            </a:r>
            <a:r>
              <a:rPr lang="de-DE"/>
              <a:t>, </a:t>
            </a:r>
            <a:r>
              <a:rPr lang="de-DE"/>
              <a:t>vacation</a:t>
            </a:r>
            <a:r>
              <a:rPr lang="de-DE"/>
              <a:t>,…), </a:t>
            </a:r>
            <a:br>
              <a:rPr lang="de-DE"/>
            </a:br>
            <a:r>
              <a:rPr lang="de-DE"/>
              <a:t>or</a:t>
            </a:r>
            <a:r>
              <a:rPr lang="de-DE"/>
              <a:t> </a:t>
            </a:r>
            <a:r>
              <a:rPr lang="de-DE"/>
              <a:t>faked</a:t>
            </a:r>
            <a:r>
              <a:rPr lang="de-DE"/>
              <a:t> </a:t>
            </a:r>
            <a:r>
              <a:rPr lang="de-DE"/>
              <a:t>payments</a:t>
            </a:r>
            <a:r>
              <a:rPr lang="de-DE"/>
              <a:t> </a:t>
            </a:r>
            <a:r>
              <a:rPr lang="de-DE"/>
              <a:t>using</a:t>
            </a:r>
            <a:r>
              <a:rPr lang="de-DE"/>
              <a:t> </a:t>
            </a:r>
            <a:r>
              <a:rPr lang="de-DE"/>
              <a:t>complex</a:t>
            </a:r>
            <a:r>
              <a:rPr lang="de-DE"/>
              <a:t> and </a:t>
            </a:r>
            <a:r>
              <a:rPr lang="de-DE"/>
              <a:t>unusual</a:t>
            </a:r>
            <a:r>
              <a:rPr lang="de-DE"/>
              <a:t> </a:t>
            </a:r>
            <a:r>
              <a:rPr lang="de-DE"/>
              <a:t>cashflows</a:t>
            </a:r>
            <a:r>
              <a:rPr lang="de-DE"/>
              <a:t>.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2056" name="Picture 8" descr="1459860840.png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7739282" y="3820968"/>
            <a:ext cx="3980092" cy="2593480"/>
          </a:xfrm>
          <a:prstGeom prst="rect">
            <a:avLst/>
          </a:prstGeom>
          <a:noFill/>
        </p:spPr>
      </p:pic>
      <p:pic>
        <p:nvPicPr>
          <p:cNvPr id="2058" name="Picture 10" descr="Image result for twice billin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6570210" y="2607398"/>
            <a:ext cx="5248751" cy="820117"/>
          </a:xfrm>
          <a:prstGeom prst="rect">
            <a:avLst/>
          </a:prstGeom>
          <a:noFill/>
        </p:spPr>
      </p:pic>
      <p:pic>
        <p:nvPicPr>
          <p:cNvPr id="2062" name="Picture 14" descr="Image result for aderlass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10379699" y="145467"/>
            <a:ext cx="1494437" cy="24209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Mining </a:t>
            </a:r>
            <a:r>
              <a:rPr lang="de-DE"/>
              <a:t>Risks</a:t>
            </a:r>
            <a:r>
              <a:rPr lang="de-DE"/>
              <a:t> and Green Data Science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Mostly</a:t>
            </a:r>
            <a:r>
              <a:rPr lang="de-DE"/>
              <a:t>: Cases </a:t>
            </a:r>
            <a:r>
              <a:rPr lang="de-DE"/>
              <a:t>related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people</a:t>
            </a:r>
            <a:r>
              <a:rPr lang="de-DE"/>
              <a:t>. But </a:t>
            </a:r>
            <a:r>
              <a:rPr lang="de-DE"/>
              <a:t>what</a:t>
            </a:r>
            <a:r>
              <a:rPr lang="de-DE"/>
              <a:t> </a:t>
            </a:r>
            <a:r>
              <a:rPr lang="de-DE"/>
              <a:t>is</a:t>
            </a:r>
            <a:r>
              <a:rPr lang="de-DE"/>
              <a:t> in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data</a:t>
            </a:r>
            <a:r>
              <a:rPr lang="de-DE"/>
              <a:t>?</a:t>
            </a:r>
            <a:endParaRPr/>
          </a:p>
          <a:p>
            <a:pPr lvl="1">
              <a:tabLst>
                <a:tab pos="2066925" algn="l"/>
              </a:tabLst>
              <a:defRPr/>
            </a:pPr>
            <a:r>
              <a:rPr lang="de-DE"/>
              <a:t>Students</a:t>
            </a:r>
            <a:r>
              <a:rPr lang="de-DE"/>
              <a:t>		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Who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asks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the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most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questions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/>
          </a:p>
          <a:p>
            <a:pPr lvl="1">
              <a:tabLst>
                <a:tab pos="2066925" algn="l"/>
              </a:tabLst>
              <a:defRPr/>
            </a:pPr>
            <a:r>
              <a:rPr lang="de-DE"/>
              <a:t>Employees</a:t>
            </a:r>
            <a:r>
              <a:rPr lang="de-DE"/>
              <a:t>		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Who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is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associated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with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long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execution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terms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/>
          </a:p>
          <a:p>
            <a:pPr lvl="1">
              <a:tabLst>
                <a:tab pos="2066925" algn="l"/>
              </a:tabLst>
              <a:defRPr/>
            </a:pPr>
            <a:r>
              <a:rPr lang="de-DE"/>
              <a:t>Tenants</a:t>
            </a:r>
            <a:r>
              <a:rPr lang="de-DE"/>
              <a:t>		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Who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needs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maintenance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often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/>
          </a:p>
          <a:p>
            <a:pPr lvl="1">
              <a:tabLst>
                <a:tab pos="2066925" algn="l"/>
              </a:tabLst>
              <a:defRPr/>
            </a:pPr>
            <a:r>
              <a:rPr lang="de-DE"/>
              <a:t>Clients		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Who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calls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most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for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service</a:t>
            </a:r>
            <a:r>
              <a:rPr lang="de-DE" i="1">
                <a:solidFill>
                  <a:schemeClr val="accent4">
                    <a:lumMod val="75000"/>
                  </a:schemeClr>
                </a:solidFill>
              </a:rPr>
              <a:t>?</a:t>
            </a:r>
            <a:endParaRPr/>
          </a:p>
          <a:p>
            <a:pPr lvl="1">
              <a:defRPr/>
            </a:pP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979944" y="1023582"/>
            <a:ext cx="8229601" cy="1262063"/>
          </a:xfrm>
          <a:prstGeom prst="rect">
            <a:avLst/>
          </a:prstGeom>
          <a:ln>
            <a:noFill/>
          </a:ln>
          <a:effectLst>
            <a:outerShdw blurRad="292100" dist="139700" dir="2700000" rotWithShape="0" algn="tl">
              <a:srgbClr val="333333">
                <a:alpha val="65000"/>
              </a:srgbClr>
            </a:outerShdw>
          </a:effectLst>
        </p:spPr>
      </p:pic>
      <p:cxnSp>
        <p:nvCxnSpPr>
          <p:cNvPr id="12" name="Gerade Verbindung mit Pfeil 11" hidden="0"/>
          <p:cNvCxnSpPr>
            <a:cxnSpLocks/>
          </p:cNvCxnSpPr>
          <p:nvPr isPhoto="0" userDrawn="0"/>
        </p:nvCxnSpPr>
        <p:spPr bwMode="auto">
          <a:xfrm flipV="1">
            <a:off x="2319872" y="1496827"/>
            <a:ext cx="2069078" cy="104765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 hidden="0"/>
          <p:cNvCxnSpPr>
            <a:cxnSpLocks/>
          </p:cNvCxnSpPr>
          <p:nvPr isPhoto="0" userDrawn="0"/>
        </p:nvCxnSpPr>
        <p:spPr bwMode="auto">
          <a:xfrm flipV="1">
            <a:off x="3152593" y="1602768"/>
            <a:ext cx="1328097" cy="94170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 hidden="0"/>
          <p:cNvCxnSpPr>
            <a:cxnSpLocks/>
          </p:cNvCxnSpPr>
          <p:nvPr isPhoto="0" userDrawn="0"/>
        </p:nvCxnSpPr>
        <p:spPr bwMode="auto">
          <a:xfrm flipV="1">
            <a:off x="3985314" y="1782577"/>
            <a:ext cx="1098961" cy="7619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 hidden="0"/>
          <p:cNvCxnSpPr>
            <a:cxnSpLocks/>
          </p:cNvCxnSpPr>
          <p:nvPr isPhoto="0" userDrawn="0"/>
        </p:nvCxnSpPr>
        <p:spPr bwMode="auto">
          <a:xfrm flipV="1">
            <a:off x="5658867" y="1249177"/>
            <a:ext cx="930358" cy="12953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 hidden="0"/>
          <p:cNvCxnSpPr>
            <a:cxnSpLocks/>
          </p:cNvCxnSpPr>
          <p:nvPr isPhoto="0" userDrawn="0"/>
        </p:nvCxnSpPr>
        <p:spPr bwMode="auto">
          <a:xfrm flipV="1">
            <a:off x="6502650" y="1639702"/>
            <a:ext cx="1572475" cy="90477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 hidden="0"/>
          <p:cNvCxnSpPr>
            <a:cxnSpLocks/>
          </p:cNvCxnSpPr>
          <p:nvPr isPhoto="0" userDrawn="0"/>
        </p:nvCxnSpPr>
        <p:spPr bwMode="auto">
          <a:xfrm flipH="1" flipV="1">
            <a:off x="8522800" y="1249177"/>
            <a:ext cx="1351785" cy="128572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 hidden="0"/>
          <p:cNvCxnSpPr>
            <a:cxnSpLocks/>
          </p:cNvCxnSpPr>
          <p:nvPr isPhoto="0" userDrawn="0"/>
        </p:nvCxnSpPr>
        <p:spPr bwMode="auto">
          <a:xfrm flipH="1" flipV="1">
            <a:off x="7672888" y="1649227"/>
            <a:ext cx="1359882" cy="86972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 hidden="0"/>
          <p:cNvCxnSpPr>
            <a:cxnSpLocks/>
          </p:cNvCxnSpPr>
          <p:nvPr isPhoto="0" userDrawn="0"/>
        </p:nvCxnSpPr>
        <p:spPr bwMode="auto">
          <a:xfrm flipH="1" flipV="1">
            <a:off x="5579575" y="1639702"/>
            <a:ext cx="1760470" cy="89520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1407612" y="2618330"/>
            <a:ext cx="1001483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3" name="Picture 4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2557247" y="2618329"/>
            <a:ext cx="1001484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4" name="Picture 6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6036768" y="2618330"/>
            <a:ext cx="1019447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5" name="Picture 10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6"/>
          <a:stretch/>
        </p:blipFill>
        <p:spPr bwMode="auto">
          <a:xfrm>
            <a:off x="4869169" y="2618330"/>
            <a:ext cx="1019447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6" name="Picture 18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7"/>
          <a:stretch/>
        </p:blipFill>
        <p:spPr bwMode="auto">
          <a:xfrm>
            <a:off x="3706883" y="2618329"/>
            <a:ext cx="1014134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7" name="Picture 24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8"/>
          <a:stretch/>
        </p:blipFill>
        <p:spPr bwMode="auto">
          <a:xfrm>
            <a:off x="7204367" y="2618329"/>
            <a:ext cx="1019447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8" name="Picture 28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9"/>
          <a:stretch/>
        </p:blipFill>
        <p:spPr bwMode="auto">
          <a:xfrm>
            <a:off x="8371966" y="2618329"/>
            <a:ext cx="1019448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9" name="Picture 30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10"/>
          <a:stretch/>
        </p:blipFill>
        <p:spPr bwMode="auto">
          <a:xfrm>
            <a:off x="9539564" y="2618329"/>
            <a:ext cx="1029596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sp>
        <p:nvSpPr>
          <p:cNvPr id="40" name="Textfeld 39" hidden="0"/>
          <p:cNvSpPr txBox="1"/>
          <p:nvPr isPhoto="0" userDrawn="0"/>
        </p:nvSpPr>
        <p:spPr bwMode="auto">
          <a:xfrm>
            <a:off x="10580633" y="3206957"/>
            <a:ext cx="2970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200"/>
              <a:t>Made </a:t>
            </a:r>
            <a:r>
              <a:rPr lang="de-DE" sz="1200"/>
              <a:t>with</a:t>
            </a:r>
            <a:r>
              <a:rPr lang="de-DE" sz="1200"/>
              <a:t> </a:t>
            </a:r>
            <a:r>
              <a:rPr lang="de-DE" sz="1200"/>
              <a:t>StyleGAN</a:t>
            </a:r>
            <a:endParaRPr lang="de-DE" sz="1200"/>
          </a:p>
          <a:p>
            <a:pPr>
              <a:defRPr/>
            </a:pPr>
            <a:r>
              <a:rPr lang="de-DE" sz="1200"/>
              <a:t>arXiv:1912.04958</a:t>
            </a:r>
            <a:endParaRPr lang="en-US" sz="1200"/>
          </a:p>
        </p:txBody>
      </p:sp>
      <p:sp>
        <p:nvSpPr>
          <p:cNvPr id="7" name="Geschweifte Klammer rechts 6" hidden="0"/>
          <p:cNvSpPr/>
          <p:nvPr isPhoto="0" userDrawn="0"/>
        </p:nvSpPr>
        <p:spPr bwMode="auto">
          <a:xfrm>
            <a:off x="9160873" y="4368800"/>
            <a:ext cx="757382" cy="1690254"/>
          </a:xfrm>
          <a:prstGeom prst="rightBrace">
            <a:avLst>
              <a:gd name="adj1" fmla="val 33943"/>
              <a:gd name="adj2" fmla="val 50000"/>
            </a:avLst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extfeld 7" hidden="0"/>
          <p:cNvSpPr txBox="1"/>
          <p:nvPr isPhoto="0" userDrawn="0"/>
        </p:nvSpPr>
        <p:spPr bwMode="auto">
          <a:xfrm>
            <a:off x="10270791" y="4752262"/>
            <a:ext cx="1609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neutral, </a:t>
            </a:r>
            <a:r>
              <a:rPr lang="de-DE"/>
              <a:t>objective</a:t>
            </a:r>
            <a:r>
              <a:rPr lang="de-DE"/>
              <a:t>, </a:t>
            </a:r>
            <a:r>
              <a:rPr lang="de-DE"/>
              <a:t>data-oriented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Mining </a:t>
            </a:r>
            <a:r>
              <a:rPr lang="de-DE"/>
              <a:t>Risks</a:t>
            </a:r>
            <a:r>
              <a:rPr lang="de-DE"/>
              <a:t> and Green Data Science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Same </a:t>
            </a:r>
            <a:r>
              <a:rPr lang="de-DE"/>
              <a:t>results</a:t>
            </a:r>
            <a:r>
              <a:rPr lang="de-DE"/>
              <a:t>, but </a:t>
            </a:r>
            <a:r>
              <a:rPr lang="de-DE"/>
              <a:t>with</a:t>
            </a:r>
            <a:r>
              <a:rPr lang="de-DE"/>
              <a:t> intentional </a:t>
            </a:r>
            <a:r>
              <a:rPr lang="de-DE"/>
              <a:t>mindset</a:t>
            </a:r>
            <a:r>
              <a:rPr lang="de-DE"/>
              <a:t>:</a:t>
            </a:r>
            <a:endParaRPr/>
          </a:p>
          <a:p>
            <a:pPr lvl="1">
              <a:tabLst>
                <a:tab pos="2066925" algn="l"/>
              </a:tabLst>
              <a:defRPr/>
            </a:pPr>
            <a:r>
              <a:rPr lang="de-DE"/>
              <a:t>Students</a:t>
            </a:r>
            <a:r>
              <a:rPr lang="de-DE"/>
              <a:t>		</a:t>
            </a:r>
            <a:r>
              <a:rPr lang="de-DE" i="1">
                <a:solidFill>
                  <a:srgbClr val="C00000"/>
                </a:solidFill>
              </a:rPr>
              <a:t>Who </a:t>
            </a:r>
            <a:r>
              <a:rPr lang="de-DE" i="1">
                <a:solidFill>
                  <a:srgbClr val="C00000"/>
                </a:solidFill>
              </a:rPr>
              <a:t>is</a:t>
            </a:r>
            <a:r>
              <a:rPr lang="de-DE" i="1">
                <a:solidFill>
                  <a:srgbClr val="C00000"/>
                </a:solidFill>
              </a:rPr>
              <a:t> </a:t>
            </a:r>
            <a:r>
              <a:rPr lang="de-DE" i="1">
                <a:solidFill>
                  <a:srgbClr val="C00000"/>
                </a:solidFill>
              </a:rPr>
              <a:t>the</a:t>
            </a:r>
            <a:r>
              <a:rPr lang="de-DE" i="1">
                <a:solidFill>
                  <a:srgbClr val="C00000"/>
                </a:solidFill>
              </a:rPr>
              <a:t> least intelligent </a:t>
            </a:r>
            <a:r>
              <a:rPr lang="de-DE" i="1">
                <a:solidFill>
                  <a:srgbClr val="C00000"/>
                </a:solidFill>
              </a:rPr>
              <a:t>student</a:t>
            </a:r>
            <a:r>
              <a:rPr lang="de-DE" i="1">
                <a:solidFill>
                  <a:srgbClr val="C00000"/>
                </a:solidFill>
              </a:rPr>
              <a:t>?</a:t>
            </a:r>
            <a:endParaRPr/>
          </a:p>
          <a:p>
            <a:pPr lvl="1">
              <a:tabLst>
                <a:tab pos="2066925" algn="l"/>
              </a:tabLst>
              <a:defRPr/>
            </a:pPr>
            <a:r>
              <a:rPr lang="de-DE"/>
              <a:t>Employees</a:t>
            </a:r>
            <a:r>
              <a:rPr lang="de-DE"/>
              <a:t>		</a:t>
            </a:r>
            <a:r>
              <a:rPr lang="de-DE" i="1">
                <a:solidFill>
                  <a:srgbClr val="C00000"/>
                </a:solidFill>
              </a:rPr>
              <a:t>Who </a:t>
            </a:r>
            <a:r>
              <a:rPr lang="de-DE" i="1">
                <a:solidFill>
                  <a:srgbClr val="C00000"/>
                </a:solidFill>
              </a:rPr>
              <a:t>is</a:t>
            </a:r>
            <a:r>
              <a:rPr lang="de-DE" i="1">
                <a:solidFill>
                  <a:srgbClr val="C00000"/>
                </a:solidFill>
              </a:rPr>
              <a:t> </a:t>
            </a:r>
            <a:r>
              <a:rPr lang="de-DE" i="1">
                <a:solidFill>
                  <a:srgbClr val="C00000"/>
                </a:solidFill>
              </a:rPr>
              <a:t>the</a:t>
            </a:r>
            <a:r>
              <a:rPr lang="de-DE" i="1">
                <a:solidFill>
                  <a:srgbClr val="C00000"/>
                </a:solidFill>
              </a:rPr>
              <a:t> </a:t>
            </a:r>
            <a:r>
              <a:rPr lang="de-DE" i="1">
                <a:solidFill>
                  <a:srgbClr val="C00000"/>
                </a:solidFill>
              </a:rPr>
              <a:t>slowest</a:t>
            </a:r>
            <a:r>
              <a:rPr lang="de-DE" i="1">
                <a:solidFill>
                  <a:srgbClr val="C00000"/>
                </a:solidFill>
              </a:rPr>
              <a:t> </a:t>
            </a:r>
            <a:r>
              <a:rPr lang="de-DE" i="1">
                <a:solidFill>
                  <a:srgbClr val="C00000"/>
                </a:solidFill>
              </a:rPr>
              <a:t>worker</a:t>
            </a:r>
            <a:r>
              <a:rPr lang="de-DE" i="1">
                <a:solidFill>
                  <a:srgbClr val="C00000"/>
                </a:solidFill>
              </a:rPr>
              <a:t>?</a:t>
            </a:r>
            <a:endParaRPr/>
          </a:p>
          <a:p>
            <a:pPr lvl="1">
              <a:tabLst>
                <a:tab pos="2066925" algn="l"/>
              </a:tabLst>
              <a:defRPr/>
            </a:pPr>
            <a:r>
              <a:rPr lang="de-DE"/>
              <a:t>Tenants</a:t>
            </a:r>
            <a:r>
              <a:rPr lang="de-DE"/>
              <a:t>		</a:t>
            </a:r>
            <a:r>
              <a:rPr lang="de-DE" i="1">
                <a:solidFill>
                  <a:srgbClr val="C00000"/>
                </a:solidFill>
              </a:rPr>
              <a:t>Who </a:t>
            </a:r>
            <a:r>
              <a:rPr lang="de-DE" i="1">
                <a:solidFill>
                  <a:srgbClr val="C00000"/>
                </a:solidFill>
              </a:rPr>
              <a:t>caused</a:t>
            </a:r>
            <a:r>
              <a:rPr lang="de-DE" i="1">
                <a:solidFill>
                  <a:srgbClr val="C00000"/>
                </a:solidFill>
              </a:rPr>
              <a:t> </a:t>
            </a:r>
            <a:r>
              <a:rPr lang="de-DE" i="1">
                <a:solidFill>
                  <a:srgbClr val="C00000"/>
                </a:solidFill>
              </a:rPr>
              <a:t>the</a:t>
            </a:r>
            <a:r>
              <a:rPr lang="de-DE" i="1">
                <a:solidFill>
                  <a:srgbClr val="C00000"/>
                </a:solidFill>
              </a:rPr>
              <a:t> </a:t>
            </a:r>
            <a:r>
              <a:rPr lang="de-DE" i="1">
                <a:solidFill>
                  <a:srgbClr val="C00000"/>
                </a:solidFill>
              </a:rPr>
              <a:t>most</a:t>
            </a:r>
            <a:r>
              <a:rPr lang="de-DE" i="1">
                <a:solidFill>
                  <a:srgbClr val="C00000"/>
                </a:solidFill>
              </a:rPr>
              <a:t> </a:t>
            </a:r>
            <a:r>
              <a:rPr lang="de-DE" i="1">
                <a:solidFill>
                  <a:srgbClr val="C00000"/>
                </a:solidFill>
              </a:rPr>
              <a:t>repairs</a:t>
            </a:r>
            <a:r>
              <a:rPr lang="de-DE" i="1">
                <a:solidFill>
                  <a:srgbClr val="C00000"/>
                </a:solidFill>
              </a:rPr>
              <a:t>?</a:t>
            </a:r>
            <a:endParaRPr/>
          </a:p>
          <a:p>
            <a:pPr lvl="1">
              <a:tabLst>
                <a:tab pos="2066925" algn="l"/>
              </a:tabLst>
              <a:defRPr/>
            </a:pPr>
            <a:r>
              <a:rPr lang="de-DE"/>
              <a:t>Clients		</a:t>
            </a:r>
            <a:r>
              <a:rPr lang="de-DE" i="1">
                <a:solidFill>
                  <a:srgbClr val="C00000"/>
                </a:solidFill>
              </a:rPr>
              <a:t>Who </a:t>
            </a:r>
            <a:r>
              <a:rPr lang="de-DE" i="1">
                <a:solidFill>
                  <a:srgbClr val="C00000"/>
                </a:solidFill>
              </a:rPr>
              <a:t>complains</a:t>
            </a:r>
            <a:r>
              <a:rPr lang="de-DE" i="1">
                <a:solidFill>
                  <a:srgbClr val="C00000"/>
                </a:solidFill>
              </a:rPr>
              <a:t> </a:t>
            </a:r>
            <a:r>
              <a:rPr lang="de-DE" i="1">
                <a:solidFill>
                  <a:srgbClr val="C00000"/>
                </a:solidFill>
              </a:rPr>
              <a:t>the</a:t>
            </a:r>
            <a:r>
              <a:rPr lang="de-DE" i="1">
                <a:solidFill>
                  <a:srgbClr val="C00000"/>
                </a:solidFill>
              </a:rPr>
              <a:t> </a:t>
            </a:r>
            <a:r>
              <a:rPr lang="de-DE" i="1">
                <a:solidFill>
                  <a:srgbClr val="C00000"/>
                </a:solidFill>
              </a:rPr>
              <a:t>most</a:t>
            </a:r>
            <a:r>
              <a:rPr lang="de-DE" i="1">
                <a:solidFill>
                  <a:srgbClr val="C00000"/>
                </a:solidFill>
              </a:rPr>
              <a:t>?</a:t>
            </a:r>
            <a:endParaRPr/>
          </a:p>
          <a:p>
            <a:pPr lvl="1">
              <a:defRPr/>
            </a:pP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979944" y="1023582"/>
            <a:ext cx="8229601" cy="1262063"/>
          </a:xfrm>
          <a:prstGeom prst="rect">
            <a:avLst/>
          </a:prstGeom>
          <a:ln>
            <a:noFill/>
          </a:ln>
          <a:effectLst>
            <a:outerShdw blurRad="292100" dist="139700" dir="2700000" rotWithShape="0" algn="tl">
              <a:srgbClr val="333333">
                <a:alpha val="65000"/>
              </a:srgbClr>
            </a:outerShdw>
          </a:effectLst>
        </p:spPr>
      </p:pic>
      <p:cxnSp>
        <p:nvCxnSpPr>
          <p:cNvPr id="12" name="Gerade Verbindung mit Pfeil 11" hidden="0"/>
          <p:cNvCxnSpPr>
            <a:cxnSpLocks/>
          </p:cNvCxnSpPr>
          <p:nvPr isPhoto="0" userDrawn="0"/>
        </p:nvCxnSpPr>
        <p:spPr bwMode="auto">
          <a:xfrm flipV="1">
            <a:off x="2319872" y="1496827"/>
            <a:ext cx="2069078" cy="104765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 hidden="0"/>
          <p:cNvCxnSpPr>
            <a:cxnSpLocks/>
          </p:cNvCxnSpPr>
          <p:nvPr isPhoto="0" userDrawn="0"/>
        </p:nvCxnSpPr>
        <p:spPr bwMode="auto">
          <a:xfrm flipV="1">
            <a:off x="3152593" y="1602768"/>
            <a:ext cx="1328097" cy="94170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 hidden="0"/>
          <p:cNvCxnSpPr>
            <a:cxnSpLocks/>
          </p:cNvCxnSpPr>
          <p:nvPr isPhoto="0" userDrawn="0"/>
        </p:nvCxnSpPr>
        <p:spPr bwMode="auto">
          <a:xfrm flipV="1">
            <a:off x="3985314" y="1782577"/>
            <a:ext cx="1098961" cy="7619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 hidden="0"/>
          <p:cNvCxnSpPr>
            <a:cxnSpLocks/>
          </p:cNvCxnSpPr>
          <p:nvPr isPhoto="0" userDrawn="0"/>
        </p:nvCxnSpPr>
        <p:spPr bwMode="auto">
          <a:xfrm flipV="1">
            <a:off x="5658867" y="1249177"/>
            <a:ext cx="930358" cy="12953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 hidden="0"/>
          <p:cNvCxnSpPr>
            <a:cxnSpLocks/>
          </p:cNvCxnSpPr>
          <p:nvPr isPhoto="0" userDrawn="0"/>
        </p:nvCxnSpPr>
        <p:spPr bwMode="auto">
          <a:xfrm flipV="1">
            <a:off x="6502650" y="1639702"/>
            <a:ext cx="1572475" cy="90477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 hidden="0"/>
          <p:cNvCxnSpPr>
            <a:cxnSpLocks/>
          </p:cNvCxnSpPr>
          <p:nvPr isPhoto="0" userDrawn="0"/>
        </p:nvCxnSpPr>
        <p:spPr bwMode="auto">
          <a:xfrm flipH="1" flipV="1">
            <a:off x="8522800" y="1249177"/>
            <a:ext cx="1351785" cy="128572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 hidden="0"/>
          <p:cNvCxnSpPr>
            <a:cxnSpLocks/>
          </p:cNvCxnSpPr>
          <p:nvPr isPhoto="0" userDrawn="0"/>
        </p:nvCxnSpPr>
        <p:spPr bwMode="auto">
          <a:xfrm flipH="1" flipV="1">
            <a:off x="7672888" y="1649227"/>
            <a:ext cx="1359882" cy="86972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 hidden="0"/>
          <p:cNvCxnSpPr>
            <a:cxnSpLocks/>
          </p:cNvCxnSpPr>
          <p:nvPr isPhoto="0" userDrawn="0"/>
        </p:nvCxnSpPr>
        <p:spPr bwMode="auto">
          <a:xfrm flipH="1" flipV="1">
            <a:off x="5579575" y="1639702"/>
            <a:ext cx="1760470" cy="89520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1407612" y="2618330"/>
            <a:ext cx="1001483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3" name="Picture 4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2557247" y="2618329"/>
            <a:ext cx="1001484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4" name="Picture 6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6036768" y="2618330"/>
            <a:ext cx="1019447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5" name="Picture 10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6"/>
          <a:stretch/>
        </p:blipFill>
        <p:spPr bwMode="auto">
          <a:xfrm>
            <a:off x="4869169" y="2618330"/>
            <a:ext cx="1019447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6" name="Picture 18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7"/>
          <a:stretch/>
        </p:blipFill>
        <p:spPr bwMode="auto">
          <a:xfrm>
            <a:off x="3706883" y="2618329"/>
            <a:ext cx="1014134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7" name="Picture 24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8"/>
          <a:stretch/>
        </p:blipFill>
        <p:spPr bwMode="auto">
          <a:xfrm>
            <a:off x="7204367" y="2618329"/>
            <a:ext cx="1019447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8" name="Picture 28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9"/>
          <a:stretch/>
        </p:blipFill>
        <p:spPr bwMode="auto">
          <a:xfrm>
            <a:off x="8371966" y="2618329"/>
            <a:ext cx="1019448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9" name="Picture 30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10"/>
          <a:stretch/>
        </p:blipFill>
        <p:spPr bwMode="auto">
          <a:xfrm>
            <a:off x="9539564" y="2618329"/>
            <a:ext cx="1029596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sp>
        <p:nvSpPr>
          <p:cNvPr id="40" name="Textfeld 39" hidden="0"/>
          <p:cNvSpPr txBox="1"/>
          <p:nvPr isPhoto="0" userDrawn="0"/>
        </p:nvSpPr>
        <p:spPr bwMode="auto">
          <a:xfrm>
            <a:off x="10580633" y="3206957"/>
            <a:ext cx="2970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200"/>
              <a:t>Made </a:t>
            </a:r>
            <a:r>
              <a:rPr lang="de-DE" sz="1200"/>
              <a:t>with</a:t>
            </a:r>
            <a:r>
              <a:rPr lang="de-DE" sz="1200"/>
              <a:t> </a:t>
            </a:r>
            <a:r>
              <a:rPr lang="de-DE" sz="1200"/>
              <a:t>StyleGAN</a:t>
            </a:r>
            <a:endParaRPr lang="de-DE" sz="1200"/>
          </a:p>
          <a:p>
            <a:pPr>
              <a:defRPr/>
            </a:pPr>
            <a:r>
              <a:rPr lang="de-DE" sz="1200"/>
              <a:t>arXiv:1912.04958</a:t>
            </a:r>
            <a:endParaRPr lang="en-US" sz="1200"/>
          </a:p>
        </p:txBody>
      </p:sp>
      <p:sp>
        <p:nvSpPr>
          <p:cNvPr id="25" name="Geschweifte Klammer rechts 24" hidden="0"/>
          <p:cNvSpPr/>
          <p:nvPr isPhoto="0" userDrawn="0"/>
        </p:nvSpPr>
        <p:spPr bwMode="auto">
          <a:xfrm>
            <a:off x="9160873" y="4368800"/>
            <a:ext cx="757382" cy="1690254"/>
          </a:xfrm>
          <a:prstGeom prst="rightBrace">
            <a:avLst>
              <a:gd name="adj1" fmla="val 33943"/>
              <a:gd name="adj2" fmla="val 50000"/>
            </a:avLst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srgbClr val="C00000"/>
              </a:solidFill>
            </a:endParaRPr>
          </a:p>
        </p:txBody>
      </p:sp>
      <p:sp>
        <p:nvSpPr>
          <p:cNvPr id="26" name="Textfeld 25" hidden="0"/>
          <p:cNvSpPr txBox="1"/>
          <p:nvPr isPhoto="0" userDrawn="0"/>
        </p:nvSpPr>
        <p:spPr bwMode="auto">
          <a:xfrm>
            <a:off x="10270791" y="4613954"/>
            <a:ext cx="1609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bad</a:t>
            </a:r>
            <a:r>
              <a:rPr lang="de-DE"/>
              <a:t> </a:t>
            </a:r>
            <a:r>
              <a:rPr lang="de-DE"/>
              <a:t>intention</a:t>
            </a:r>
            <a:r>
              <a:rPr lang="de-DE"/>
              <a:t>, negative-</a:t>
            </a:r>
            <a:r>
              <a:rPr lang="de-DE"/>
              <a:t>subjective</a:t>
            </a:r>
            <a:r>
              <a:rPr lang="de-DE"/>
              <a:t>, </a:t>
            </a:r>
            <a:r>
              <a:rPr lang="de-DE"/>
              <a:t>pessimistic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Mining </a:t>
            </a:r>
            <a:r>
              <a:rPr lang="de-DE"/>
              <a:t>Risks</a:t>
            </a:r>
            <a:r>
              <a:rPr lang="de-DE"/>
              <a:t> and Green Data Science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And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other</a:t>
            </a:r>
            <a:r>
              <a:rPr lang="de-DE"/>
              <a:t> extreme, </a:t>
            </a:r>
            <a:r>
              <a:rPr lang="de-DE"/>
              <a:t>changed</a:t>
            </a:r>
            <a:r>
              <a:rPr lang="de-DE"/>
              <a:t> </a:t>
            </a:r>
            <a:r>
              <a:rPr lang="de-DE"/>
              <a:t>mindset</a:t>
            </a:r>
            <a:r>
              <a:rPr lang="de-DE"/>
              <a:t>:</a:t>
            </a:r>
            <a:endParaRPr/>
          </a:p>
          <a:p>
            <a:pPr lvl="1">
              <a:tabLst>
                <a:tab pos="2066925" algn="l"/>
              </a:tabLst>
              <a:defRPr/>
            </a:pPr>
            <a:r>
              <a:rPr lang="de-DE"/>
              <a:t>Students</a:t>
            </a:r>
            <a:r>
              <a:rPr lang="de-DE"/>
              <a:t>		</a:t>
            </a:r>
            <a:r>
              <a:rPr lang="de-DE" i="1">
                <a:solidFill>
                  <a:srgbClr val="009440"/>
                </a:solidFill>
              </a:rPr>
              <a:t>Who </a:t>
            </a:r>
            <a:r>
              <a:rPr lang="de-DE" i="1">
                <a:solidFill>
                  <a:srgbClr val="009440"/>
                </a:solidFill>
              </a:rPr>
              <a:t>is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the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most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interested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student</a:t>
            </a:r>
            <a:r>
              <a:rPr lang="de-DE" i="1">
                <a:solidFill>
                  <a:srgbClr val="009440"/>
                </a:solidFill>
              </a:rPr>
              <a:t>?</a:t>
            </a:r>
            <a:endParaRPr/>
          </a:p>
          <a:p>
            <a:pPr lvl="1">
              <a:tabLst>
                <a:tab pos="2066925" algn="l"/>
              </a:tabLst>
              <a:defRPr/>
            </a:pPr>
            <a:r>
              <a:rPr lang="de-DE"/>
              <a:t>Employees</a:t>
            </a:r>
            <a:r>
              <a:rPr lang="de-DE"/>
              <a:t>		</a:t>
            </a:r>
            <a:r>
              <a:rPr lang="de-DE" i="1">
                <a:solidFill>
                  <a:srgbClr val="009440"/>
                </a:solidFill>
              </a:rPr>
              <a:t>Who </a:t>
            </a:r>
            <a:r>
              <a:rPr lang="de-DE" i="1">
                <a:solidFill>
                  <a:srgbClr val="009440"/>
                </a:solidFill>
              </a:rPr>
              <a:t>handles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the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most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difficult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tasks</a:t>
            </a:r>
            <a:r>
              <a:rPr lang="de-DE" i="1">
                <a:solidFill>
                  <a:srgbClr val="009440"/>
                </a:solidFill>
              </a:rPr>
              <a:t>?</a:t>
            </a:r>
            <a:endParaRPr/>
          </a:p>
          <a:p>
            <a:pPr lvl="1">
              <a:tabLst>
                <a:tab pos="2066925" algn="l"/>
              </a:tabLst>
              <a:defRPr/>
            </a:pPr>
            <a:r>
              <a:rPr lang="de-DE"/>
              <a:t>Tenants</a:t>
            </a:r>
            <a:r>
              <a:rPr lang="de-DE"/>
              <a:t>		</a:t>
            </a:r>
            <a:r>
              <a:rPr lang="de-DE" i="1">
                <a:solidFill>
                  <a:srgbClr val="009440"/>
                </a:solidFill>
              </a:rPr>
              <a:t>Who </a:t>
            </a:r>
            <a:r>
              <a:rPr lang="de-DE" i="1">
                <a:solidFill>
                  <a:srgbClr val="009440"/>
                </a:solidFill>
              </a:rPr>
              <a:t>takes</a:t>
            </a:r>
            <a:r>
              <a:rPr lang="de-DE" i="1">
                <a:solidFill>
                  <a:srgbClr val="009440"/>
                </a:solidFill>
              </a:rPr>
              <a:t> care </a:t>
            </a:r>
            <a:r>
              <a:rPr lang="de-DE" i="1">
                <a:solidFill>
                  <a:srgbClr val="009440"/>
                </a:solidFill>
              </a:rPr>
              <a:t>of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the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rental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property</a:t>
            </a:r>
            <a:r>
              <a:rPr lang="de-DE" i="1">
                <a:solidFill>
                  <a:srgbClr val="009440"/>
                </a:solidFill>
              </a:rPr>
              <a:t>?</a:t>
            </a:r>
            <a:endParaRPr/>
          </a:p>
          <a:p>
            <a:pPr lvl="1">
              <a:tabLst>
                <a:tab pos="2066925" algn="l"/>
              </a:tabLst>
              <a:defRPr/>
            </a:pPr>
            <a:r>
              <a:rPr lang="de-DE"/>
              <a:t>Clients		</a:t>
            </a:r>
            <a:r>
              <a:rPr lang="de-DE" i="1">
                <a:solidFill>
                  <a:srgbClr val="009440"/>
                </a:solidFill>
              </a:rPr>
              <a:t>Who </a:t>
            </a:r>
            <a:r>
              <a:rPr lang="de-DE" i="1">
                <a:solidFill>
                  <a:srgbClr val="009440"/>
                </a:solidFill>
              </a:rPr>
              <a:t>gives</a:t>
            </a:r>
            <a:r>
              <a:rPr lang="de-DE" i="1">
                <a:solidFill>
                  <a:srgbClr val="009440"/>
                </a:solidFill>
              </a:rPr>
              <a:t> a </a:t>
            </a:r>
            <a:r>
              <a:rPr lang="de-DE" i="1">
                <a:solidFill>
                  <a:srgbClr val="009440"/>
                </a:solidFill>
              </a:rPr>
              <a:t>lot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of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constructive</a:t>
            </a:r>
            <a:r>
              <a:rPr lang="de-DE" i="1">
                <a:solidFill>
                  <a:srgbClr val="009440"/>
                </a:solidFill>
              </a:rPr>
              <a:t> </a:t>
            </a:r>
            <a:r>
              <a:rPr lang="de-DE" i="1">
                <a:solidFill>
                  <a:srgbClr val="009440"/>
                </a:solidFill>
              </a:rPr>
              <a:t>feedback</a:t>
            </a:r>
            <a:r>
              <a:rPr lang="de-DE" i="1">
                <a:solidFill>
                  <a:srgbClr val="009440"/>
                </a:solidFill>
              </a:rPr>
              <a:t>?</a:t>
            </a:r>
            <a:endParaRPr/>
          </a:p>
          <a:p>
            <a:pPr lvl="1">
              <a:defRPr/>
            </a:pP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979944" y="1023582"/>
            <a:ext cx="8229601" cy="1262063"/>
          </a:xfrm>
          <a:prstGeom prst="rect">
            <a:avLst/>
          </a:prstGeom>
          <a:ln>
            <a:noFill/>
          </a:ln>
          <a:effectLst>
            <a:outerShdw blurRad="292100" dist="139700" dir="2700000" rotWithShape="0" algn="tl">
              <a:srgbClr val="333333">
                <a:alpha val="65000"/>
              </a:srgbClr>
            </a:outerShdw>
          </a:effectLst>
        </p:spPr>
      </p:pic>
      <p:cxnSp>
        <p:nvCxnSpPr>
          <p:cNvPr id="12" name="Gerade Verbindung mit Pfeil 11" hidden="0"/>
          <p:cNvCxnSpPr>
            <a:cxnSpLocks/>
          </p:cNvCxnSpPr>
          <p:nvPr isPhoto="0" userDrawn="0"/>
        </p:nvCxnSpPr>
        <p:spPr bwMode="auto">
          <a:xfrm flipV="1">
            <a:off x="2319872" y="1496827"/>
            <a:ext cx="2069078" cy="104765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 hidden="0"/>
          <p:cNvCxnSpPr>
            <a:cxnSpLocks/>
          </p:cNvCxnSpPr>
          <p:nvPr isPhoto="0" userDrawn="0"/>
        </p:nvCxnSpPr>
        <p:spPr bwMode="auto">
          <a:xfrm flipV="1">
            <a:off x="3152593" y="1602768"/>
            <a:ext cx="1328097" cy="94170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 hidden="0"/>
          <p:cNvCxnSpPr>
            <a:cxnSpLocks/>
          </p:cNvCxnSpPr>
          <p:nvPr isPhoto="0" userDrawn="0"/>
        </p:nvCxnSpPr>
        <p:spPr bwMode="auto">
          <a:xfrm flipV="1">
            <a:off x="3985314" y="1782577"/>
            <a:ext cx="1098961" cy="7619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 hidden="0"/>
          <p:cNvCxnSpPr>
            <a:cxnSpLocks/>
          </p:cNvCxnSpPr>
          <p:nvPr isPhoto="0" userDrawn="0"/>
        </p:nvCxnSpPr>
        <p:spPr bwMode="auto">
          <a:xfrm flipV="1">
            <a:off x="5658867" y="1249177"/>
            <a:ext cx="930358" cy="12953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 hidden="0"/>
          <p:cNvCxnSpPr>
            <a:cxnSpLocks/>
          </p:cNvCxnSpPr>
          <p:nvPr isPhoto="0" userDrawn="0"/>
        </p:nvCxnSpPr>
        <p:spPr bwMode="auto">
          <a:xfrm flipV="1">
            <a:off x="6502650" y="1639702"/>
            <a:ext cx="1572475" cy="90477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 hidden="0"/>
          <p:cNvCxnSpPr>
            <a:cxnSpLocks/>
          </p:cNvCxnSpPr>
          <p:nvPr isPhoto="0" userDrawn="0"/>
        </p:nvCxnSpPr>
        <p:spPr bwMode="auto">
          <a:xfrm flipH="1" flipV="1">
            <a:off x="8522800" y="1249177"/>
            <a:ext cx="1351785" cy="128572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 hidden="0"/>
          <p:cNvCxnSpPr>
            <a:cxnSpLocks/>
          </p:cNvCxnSpPr>
          <p:nvPr isPhoto="0" userDrawn="0"/>
        </p:nvCxnSpPr>
        <p:spPr bwMode="auto">
          <a:xfrm flipH="1" flipV="1">
            <a:off x="7672888" y="1649227"/>
            <a:ext cx="1359882" cy="86972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 hidden="0"/>
          <p:cNvCxnSpPr>
            <a:cxnSpLocks/>
          </p:cNvCxnSpPr>
          <p:nvPr isPhoto="0" userDrawn="0"/>
        </p:nvCxnSpPr>
        <p:spPr bwMode="auto">
          <a:xfrm flipH="1" flipV="1">
            <a:off x="5579575" y="1639702"/>
            <a:ext cx="1760470" cy="89520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1407612" y="2618330"/>
            <a:ext cx="1001483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3" name="Picture 4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2557247" y="2618329"/>
            <a:ext cx="1001484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4" name="Picture 6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6036768" y="2618330"/>
            <a:ext cx="1019447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5" name="Picture 10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6"/>
          <a:stretch/>
        </p:blipFill>
        <p:spPr bwMode="auto">
          <a:xfrm>
            <a:off x="4869169" y="2618330"/>
            <a:ext cx="1019447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6" name="Picture 18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7"/>
          <a:stretch/>
        </p:blipFill>
        <p:spPr bwMode="auto">
          <a:xfrm>
            <a:off x="3706883" y="2618329"/>
            <a:ext cx="1014134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7" name="Picture 24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8"/>
          <a:stretch/>
        </p:blipFill>
        <p:spPr bwMode="auto">
          <a:xfrm>
            <a:off x="7204367" y="2618329"/>
            <a:ext cx="1019447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8" name="Picture 28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9"/>
          <a:stretch/>
        </p:blipFill>
        <p:spPr bwMode="auto">
          <a:xfrm>
            <a:off x="8371966" y="2618329"/>
            <a:ext cx="1019448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9" name="Picture 30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10"/>
          <a:stretch/>
        </p:blipFill>
        <p:spPr bwMode="auto">
          <a:xfrm>
            <a:off x="9539564" y="2618329"/>
            <a:ext cx="1029596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sp>
        <p:nvSpPr>
          <p:cNvPr id="40" name="Textfeld 39" hidden="0"/>
          <p:cNvSpPr txBox="1"/>
          <p:nvPr isPhoto="0" userDrawn="0"/>
        </p:nvSpPr>
        <p:spPr bwMode="auto">
          <a:xfrm>
            <a:off x="10580633" y="3206957"/>
            <a:ext cx="2970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200"/>
              <a:t>Made </a:t>
            </a:r>
            <a:r>
              <a:rPr lang="de-DE" sz="1200"/>
              <a:t>with</a:t>
            </a:r>
            <a:r>
              <a:rPr lang="de-DE" sz="1200"/>
              <a:t> </a:t>
            </a:r>
            <a:r>
              <a:rPr lang="de-DE" sz="1200"/>
              <a:t>StyleGAN</a:t>
            </a:r>
            <a:endParaRPr lang="de-DE" sz="1200"/>
          </a:p>
          <a:p>
            <a:pPr>
              <a:defRPr/>
            </a:pPr>
            <a:r>
              <a:rPr lang="de-DE" sz="1200"/>
              <a:t>arXiv:1912.04958</a:t>
            </a:r>
            <a:endParaRPr lang="en-US" sz="1200"/>
          </a:p>
        </p:txBody>
      </p:sp>
      <p:sp>
        <p:nvSpPr>
          <p:cNvPr id="25" name="Geschweifte Klammer rechts 24" hidden="0"/>
          <p:cNvSpPr/>
          <p:nvPr isPhoto="0" userDrawn="0"/>
        </p:nvSpPr>
        <p:spPr bwMode="auto">
          <a:xfrm>
            <a:off x="9160873" y="4368800"/>
            <a:ext cx="757382" cy="1690254"/>
          </a:xfrm>
          <a:prstGeom prst="rightBrace">
            <a:avLst>
              <a:gd name="adj1" fmla="val 33943"/>
              <a:gd name="adj2" fmla="val 50000"/>
            </a:avLst>
          </a:prstGeom>
          <a:ln w="57150"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Textfeld 26" hidden="0"/>
          <p:cNvSpPr txBox="1"/>
          <p:nvPr isPhoto="0" userDrawn="0"/>
        </p:nvSpPr>
        <p:spPr bwMode="auto">
          <a:xfrm>
            <a:off x="10270791" y="4613954"/>
            <a:ext cx="1609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good</a:t>
            </a:r>
            <a:r>
              <a:rPr lang="de-DE"/>
              <a:t> </a:t>
            </a:r>
            <a:r>
              <a:rPr lang="de-DE"/>
              <a:t>intention</a:t>
            </a:r>
            <a:r>
              <a:rPr lang="de-DE"/>
              <a:t>, positive-</a:t>
            </a:r>
            <a:r>
              <a:rPr lang="de-DE"/>
              <a:t>subjective</a:t>
            </a:r>
            <a:r>
              <a:rPr lang="de-DE"/>
              <a:t>, </a:t>
            </a:r>
            <a:r>
              <a:rPr lang="de-DE"/>
              <a:t>optimistic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Mining </a:t>
            </a:r>
            <a:r>
              <a:rPr lang="de-DE"/>
              <a:t>Risks</a:t>
            </a:r>
            <a:r>
              <a:rPr lang="de-DE"/>
              <a:t> and Green Data Science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r>
              <a:rPr lang="de-DE" sz="2400"/>
              <a:t>Be</a:t>
            </a:r>
            <a:r>
              <a:rPr lang="de-DE" sz="2400"/>
              <a:t> </a:t>
            </a:r>
            <a:r>
              <a:rPr lang="de-DE" sz="2400"/>
              <a:t>careful</a:t>
            </a:r>
            <a:r>
              <a:rPr lang="de-DE" sz="2400"/>
              <a:t> </a:t>
            </a:r>
            <a:r>
              <a:rPr lang="de-DE" sz="2400"/>
              <a:t>with</a:t>
            </a:r>
            <a:r>
              <a:rPr lang="de-DE" sz="2400"/>
              <a:t> </a:t>
            </a:r>
            <a:r>
              <a:rPr lang="de-DE" sz="2400"/>
              <a:t>interpretations</a:t>
            </a:r>
            <a:r>
              <a:rPr lang="de-DE" sz="2400"/>
              <a:t>.</a:t>
            </a:r>
            <a:endParaRPr/>
          </a:p>
          <a:p>
            <a:pPr>
              <a:defRPr/>
            </a:pPr>
            <a:r>
              <a:rPr lang="de-DE" sz="2400"/>
              <a:t>Even </a:t>
            </a:r>
            <a:r>
              <a:rPr lang="de-DE" sz="2400"/>
              <a:t>if</a:t>
            </a:r>
            <a:r>
              <a:rPr lang="de-DE" sz="2400"/>
              <a:t> </a:t>
            </a:r>
            <a:r>
              <a:rPr lang="de-DE" sz="2400"/>
              <a:t>you</a:t>
            </a:r>
            <a:r>
              <a:rPr lang="de-DE" sz="2400"/>
              <a:t> </a:t>
            </a:r>
            <a:r>
              <a:rPr lang="de-DE" sz="2400"/>
              <a:t>are</a:t>
            </a:r>
            <a:r>
              <a:rPr lang="de-DE" sz="2400"/>
              <a:t> </a:t>
            </a:r>
            <a:r>
              <a:rPr lang="de-DE" sz="2400"/>
              <a:t>objective</a:t>
            </a:r>
            <a:r>
              <a:rPr lang="de-DE" sz="2400"/>
              <a:t>, </a:t>
            </a:r>
            <a:r>
              <a:rPr lang="de-DE" sz="2400"/>
              <a:t>can</a:t>
            </a:r>
            <a:r>
              <a:rPr lang="de-DE" sz="2400"/>
              <a:t> </a:t>
            </a:r>
            <a:r>
              <a:rPr lang="de-DE" sz="2400"/>
              <a:t>your</a:t>
            </a:r>
            <a:r>
              <a:rPr lang="de-DE" sz="2400"/>
              <a:t> </a:t>
            </a:r>
            <a:r>
              <a:rPr lang="de-DE" sz="2400"/>
              <a:t>results</a:t>
            </a:r>
            <a:r>
              <a:rPr lang="de-DE" sz="2400"/>
              <a:t> </a:t>
            </a:r>
            <a:r>
              <a:rPr lang="de-DE" sz="2400"/>
              <a:t>be</a:t>
            </a:r>
            <a:r>
              <a:rPr lang="de-DE" sz="2400"/>
              <a:t> </a:t>
            </a:r>
            <a:r>
              <a:rPr lang="de-DE" sz="2400"/>
              <a:t>interpreted</a:t>
            </a:r>
            <a:r>
              <a:rPr lang="de-DE" sz="2400"/>
              <a:t> </a:t>
            </a:r>
            <a:r>
              <a:rPr lang="de-DE" sz="2400"/>
              <a:t>otherwise</a:t>
            </a:r>
            <a:r>
              <a:rPr lang="de-DE" sz="2400"/>
              <a:t>?</a:t>
            </a:r>
            <a:endParaRPr/>
          </a:p>
          <a:p>
            <a:pPr>
              <a:defRPr/>
            </a:pPr>
            <a:r>
              <a:rPr lang="de-DE" sz="2400"/>
              <a:t>Can </a:t>
            </a:r>
            <a:r>
              <a:rPr lang="de-DE" sz="2400"/>
              <a:t>you</a:t>
            </a:r>
            <a:r>
              <a:rPr lang="de-DE" sz="2400"/>
              <a:t> </a:t>
            </a:r>
            <a:r>
              <a:rPr lang="de-DE" sz="2400"/>
              <a:t>obscure</a:t>
            </a:r>
            <a:r>
              <a:rPr lang="de-DE" sz="2400"/>
              <a:t> </a:t>
            </a:r>
            <a:r>
              <a:rPr lang="de-DE" sz="2400"/>
              <a:t>the</a:t>
            </a:r>
            <a:r>
              <a:rPr lang="de-DE" sz="2400"/>
              <a:t> </a:t>
            </a:r>
            <a:r>
              <a:rPr lang="de-DE" sz="2400"/>
              <a:t>results</a:t>
            </a:r>
            <a:r>
              <a:rPr lang="de-DE" sz="2400"/>
              <a:t> so </a:t>
            </a:r>
            <a:r>
              <a:rPr lang="de-DE" sz="2400"/>
              <a:t>they</a:t>
            </a:r>
            <a:r>
              <a:rPr lang="de-DE" sz="2400"/>
              <a:t> </a:t>
            </a:r>
            <a:r>
              <a:rPr lang="de-DE" sz="2400"/>
              <a:t>stay</a:t>
            </a:r>
            <a:r>
              <a:rPr lang="de-DE" sz="2400"/>
              <a:t> </a:t>
            </a:r>
            <a:r>
              <a:rPr lang="de-DE" sz="2400"/>
              <a:t>meaningful</a:t>
            </a:r>
            <a:r>
              <a:rPr lang="de-DE" sz="2400"/>
              <a:t>, but </a:t>
            </a:r>
            <a:r>
              <a:rPr lang="de-DE" sz="2400"/>
              <a:t>protect</a:t>
            </a:r>
            <a:r>
              <a:rPr lang="de-DE" sz="2400"/>
              <a:t> </a:t>
            </a:r>
            <a:r>
              <a:rPr lang="de-DE" sz="2400"/>
              <a:t>individuals</a:t>
            </a:r>
            <a:r>
              <a:rPr lang="de-DE" sz="2400"/>
              <a:t>?</a:t>
            </a:r>
            <a:br>
              <a:rPr lang="de-DE" sz="2400"/>
            </a:br>
            <a:r>
              <a:rPr lang="de-DE" sz="2400"/>
              <a:t>e.g. </a:t>
            </a:r>
            <a:r>
              <a:rPr lang="de-DE" sz="2400"/>
              <a:t>c</a:t>
            </a:r>
            <a:r>
              <a:rPr lang="de-DE" sz="2000"/>
              <a:t>luster</a:t>
            </a:r>
            <a:r>
              <a:rPr lang="de-DE" sz="2000"/>
              <a:t> </a:t>
            </a:r>
            <a:r>
              <a:rPr lang="de-DE" sz="2000"/>
              <a:t>individuals</a:t>
            </a:r>
            <a:r>
              <a:rPr lang="de-DE" sz="2000"/>
              <a:t>, top-k-rankings, k-</a:t>
            </a:r>
            <a:r>
              <a:rPr lang="de-DE" sz="2000"/>
              <a:t>anonymity</a:t>
            </a:r>
            <a:r>
              <a:rPr lang="de-DE" sz="2000"/>
              <a:t>, </a:t>
            </a:r>
            <a:r>
              <a:rPr lang="de-DE" sz="2000"/>
              <a:t>hashing</a:t>
            </a:r>
            <a:r>
              <a:rPr lang="de-DE" sz="2000"/>
              <a:t>, </a:t>
            </a:r>
            <a:r>
              <a:rPr lang="de-DE" sz="2000"/>
              <a:t>noise</a:t>
            </a:r>
            <a:r>
              <a:rPr lang="de-DE" sz="2000"/>
              <a:t> </a:t>
            </a:r>
            <a:r>
              <a:rPr lang="de-DE" sz="2000"/>
              <a:t>addition</a:t>
            </a:r>
            <a:r>
              <a:rPr lang="de-DE" sz="2000"/>
              <a:t>,…</a:t>
            </a:r>
            <a:endParaRPr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 lvl="1">
              <a:defRPr/>
            </a:pPr>
            <a:endParaRPr lang="de-DE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979944" y="1023582"/>
            <a:ext cx="8229601" cy="1262063"/>
          </a:xfrm>
          <a:prstGeom prst="rect">
            <a:avLst/>
          </a:prstGeom>
          <a:ln>
            <a:noFill/>
          </a:ln>
          <a:effectLst>
            <a:outerShdw blurRad="292100" dist="139700" dir="2700000" rotWithShape="0" algn="tl">
              <a:srgbClr val="333333">
                <a:alpha val="65000"/>
              </a:srgbClr>
            </a:outerShdw>
          </a:effectLst>
        </p:spPr>
      </p:pic>
      <p:cxnSp>
        <p:nvCxnSpPr>
          <p:cNvPr id="12" name="Gerade Verbindung mit Pfeil 11" hidden="0"/>
          <p:cNvCxnSpPr>
            <a:cxnSpLocks/>
          </p:cNvCxnSpPr>
          <p:nvPr isPhoto="0" userDrawn="0"/>
        </p:nvCxnSpPr>
        <p:spPr bwMode="auto">
          <a:xfrm flipV="1">
            <a:off x="2319872" y="1496827"/>
            <a:ext cx="2069078" cy="104765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 hidden="0"/>
          <p:cNvCxnSpPr>
            <a:cxnSpLocks/>
          </p:cNvCxnSpPr>
          <p:nvPr isPhoto="0" userDrawn="0"/>
        </p:nvCxnSpPr>
        <p:spPr bwMode="auto">
          <a:xfrm flipV="1">
            <a:off x="3152593" y="1602768"/>
            <a:ext cx="1328097" cy="94170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 hidden="0"/>
          <p:cNvCxnSpPr>
            <a:cxnSpLocks/>
          </p:cNvCxnSpPr>
          <p:nvPr isPhoto="0" userDrawn="0"/>
        </p:nvCxnSpPr>
        <p:spPr bwMode="auto">
          <a:xfrm flipV="1">
            <a:off x="3985314" y="1782577"/>
            <a:ext cx="1098961" cy="7619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 hidden="0"/>
          <p:cNvCxnSpPr>
            <a:cxnSpLocks/>
          </p:cNvCxnSpPr>
          <p:nvPr isPhoto="0" userDrawn="0"/>
        </p:nvCxnSpPr>
        <p:spPr bwMode="auto">
          <a:xfrm flipV="1">
            <a:off x="5658867" y="1249177"/>
            <a:ext cx="930358" cy="12953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 hidden="0"/>
          <p:cNvCxnSpPr>
            <a:cxnSpLocks/>
          </p:cNvCxnSpPr>
          <p:nvPr isPhoto="0" userDrawn="0"/>
        </p:nvCxnSpPr>
        <p:spPr bwMode="auto">
          <a:xfrm flipV="1">
            <a:off x="6502650" y="1639702"/>
            <a:ext cx="1572475" cy="90477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 hidden="0"/>
          <p:cNvCxnSpPr>
            <a:cxnSpLocks/>
          </p:cNvCxnSpPr>
          <p:nvPr isPhoto="0" userDrawn="0"/>
        </p:nvCxnSpPr>
        <p:spPr bwMode="auto">
          <a:xfrm flipH="1" flipV="1">
            <a:off x="8522800" y="1249177"/>
            <a:ext cx="1351785" cy="128572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 hidden="0"/>
          <p:cNvCxnSpPr>
            <a:cxnSpLocks/>
          </p:cNvCxnSpPr>
          <p:nvPr isPhoto="0" userDrawn="0"/>
        </p:nvCxnSpPr>
        <p:spPr bwMode="auto">
          <a:xfrm flipH="1" flipV="1">
            <a:off x="7672888" y="1649227"/>
            <a:ext cx="1359882" cy="86972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 hidden="0"/>
          <p:cNvCxnSpPr>
            <a:cxnSpLocks/>
          </p:cNvCxnSpPr>
          <p:nvPr isPhoto="0" userDrawn="0"/>
        </p:nvCxnSpPr>
        <p:spPr bwMode="auto">
          <a:xfrm flipH="1" flipV="1">
            <a:off x="5579575" y="1639702"/>
            <a:ext cx="1760470" cy="89520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1407612" y="2618330"/>
            <a:ext cx="1001483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3" name="Picture 4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2557247" y="2618329"/>
            <a:ext cx="1001484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4" name="Picture 6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6036768" y="2618330"/>
            <a:ext cx="1019447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5" name="Picture 10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6"/>
          <a:stretch/>
        </p:blipFill>
        <p:spPr bwMode="auto">
          <a:xfrm>
            <a:off x="4869169" y="2618330"/>
            <a:ext cx="1019447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6" name="Picture 18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7"/>
          <a:stretch/>
        </p:blipFill>
        <p:spPr bwMode="auto">
          <a:xfrm>
            <a:off x="3706883" y="2618329"/>
            <a:ext cx="1014134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7" name="Picture 24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8"/>
          <a:stretch/>
        </p:blipFill>
        <p:spPr bwMode="auto">
          <a:xfrm>
            <a:off x="7204367" y="2618329"/>
            <a:ext cx="1019447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8" name="Picture 28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9"/>
          <a:stretch/>
        </p:blipFill>
        <p:spPr bwMode="auto">
          <a:xfrm>
            <a:off x="8371966" y="2618329"/>
            <a:ext cx="1019448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39" name="Picture 30" descr="https://www.thispersondoesnotexist.com/image" hidden="0"/>
          <p:cNvPicPr>
            <a:picLocks noChangeAspect="1" noChangeArrowheads="1"/>
          </p:cNvPicPr>
          <p:nvPr isPhoto="0" userDrawn="0"/>
        </p:nvPicPr>
        <p:blipFill>
          <a:blip r:embed="rId10"/>
          <a:stretch/>
        </p:blipFill>
        <p:spPr bwMode="auto">
          <a:xfrm>
            <a:off x="9539564" y="2618329"/>
            <a:ext cx="1029596" cy="100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sp>
        <p:nvSpPr>
          <p:cNvPr id="40" name="Textfeld 39" hidden="0"/>
          <p:cNvSpPr txBox="1"/>
          <p:nvPr isPhoto="0" userDrawn="0"/>
        </p:nvSpPr>
        <p:spPr bwMode="auto">
          <a:xfrm>
            <a:off x="10580633" y="3206957"/>
            <a:ext cx="2970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200"/>
              <a:t>Made </a:t>
            </a:r>
            <a:r>
              <a:rPr lang="de-DE" sz="1200"/>
              <a:t>with</a:t>
            </a:r>
            <a:r>
              <a:rPr lang="de-DE" sz="1200"/>
              <a:t> </a:t>
            </a:r>
            <a:r>
              <a:rPr lang="de-DE" sz="1200"/>
              <a:t>StyleGAN</a:t>
            </a:r>
            <a:endParaRPr lang="de-DE" sz="1200"/>
          </a:p>
          <a:p>
            <a:pPr>
              <a:defRPr/>
            </a:pPr>
            <a:r>
              <a:rPr lang="de-DE" sz="1200"/>
              <a:t>arXiv:1912.04958</a:t>
            </a:r>
            <a:endParaRPr 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Models – Discussion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Creating</a:t>
            </a:r>
            <a:r>
              <a:rPr lang="de-DE"/>
              <a:t> a </a:t>
            </a:r>
            <a:r>
              <a:rPr lang="de-DE"/>
              <a:t>model</a:t>
            </a:r>
            <a:r>
              <a:rPr lang="de-DE"/>
              <a:t> </a:t>
            </a:r>
            <a:r>
              <a:rPr lang="de-DE"/>
              <a:t>is</a:t>
            </a:r>
            <a:r>
              <a:rPr lang="de-DE"/>
              <a:t> not an easy </a:t>
            </a:r>
            <a:r>
              <a:rPr lang="de-DE"/>
              <a:t>task</a:t>
            </a:r>
            <a:endParaRPr lang="de-DE"/>
          </a:p>
          <a:p>
            <a:pPr>
              <a:defRPr/>
            </a:pPr>
            <a:r>
              <a:rPr lang="de-DE"/>
              <a:t>Capturing</a:t>
            </a:r>
            <a:r>
              <a:rPr lang="de-DE"/>
              <a:t> human </a:t>
            </a:r>
            <a:r>
              <a:rPr lang="de-DE"/>
              <a:t>behavior</a:t>
            </a:r>
            <a:endParaRPr lang="de-DE"/>
          </a:p>
          <a:p>
            <a:pPr lvl="1">
              <a:defRPr/>
            </a:pPr>
            <a:r>
              <a:rPr lang="de-DE"/>
              <a:t>Human </a:t>
            </a:r>
            <a:r>
              <a:rPr lang="de-DE"/>
              <a:t>covers</a:t>
            </a:r>
            <a:r>
              <a:rPr lang="de-DE"/>
              <a:t> multiple </a:t>
            </a:r>
            <a:r>
              <a:rPr lang="de-DE"/>
              <a:t>processes</a:t>
            </a:r>
            <a:r>
              <a:rPr lang="de-DE"/>
              <a:t> </a:t>
            </a:r>
            <a:r>
              <a:rPr lang="de-DE"/>
              <a:t>with</a:t>
            </a:r>
            <a:r>
              <a:rPr lang="de-DE"/>
              <a:t> different </a:t>
            </a:r>
            <a:r>
              <a:rPr lang="de-DE"/>
              <a:t>priorities</a:t>
            </a:r>
            <a:r>
              <a:rPr lang="de-DE"/>
              <a:t> </a:t>
            </a:r>
            <a:r>
              <a:rPr lang="de-DE"/>
              <a:t></a:t>
            </a:r>
            <a:r>
              <a:rPr lang="de-DE"/>
              <a:t> </a:t>
            </a:r>
            <a:r>
              <a:rPr lang="de-DE"/>
              <a:t>dependencies</a:t>
            </a:r>
            <a:r>
              <a:rPr lang="de-DE"/>
              <a:t> </a:t>
            </a:r>
            <a:r>
              <a:rPr lang="de-DE"/>
              <a:t>evolve</a:t>
            </a:r>
            <a:br>
              <a:rPr lang="de-DE"/>
            </a:br>
            <a:r>
              <a:rPr lang="de-DE"/>
              <a:t> </a:t>
            </a:r>
            <a:r>
              <a:rPr lang="de-DE"/>
              <a:t>Difficult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model</a:t>
            </a:r>
            <a:r>
              <a:rPr lang="de-DE"/>
              <a:t> </a:t>
            </a:r>
            <a:r>
              <a:rPr lang="de-DE"/>
              <a:t>one</a:t>
            </a:r>
            <a:r>
              <a:rPr lang="de-DE"/>
              <a:t> </a:t>
            </a:r>
            <a:r>
              <a:rPr lang="de-DE"/>
              <a:t>process</a:t>
            </a:r>
            <a:r>
              <a:rPr lang="de-DE"/>
              <a:t> in </a:t>
            </a:r>
            <a:r>
              <a:rPr lang="de-DE"/>
              <a:t>isolation</a:t>
            </a:r>
            <a:endParaRPr lang="de-DE"/>
          </a:p>
          <a:p>
            <a:pPr lvl="1">
              <a:defRPr/>
            </a:pPr>
            <a:r>
              <a:rPr lang="de-DE"/>
              <a:t>Productivity</a:t>
            </a:r>
            <a:r>
              <a:rPr lang="de-DE"/>
              <a:t> of a human </a:t>
            </a:r>
            <a:r>
              <a:rPr lang="de-DE"/>
              <a:t>is</a:t>
            </a:r>
            <a:r>
              <a:rPr lang="de-DE"/>
              <a:t> </a:t>
            </a:r>
            <a:r>
              <a:rPr lang="de-DE"/>
              <a:t>varying</a:t>
            </a:r>
            <a:r>
              <a:rPr lang="de-DE"/>
              <a:t> </a:t>
            </a:r>
            <a:r>
              <a:rPr lang="de-DE"/>
              <a:t>over</a:t>
            </a:r>
            <a:r>
              <a:rPr lang="de-DE"/>
              <a:t> time.</a:t>
            </a:r>
            <a:br>
              <a:rPr lang="de-DE"/>
            </a:br>
            <a:r>
              <a:rPr lang="de-DE"/>
              <a:t>It</a:t>
            </a:r>
            <a:r>
              <a:rPr lang="de-DE"/>
              <a:t> also </a:t>
            </a:r>
            <a:r>
              <a:rPr lang="de-DE"/>
              <a:t>depends</a:t>
            </a:r>
            <a:r>
              <a:rPr lang="de-DE"/>
              <a:t> on </a:t>
            </a:r>
            <a:r>
              <a:rPr lang="de-DE"/>
              <a:t>other</a:t>
            </a:r>
            <a:r>
              <a:rPr lang="de-DE"/>
              <a:t> </a:t>
            </a:r>
            <a:r>
              <a:rPr lang="de-DE"/>
              <a:t>factors</a:t>
            </a:r>
            <a:r>
              <a:rPr lang="de-DE"/>
              <a:t> e.g. Yerkes-</a:t>
            </a:r>
            <a:r>
              <a:rPr lang="de-DE"/>
              <a:t>Dodson</a:t>
            </a:r>
            <a:r>
              <a:rPr lang="de-DE"/>
              <a:t> </a:t>
            </a:r>
            <a:r>
              <a:rPr lang="de-DE"/>
              <a:t>law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25" name="Gruppieren 24" hidden="0"/>
          <p:cNvGrpSpPr/>
          <p:nvPr isPhoto="0" userDrawn="0"/>
        </p:nvGrpSpPr>
        <p:grpSpPr bwMode="auto">
          <a:xfrm>
            <a:off x="2914900" y="3141892"/>
            <a:ext cx="6475708" cy="3205972"/>
            <a:chOff x="6289674" y="2435159"/>
            <a:chExt cx="5902915" cy="2862085"/>
          </a:xfrm>
        </p:grpSpPr>
        <p:pic>
          <p:nvPicPr>
            <p:cNvPr id="14" name="Grafik 13" hidden="0"/>
            <p:cNvPicPr>
              <a:picLocks noChangeAspect="1"/>
            </p:cNvPicPr>
            <p:nvPr isPhoto="0" userDrawn="0"/>
          </p:nvPicPr>
          <p:blipFill>
            <a:blip r:embed="rId2"/>
            <a:stretch/>
          </p:blipFill>
          <p:spPr bwMode="auto">
            <a:xfrm>
              <a:off x="6367136" y="2665607"/>
              <a:ext cx="4397006" cy="2477002"/>
            </a:xfrm>
            <a:prstGeom prst="rect">
              <a:avLst/>
            </a:prstGeom>
          </p:spPr>
        </p:pic>
        <p:sp>
          <p:nvSpPr>
            <p:cNvPr id="17" name="Textfeld 16" hidden="0"/>
            <p:cNvSpPr txBox="1"/>
            <p:nvPr isPhoto="0" userDrawn="0"/>
          </p:nvSpPr>
          <p:spPr bwMode="auto">
            <a:xfrm>
              <a:off x="6289674" y="2435159"/>
              <a:ext cx="1410733" cy="6839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Efficiency/</a:t>
              </a:r>
              <a:endParaRPr/>
            </a:p>
            <a:p>
              <a:pPr>
                <a:defRPr/>
              </a:pPr>
              <a:r>
                <a:rPr lang="de-DE"/>
                <a:t>Productivity</a:t>
              </a:r>
              <a:endParaRPr lang="en-GB"/>
            </a:p>
          </p:txBody>
        </p:sp>
        <p:sp>
          <p:nvSpPr>
            <p:cNvPr id="19" name="Textfeld 18" hidden="0"/>
            <p:cNvSpPr txBox="1"/>
            <p:nvPr isPhoto="0" userDrawn="0"/>
          </p:nvSpPr>
          <p:spPr bwMode="auto">
            <a:xfrm>
              <a:off x="6322686" y="3459273"/>
              <a:ext cx="49530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 sz="1200"/>
                <a:t>high</a:t>
              </a:r>
              <a:endParaRPr lang="en-GB" sz="1200"/>
            </a:p>
          </p:txBody>
        </p:sp>
        <p:sp>
          <p:nvSpPr>
            <p:cNvPr id="20" name="Textfeld 19" hidden="0"/>
            <p:cNvSpPr txBox="1"/>
            <p:nvPr isPhoto="0" userDrawn="0"/>
          </p:nvSpPr>
          <p:spPr bwMode="auto">
            <a:xfrm>
              <a:off x="6322686" y="4585580"/>
              <a:ext cx="49530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 sz="1200"/>
                <a:t>low</a:t>
              </a:r>
              <a:endParaRPr lang="en-GB" sz="1200"/>
            </a:p>
          </p:txBody>
        </p:sp>
        <p:sp>
          <p:nvSpPr>
            <p:cNvPr id="21" name="Textfeld 20" hidden="0"/>
            <p:cNvSpPr txBox="1"/>
            <p:nvPr isPhoto="0" userDrawn="0"/>
          </p:nvSpPr>
          <p:spPr bwMode="auto">
            <a:xfrm>
              <a:off x="9269086" y="5004109"/>
              <a:ext cx="49530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 sz="1200"/>
                <a:t>high</a:t>
              </a:r>
              <a:endParaRPr lang="en-GB" sz="1200"/>
            </a:p>
          </p:txBody>
        </p:sp>
        <p:sp>
          <p:nvSpPr>
            <p:cNvPr id="22" name="Textfeld 21" hidden="0"/>
            <p:cNvSpPr txBox="1"/>
            <p:nvPr isPhoto="0" userDrawn="0"/>
          </p:nvSpPr>
          <p:spPr bwMode="auto">
            <a:xfrm>
              <a:off x="7075161" y="4980834"/>
              <a:ext cx="49530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 sz="1200"/>
                <a:t>low</a:t>
              </a:r>
              <a:endParaRPr lang="en-GB" sz="1200"/>
            </a:p>
          </p:txBody>
        </p:sp>
        <p:sp>
          <p:nvSpPr>
            <p:cNvPr id="23" name="Textfeld 22" hidden="0"/>
            <p:cNvSpPr txBox="1"/>
            <p:nvPr isPhoto="0" userDrawn="0"/>
          </p:nvSpPr>
          <p:spPr bwMode="auto">
            <a:xfrm>
              <a:off x="8102448" y="5004109"/>
              <a:ext cx="786640" cy="29313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 sz="1200"/>
                <a:t>medium</a:t>
              </a:r>
              <a:endParaRPr lang="en-GB" sz="1200"/>
            </a:p>
          </p:txBody>
        </p:sp>
        <p:sp>
          <p:nvSpPr>
            <p:cNvPr id="24" name="Textfeld 23" hidden="0"/>
            <p:cNvSpPr txBox="1"/>
            <p:nvPr isPhoto="0" userDrawn="0"/>
          </p:nvSpPr>
          <p:spPr bwMode="auto">
            <a:xfrm>
              <a:off x="10764142" y="4585580"/>
              <a:ext cx="14284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Excitement</a:t>
              </a:r>
              <a:r>
                <a:rPr lang="de-DE"/>
                <a:t> / </a:t>
              </a:r>
              <a:r>
                <a:rPr lang="de-DE"/>
                <a:t>Activation</a:t>
              </a:r>
              <a:endParaRPr lang="en-GB"/>
            </a:p>
          </p:txBody>
        </p:sp>
      </p:grpSp>
      <p:sp>
        <p:nvSpPr>
          <p:cNvPr id="26" name="Textfeld 25" hidden="0"/>
          <p:cNvSpPr txBox="1"/>
          <p:nvPr isPhoto="0" userDrawn="0"/>
        </p:nvSpPr>
        <p:spPr bwMode="auto">
          <a:xfrm>
            <a:off x="6190854" y="3561266"/>
            <a:ext cx="2019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de-DE" i="1"/>
              <a:t>Yerkes-</a:t>
            </a:r>
            <a:r>
              <a:rPr lang="de-DE" i="1"/>
              <a:t>Dodson</a:t>
            </a:r>
            <a:r>
              <a:rPr lang="de-DE" i="1"/>
              <a:t> </a:t>
            </a:r>
            <a:r>
              <a:rPr lang="de-DE" i="1"/>
              <a:t>law</a:t>
            </a:r>
            <a:endParaRPr lang="en-GB" i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Models – </a:t>
            </a:r>
            <a:r>
              <a:rPr lang="de-DE"/>
              <a:t>Discussion</a:t>
            </a:r>
            <a:r>
              <a:rPr lang="de-DE"/>
              <a:t> (</a:t>
            </a:r>
            <a:r>
              <a:rPr lang="de-DE"/>
              <a:t>cont</a:t>
            </a:r>
            <a:r>
              <a:rPr lang="de-DE"/>
              <a:t>.)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160283" y="793134"/>
            <a:ext cx="11658678" cy="547275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000" b="1"/>
              <a:t>Idealization</a:t>
            </a:r>
            <a:r>
              <a:rPr lang="de-DE" sz="2000" b="1"/>
              <a:t> </a:t>
            </a:r>
            <a:r>
              <a:rPr lang="de-DE" sz="2000" b="1"/>
              <a:t>of</a:t>
            </a:r>
            <a:r>
              <a:rPr lang="de-DE" sz="2000" b="1"/>
              <a:t> </a:t>
            </a:r>
            <a:r>
              <a:rPr lang="de-DE" sz="2000" b="1"/>
              <a:t>reality</a:t>
            </a:r>
            <a:endParaRPr lang="de-DE" sz="2000" b="1"/>
          </a:p>
          <a:p>
            <a:pPr lvl="1">
              <a:defRPr/>
            </a:pPr>
            <a:r>
              <a:rPr lang="de-DE" sz="2000"/>
              <a:t>Hand-made </a:t>
            </a:r>
            <a:r>
              <a:rPr lang="de-DE" sz="2000"/>
              <a:t>models</a:t>
            </a:r>
            <a:r>
              <a:rPr lang="de-DE" sz="2000"/>
              <a:t> </a:t>
            </a:r>
            <a:r>
              <a:rPr lang="de-DE" sz="2000"/>
              <a:t>tend</a:t>
            </a:r>
            <a:r>
              <a:rPr lang="de-DE" sz="2000"/>
              <a:t> </a:t>
            </a:r>
            <a:r>
              <a:rPr lang="de-DE" sz="2000"/>
              <a:t>to</a:t>
            </a:r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</a:t>
            </a:r>
            <a:endParaRPr/>
          </a:p>
          <a:p>
            <a:pPr lvl="2">
              <a:defRPr/>
            </a:pPr>
            <a:r>
              <a:rPr lang="de-DE"/>
              <a:t>subjective</a:t>
            </a:r>
            <a:r>
              <a:rPr lang="de-DE"/>
              <a:t> </a:t>
            </a:r>
            <a:endParaRPr/>
          </a:p>
          <a:p>
            <a:pPr lvl="2">
              <a:defRPr/>
            </a:pPr>
            <a:r>
              <a:rPr lang="de-DE"/>
              <a:t>oversimplified</a:t>
            </a:r>
            <a:endParaRPr lang="de-DE"/>
          </a:p>
          <a:p>
            <a:pPr marL="914400" lvl="2" indent="0">
              <a:buNone/>
              <a:defRPr/>
            </a:pPr>
            <a:endParaRPr lang="de-DE"/>
          </a:p>
          <a:p>
            <a:pPr marL="914400" lvl="2" indent="0">
              <a:buNone/>
              <a:defRPr/>
            </a:pPr>
            <a:endParaRPr lang="de-DE"/>
          </a:p>
          <a:p>
            <a:pPr lvl="1">
              <a:defRPr/>
            </a:pPr>
            <a:r>
              <a:rPr lang="de-DE" sz="2000"/>
              <a:t>The </a:t>
            </a:r>
            <a:r>
              <a:rPr lang="de-DE" sz="2000"/>
              <a:t>choice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a </a:t>
            </a:r>
            <a:r>
              <a:rPr lang="de-DE" sz="2000"/>
              <a:t>representative</a:t>
            </a:r>
            <a:r>
              <a:rPr lang="de-DE" sz="2000"/>
              <a:t> sample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cases</a:t>
            </a:r>
            <a:r>
              <a:rPr lang="de-DE" sz="2000"/>
              <a:t> </a:t>
            </a:r>
            <a:r>
              <a:rPr lang="de-DE" sz="2000"/>
              <a:t>is</a:t>
            </a:r>
            <a:r>
              <a:rPr lang="de-DE" sz="2000"/>
              <a:t> </a:t>
            </a:r>
            <a:r>
              <a:rPr lang="de-DE" sz="2000"/>
              <a:t>crucial</a:t>
            </a:r>
            <a:br>
              <a:rPr lang="de-DE" sz="2000"/>
            </a:br>
            <a:r>
              <a:rPr lang="de-DE" sz="2000"/>
              <a:t> </a:t>
            </a:r>
            <a:r>
              <a:rPr lang="de-DE" sz="2000"/>
              <a:t>Biased</a:t>
            </a:r>
            <a:r>
              <a:rPr lang="de-DE" sz="2000"/>
              <a:t> </a:t>
            </a:r>
            <a:r>
              <a:rPr lang="de-DE" sz="2000"/>
              <a:t>focus</a:t>
            </a:r>
            <a:r>
              <a:rPr lang="de-DE" sz="2000"/>
              <a:t> on </a:t>
            </a:r>
            <a:r>
              <a:rPr lang="de-DE" sz="2000" i="1"/>
              <a:t>normal / </a:t>
            </a:r>
            <a:r>
              <a:rPr lang="de-DE" sz="2000" i="1"/>
              <a:t>desirable</a:t>
            </a:r>
            <a:r>
              <a:rPr lang="de-DE" sz="2000"/>
              <a:t> </a:t>
            </a:r>
            <a:r>
              <a:rPr lang="de-DE" sz="2000"/>
              <a:t>behavior</a:t>
            </a:r>
            <a:endParaRPr lang="de-DE" sz="1600"/>
          </a:p>
          <a:p>
            <a:pPr marL="0" indent="0">
              <a:buNone/>
              <a:defRPr/>
            </a:pPr>
            <a:endParaRPr lang="de-DE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20" name="Gruppieren 19" hidden="0"/>
          <p:cNvGrpSpPr/>
          <p:nvPr isPhoto="0" userDrawn="0"/>
        </p:nvGrpSpPr>
        <p:grpSpPr bwMode="auto">
          <a:xfrm>
            <a:off x="1581149" y="3511550"/>
            <a:ext cx="6572251" cy="1618339"/>
            <a:chOff x="1416050" y="3111500"/>
            <a:chExt cx="6572251" cy="1618339"/>
          </a:xfrm>
        </p:grpSpPr>
        <p:sp>
          <p:nvSpPr>
            <p:cNvPr id="9" name="Textfeld 8" hidden="0"/>
            <p:cNvSpPr txBox="1"/>
            <p:nvPr isPhoto="0" userDrawn="0"/>
          </p:nvSpPr>
          <p:spPr bwMode="auto">
            <a:xfrm>
              <a:off x="1416050" y="3806509"/>
              <a:ext cx="2552700" cy="92333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Actually</a:t>
              </a:r>
              <a:r>
                <a:rPr lang="de-DE"/>
                <a:t> </a:t>
              </a:r>
              <a:r>
                <a:rPr lang="de-DE"/>
                <a:t>it</a:t>
              </a:r>
              <a:r>
                <a:rPr lang="de-DE"/>
                <a:t> </a:t>
              </a:r>
              <a:r>
                <a:rPr lang="de-DE"/>
                <a:t>only</a:t>
              </a:r>
              <a:r>
                <a:rPr lang="de-DE"/>
                <a:t> </a:t>
              </a:r>
              <a:r>
                <a:rPr lang="de-DE"/>
                <a:t>covers</a:t>
              </a:r>
              <a:r>
                <a:rPr lang="de-DE"/>
                <a:t> 80% </a:t>
              </a:r>
              <a:r>
                <a:rPr lang="de-DE"/>
                <a:t>of</a:t>
              </a:r>
              <a:r>
                <a:rPr lang="de-DE"/>
                <a:t> </a:t>
              </a:r>
              <a:r>
                <a:rPr lang="de-DE"/>
                <a:t>cases</a:t>
              </a:r>
              <a:r>
                <a:rPr lang="de-DE"/>
                <a:t> but </a:t>
              </a:r>
              <a:r>
                <a:rPr lang="de-DE"/>
                <a:t>is</a:t>
              </a:r>
              <a:r>
                <a:rPr lang="de-DE"/>
                <a:t> </a:t>
              </a:r>
              <a:r>
                <a:rPr lang="de-DE"/>
                <a:t>seen</a:t>
              </a:r>
              <a:r>
                <a:rPr lang="de-DE"/>
                <a:t> </a:t>
              </a:r>
              <a:r>
                <a:rPr lang="de-DE"/>
                <a:t>as</a:t>
              </a:r>
              <a:r>
                <a:rPr lang="de-DE"/>
                <a:t> a </a:t>
              </a:r>
              <a:r>
                <a:rPr lang="de-DE"/>
                <a:t>representative</a:t>
              </a:r>
              <a:endParaRPr lang="en-GB"/>
            </a:p>
          </p:txBody>
        </p:sp>
        <p:sp>
          <p:nvSpPr>
            <p:cNvPr id="14" name="Textfeld 13" hidden="0"/>
            <p:cNvSpPr txBox="1"/>
            <p:nvPr isPhoto="0" userDrawn="0"/>
          </p:nvSpPr>
          <p:spPr bwMode="auto">
            <a:xfrm>
              <a:off x="5786383" y="3806509"/>
              <a:ext cx="2201918" cy="92333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Remaining</a:t>
              </a:r>
              <a:r>
                <a:rPr lang="de-DE"/>
                <a:t> 20% </a:t>
              </a:r>
              <a:r>
                <a:rPr lang="de-DE"/>
                <a:t>could</a:t>
              </a:r>
              <a:r>
                <a:rPr lang="de-DE"/>
                <a:t> </a:t>
              </a:r>
              <a:r>
                <a:rPr lang="de-DE"/>
                <a:t>possibly</a:t>
              </a:r>
              <a:r>
                <a:rPr lang="de-DE"/>
                <a:t> </a:t>
              </a:r>
              <a:r>
                <a:rPr lang="de-DE"/>
                <a:t>cover</a:t>
              </a:r>
              <a:r>
                <a:rPr lang="de-DE"/>
                <a:t> high </a:t>
              </a:r>
              <a:r>
                <a:rPr lang="de-DE"/>
                <a:t>amount</a:t>
              </a:r>
              <a:r>
                <a:rPr lang="de-DE"/>
                <a:t> </a:t>
              </a:r>
              <a:r>
                <a:rPr lang="de-DE"/>
                <a:t>of</a:t>
              </a:r>
              <a:r>
                <a:rPr lang="de-DE"/>
                <a:t> </a:t>
              </a:r>
              <a:r>
                <a:rPr lang="de-DE"/>
                <a:t>problems</a:t>
              </a:r>
              <a:endParaRPr lang="en-GB"/>
            </a:p>
          </p:txBody>
        </p:sp>
        <p:cxnSp>
          <p:nvCxnSpPr>
            <p:cNvPr id="16" name="Gerade Verbindung mit Pfeil 15" hidden="0"/>
            <p:cNvCxnSpPr>
              <a:cxnSpLocks/>
            </p:cNvCxnSpPr>
            <p:nvPr isPhoto="0" userDrawn="0"/>
          </p:nvCxnSpPr>
          <p:spPr bwMode="auto">
            <a:xfrm flipH="1">
              <a:off x="3676650" y="3111500"/>
              <a:ext cx="476250" cy="695009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Gerade Verbindung mit Pfeil 17" hidden="0"/>
            <p:cNvCxnSpPr>
              <a:cxnSpLocks/>
              <a:endCxn id="14" idx="1"/>
            </p:cNvCxnSpPr>
            <p:nvPr isPhoto="0" userDrawn="0"/>
          </p:nvCxnSpPr>
          <p:spPr bwMode="auto">
            <a:xfrm flipV="1">
              <a:off x="3968750" y="4268174"/>
              <a:ext cx="1817633" cy="2509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Models – </a:t>
            </a:r>
            <a:r>
              <a:rPr lang="de-DE"/>
              <a:t>Discussion</a:t>
            </a:r>
            <a:r>
              <a:rPr lang="de-DE"/>
              <a:t> (</a:t>
            </a:r>
            <a:r>
              <a:rPr lang="de-DE"/>
              <a:t>cont</a:t>
            </a:r>
            <a:r>
              <a:rPr lang="de-DE"/>
              <a:t>.)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160283" y="813084"/>
            <a:ext cx="11658678" cy="547275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000" b="1"/>
              <a:t>Granularity</a:t>
            </a:r>
            <a:br>
              <a:rPr lang="de-DE" sz="2000"/>
            </a:br>
            <a:r>
              <a:rPr lang="de-DE" sz="2000"/>
              <a:t>E.g. </a:t>
            </a:r>
            <a:r>
              <a:rPr lang="de-DE" sz="2000"/>
              <a:t>there</a:t>
            </a:r>
            <a:r>
              <a:rPr lang="de-DE" sz="2000"/>
              <a:t> </a:t>
            </a:r>
            <a:r>
              <a:rPr lang="de-DE" sz="2000"/>
              <a:t>are</a:t>
            </a:r>
            <a:r>
              <a:rPr lang="de-DE" sz="2000"/>
              <a:t> </a:t>
            </a:r>
            <a:r>
              <a:rPr lang="de-DE" sz="2000"/>
              <a:t>many</a:t>
            </a:r>
            <a:r>
              <a:rPr lang="de-DE" sz="2000"/>
              <a:t> </a:t>
            </a:r>
            <a:r>
              <a:rPr lang="de-DE" sz="2000"/>
              <a:t>types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sushi</a:t>
            </a:r>
            <a:r>
              <a:rPr lang="de-DE" sz="2000"/>
              <a:t>: </a:t>
            </a:r>
            <a:r>
              <a:rPr lang="de-DE" sz="2000"/>
              <a:t>Nigiri</a:t>
            </a:r>
            <a:r>
              <a:rPr lang="de-DE" sz="2000"/>
              <a:t>, </a:t>
            </a:r>
            <a:r>
              <a:rPr lang="de-DE" sz="2000"/>
              <a:t>Sashimi</a:t>
            </a:r>
            <a:r>
              <a:rPr lang="de-DE" sz="2000"/>
              <a:t>, Maki, </a:t>
            </a:r>
            <a:r>
              <a:rPr lang="de-DE" sz="2000"/>
              <a:t>Uramaki</a:t>
            </a:r>
            <a:r>
              <a:rPr lang="de-DE" sz="2000"/>
              <a:t>…</a:t>
            </a:r>
            <a:endParaRPr/>
          </a:p>
          <a:p>
            <a:pPr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br>
              <a:rPr lang="de-DE" sz="2000"/>
            </a:br>
            <a:r>
              <a:rPr lang="de-DE" sz="2000"/>
              <a:t>    E.g. </a:t>
            </a:r>
            <a:r>
              <a:rPr lang="de-DE" sz="2000" b="1"/>
              <a:t>discrete</a:t>
            </a:r>
            <a:r>
              <a:rPr lang="de-DE" sz="2000"/>
              <a:t> vs. </a:t>
            </a:r>
            <a:r>
              <a:rPr lang="de-DE" sz="2000" b="1"/>
              <a:t>continuous</a:t>
            </a:r>
            <a:endParaRPr lang="de-DE" sz="2000" b="1"/>
          </a:p>
          <a:p>
            <a:pPr>
              <a:defRPr/>
            </a:pP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11" name="Gruppieren 10" hidden="0"/>
          <p:cNvGrpSpPr/>
          <p:nvPr isPhoto="0" userDrawn="0"/>
        </p:nvGrpSpPr>
        <p:grpSpPr bwMode="auto">
          <a:xfrm>
            <a:off x="5092699" y="1596221"/>
            <a:ext cx="2219767" cy="1413679"/>
            <a:chOff x="883965" y="3596185"/>
            <a:chExt cx="2773636" cy="1823537"/>
          </a:xfrm>
        </p:grpSpPr>
        <p:pic>
          <p:nvPicPr>
            <p:cNvPr id="7" name="Grafik 6" hidden="0"/>
            <p:cNvPicPr>
              <a:picLocks noChangeAspect="1"/>
            </p:cNvPicPr>
            <p:nvPr isPhoto="0" userDrawn="0"/>
          </p:nvPicPr>
          <p:blipFill>
            <a:blip r:embed="rId2"/>
            <a:stretch/>
          </p:blipFill>
          <p:spPr bwMode="auto">
            <a:xfrm>
              <a:off x="883965" y="4166405"/>
              <a:ext cx="1295836" cy="1253317"/>
            </a:xfrm>
            <a:prstGeom prst="rect">
              <a:avLst/>
            </a:prstGeom>
          </p:spPr>
        </p:pic>
        <p:sp>
          <p:nvSpPr>
            <p:cNvPr id="10" name="Wolke 9" hidden="0"/>
            <p:cNvSpPr/>
            <p:nvPr isPhoto="0" userDrawn="0"/>
          </p:nvSpPr>
          <p:spPr bwMode="auto">
            <a:xfrm>
              <a:off x="1409701" y="3596185"/>
              <a:ext cx="2247900" cy="1034531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r>
                <a:rPr lang="de-DE" sz="1400" i="1"/>
                <a:t>I just </a:t>
              </a:r>
              <a:r>
                <a:rPr lang="de-DE" sz="1400" i="1"/>
                <a:t>want</a:t>
              </a:r>
              <a:r>
                <a:rPr lang="de-DE" sz="1400" i="1"/>
                <a:t> </a:t>
              </a:r>
              <a:r>
                <a:rPr lang="de-DE" sz="1400" i="1"/>
                <a:t>to</a:t>
              </a:r>
              <a:r>
                <a:rPr lang="de-DE" sz="1400" i="1"/>
                <a:t> </a:t>
              </a:r>
              <a:r>
                <a:rPr lang="de-DE" sz="1400" i="1"/>
                <a:t>eat</a:t>
              </a:r>
              <a:r>
                <a:rPr lang="de-DE" sz="1400" i="1"/>
                <a:t> </a:t>
              </a:r>
              <a:r>
                <a:rPr lang="de-DE" sz="1400" i="1"/>
                <a:t>sushi</a:t>
              </a:r>
              <a:r>
                <a:rPr lang="de-DE" sz="1400" i="1"/>
                <a:t>…</a:t>
              </a:r>
              <a:endParaRPr lang="en-GB" sz="1400" i="1"/>
            </a:p>
          </p:txBody>
        </p:sp>
      </p:grpSp>
      <p:sp>
        <p:nvSpPr>
          <p:cNvPr id="12" name="Textfeld 11" hidden="0"/>
          <p:cNvSpPr txBox="1"/>
          <p:nvPr isPhoto="0" userDrawn="0"/>
        </p:nvSpPr>
        <p:spPr bwMode="auto">
          <a:xfrm>
            <a:off x="392238" y="4782482"/>
            <a:ext cx="63703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Symbol"/>
              <a:buChar char="Þ"/>
              <a:defRPr/>
            </a:pPr>
            <a:r>
              <a:rPr lang="de-DE" sz="2000"/>
              <a:t>A </a:t>
            </a:r>
            <a:r>
              <a:rPr lang="de-DE" sz="2000"/>
              <a:t>suitable</a:t>
            </a:r>
            <a:r>
              <a:rPr lang="de-DE" sz="2000"/>
              <a:t> </a:t>
            </a:r>
            <a:r>
              <a:rPr lang="de-DE" sz="2000"/>
              <a:t>granularity</a:t>
            </a:r>
            <a:r>
              <a:rPr lang="de-DE" sz="2000"/>
              <a:t> </a:t>
            </a:r>
            <a:r>
              <a:rPr lang="de-DE" sz="2000"/>
              <a:t>for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process</a:t>
            </a:r>
            <a:r>
              <a:rPr lang="de-DE" sz="2000"/>
              <a:t> </a:t>
            </a:r>
            <a:r>
              <a:rPr lang="de-DE" sz="2000"/>
              <a:t>model</a:t>
            </a:r>
            <a:r>
              <a:rPr lang="de-DE" sz="2000"/>
              <a:t> </a:t>
            </a:r>
            <a:r>
              <a:rPr lang="de-DE" sz="2000"/>
              <a:t>depends</a:t>
            </a:r>
            <a:r>
              <a:rPr lang="de-DE" sz="2000"/>
              <a:t> on</a:t>
            </a:r>
            <a:endParaRPr/>
          </a:p>
          <a:p>
            <a:pPr marL="800100" lvl="1" indent="-342900">
              <a:buFont typeface="Arial"/>
              <a:buChar char="•"/>
              <a:defRPr/>
            </a:pPr>
            <a:r>
              <a:rPr lang="de-DE" sz="2000" b="1"/>
              <a:t>the</a:t>
            </a:r>
            <a:r>
              <a:rPr lang="de-DE" sz="2000" b="1"/>
              <a:t> </a:t>
            </a:r>
            <a:r>
              <a:rPr lang="de-DE" sz="2000" b="1"/>
              <a:t>input</a:t>
            </a:r>
            <a:r>
              <a:rPr lang="de-DE" sz="2000" b="1"/>
              <a:t> </a:t>
            </a:r>
            <a:r>
              <a:rPr lang="de-DE" sz="2000" b="1"/>
              <a:t>data</a:t>
            </a:r>
            <a:endParaRPr lang="de-DE" sz="2000" b="1"/>
          </a:p>
          <a:p>
            <a:pPr marL="800100" lvl="1" indent="-342900">
              <a:buFont typeface="Arial"/>
              <a:buChar char="•"/>
              <a:defRPr/>
            </a:pPr>
            <a:r>
              <a:rPr lang="de-DE" sz="2000" b="1"/>
              <a:t>the</a:t>
            </a:r>
            <a:r>
              <a:rPr lang="de-DE" sz="2000" b="1"/>
              <a:t> </a:t>
            </a:r>
            <a:r>
              <a:rPr lang="de-DE" sz="2000" b="1"/>
              <a:t>model‘s</a:t>
            </a:r>
            <a:r>
              <a:rPr lang="de-DE" sz="2000" b="1"/>
              <a:t> </a:t>
            </a:r>
            <a:r>
              <a:rPr lang="de-DE" sz="2000" b="1"/>
              <a:t>purpose</a:t>
            </a:r>
            <a:endParaRPr lang="de-DE" sz="2000" b="1"/>
          </a:p>
          <a:p>
            <a:pPr marL="800100" lvl="1" indent="-342900">
              <a:buFont typeface="Symbol"/>
              <a:buChar char="Þ"/>
              <a:defRPr/>
            </a:pPr>
            <a:endParaRPr lang="de-DE" sz="2000"/>
          </a:p>
          <a:p>
            <a:pPr marL="342900" indent="-342900">
              <a:buFont typeface="Symbol"/>
              <a:buChar char="Þ"/>
              <a:defRPr/>
            </a:pPr>
            <a:endParaRPr lang="de-DE" sz="2000"/>
          </a:p>
          <a:p>
            <a:pPr>
              <a:defRPr/>
            </a:pPr>
            <a:endParaRPr lang="en-GB" sz="2000"/>
          </a:p>
        </p:txBody>
      </p:sp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071620" y="3748900"/>
            <a:ext cx="9836004" cy="8789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References</a:t>
            </a:r>
            <a:endParaRPr lang="en-GB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GB" sz="2000"/>
              <a:t>Yerkes, R.M., &amp; Dodson, J.D. (1908). The Relation of Strength of Stimulus to Rapidity of Habit Formation. </a:t>
            </a:r>
            <a:r>
              <a:rPr lang="en-GB" sz="2000" i="1"/>
              <a:t>Journal of Comparative Neurology &amp; Psychology, 18,</a:t>
            </a:r>
            <a:r>
              <a:rPr lang="en-GB" sz="2000"/>
              <a:t> 459–482. </a:t>
            </a:r>
            <a:r>
              <a:rPr lang="en-GB" sz="2000" u="sng">
                <a:hlinkClick r:id="rId2" tooltip="https://doi.org/10.1002/cne.920180503"/>
              </a:rPr>
              <a:t>https://doi.org/10.1002/cne.920180503</a:t>
            </a:r>
            <a:endParaRPr lang="en-GB" sz="2000"/>
          </a:p>
          <a:p>
            <a:pPr marL="0" indent="0">
              <a:buNone/>
              <a:defRPr/>
            </a:pPr>
            <a:endParaRPr lang="en-GB" sz="2000"/>
          </a:p>
          <a:p>
            <a:pPr marL="0" indent="0">
              <a:buNone/>
              <a:defRPr/>
            </a:pPr>
            <a:r>
              <a:rPr lang="en-US" sz="2000"/>
              <a:t>Wil van der Aalst. 2016. </a:t>
            </a:r>
            <a:r>
              <a:rPr lang="en-US" sz="2000" i="1"/>
              <a:t>Process Mining: Data Science in Action</a:t>
            </a:r>
            <a:r>
              <a:rPr lang="en-US" sz="2000"/>
              <a:t> (2nd. ed.). Springer Publishing Company, Incorporated </a:t>
            </a:r>
            <a:endParaRPr/>
          </a:p>
          <a:p>
            <a:pPr marL="0" indent="0">
              <a:buNone/>
              <a:defRPr/>
            </a:pPr>
            <a:endParaRPr lang="en-US" sz="2000"/>
          </a:p>
          <a:p>
            <a:pPr marL="0" indent="0">
              <a:buNone/>
              <a:defRPr/>
            </a:pPr>
            <a:r>
              <a:rPr lang="en-US" sz="2000"/>
              <a:t>Wil van der Aalst</a:t>
            </a:r>
            <a:r>
              <a:rPr lang="en-GB" sz="2000" i="1"/>
              <a:t>. (1998). </a:t>
            </a:r>
            <a:r>
              <a:rPr lang="en-GB" sz="2000" i="1" u="sng">
                <a:hlinkClick r:id="rId3" tooltip="http://wwwis.win.tue.nl/~wvdaalst/publications/p53.pdf"/>
              </a:rPr>
              <a:t>"The application of Petri nets to workflow management"</a:t>
            </a:r>
            <a:r>
              <a:rPr lang="en-GB" sz="2000" i="1"/>
              <a:t> (PDF). Journal of Circuits, Systems and Computers. </a:t>
            </a:r>
            <a:r>
              <a:rPr lang="en-GB" sz="2000" b="1" i="1"/>
              <a:t>8</a:t>
            </a:r>
            <a:r>
              <a:rPr lang="en-GB" sz="2000" i="1"/>
              <a:t> (1): 21–66.</a:t>
            </a:r>
            <a:endParaRPr lang="en-GB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cdn.pixabay.com/photo/2016/08/12/05/06/technology-1587673_640.jpg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751462" y="4795249"/>
            <a:ext cx="1435076" cy="1076307"/>
          </a:xfrm>
          <a:prstGeom prst="rect">
            <a:avLst/>
          </a:prstGeom>
          <a:noFill/>
        </p:spPr>
      </p:pic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Log </a:t>
            </a:r>
            <a:r>
              <a:rPr lang="de-DE"/>
              <a:t>files</a:t>
            </a:r>
            <a:r>
              <a:rPr lang="de-DE"/>
              <a:t> </a:t>
            </a:r>
            <a:r>
              <a:rPr lang="de-DE"/>
              <a:t>keep</a:t>
            </a:r>
            <a:r>
              <a:rPr lang="de-DE"/>
              <a:t> </a:t>
            </a:r>
            <a:r>
              <a:rPr lang="de-DE"/>
              <a:t>track</a:t>
            </a:r>
            <a:r>
              <a:rPr lang="de-DE"/>
              <a:t> of </a:t>
            </a:r>
            <a:r>
              <a:rPr lang="de-DE"/>
              <a:t>events</a:t>
            </a:r>
            <a:endParaRPr lang="de-DE"/>
          </a:p>
        </p:txBody>
      </p:sp>
      <p:sp>
        <p:nvSpPr>
          <p:cNvPr id="6" name="Fußzeilenplatzhalt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7" name="Foliennummernplatzhalt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pic>
        <p:nvPicPr>
          <p:cNvPr id="20" name="Picture 6" descr="https://cdn.pixabay.com/photo/2014/11/04/08/07/mark-516277_640.jp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235527" y="3389796"/>
            <a:ext cx="1769010" cy="1246600"/>
          </a:xfrm>
          <a:prstGeom prst="rect">
            <a:avLst/>
          </a:prstGeom>
          <a:noFill/>
        </p:spPr>
      </p:pic>
      <p:pic>
        <p:nvPicPr>
          <p:cNvPr id="22" name="Picture 4" descr="\\borabora\inf9\users\kranen\Eigene Dateien\Projekte\Poster\bottle images\flaschen_gross.jpg" hidden="0"/>
          <p:cNvPicPr>
            <a:picLocks noChangeAspect="1" noChangeArrowheads="1"/>
          </p:cNvPicPr>
          <p:nvPr isPhoto="0" userDrawn="0"/>
        </p:nvPicPr>
        <p:blipFill>
          <a:blip r:embed="rId4"/>
          <a:srcRect l="25780" t="0" r="0" b="0"/>
          <a:stretch/>
        </p:blipFill>
        <p:spPr bwMode="auto">
          <a:xfrm>
            <a:off x="883227" y="2323350"/>
            <a:ext cx="1331514" cy="936000"/>
          </a:xfrm>
          <a:prstGeom prst="rect">
            <a:avLst/>
          </a:prstGeom>
          <a:noFill/>
        </p:spPr>
      </p:pic>
      <p:pic>
        <p:nvPicPr>
          <p:cNvPr id="23" name="Picture 8" descr="https://cdn.pixabay.com/photo/2016/04/02/21/01/world-1303628_640.png" hidden="0"/>
          <p:cNvPicPr>
            <a:picLocks noChangeAspect="1" noChangeArrowheads="1"/>
          </p:cNvPicPr>
          <p:nvPr isPhoto="0" userDrawn="0"/>
        </p:nvPicPr>
        <p:blipFill>
          <a:blip r:embed="rId5">
            <a:lum bright="70000" contrast="-70000"/>
          </a:blip>
          <a:stretch/>
        </p:blipFill>
        <p:spPr bwMode="auto">
          <a:xfrm>
            <a:off x="71976" y="928198"/>
            <a:ext cx="1397024" cy="1397024"/>
          </a:xfrm>
          <a:prstGeom prst="rect">
            <a:avLst/>
          </a:prstGeom>
          <a:noFill/>
          <a:effectLst/>
        </p:spPr>
      </p:pic>
      <p:sp>
        <p:nvSpPr>
          <p:cNvPr id="15" name="Textplatzhalter 12" hidden="0"/>
          <p:cNvSpPr txBox="1"/>
          <p:nvPr isPhoto="0" userDrawn="0"/>
        </p:nvSpPr>
        <p:spPr bwMode="auto">
          <a:xfrm>
            <a:off x="4511533" y="1047749"/>
            <a:ext cx="7137541" cy="5271408"/>
          </a:xfrm>
          <a:prstGeom prst="rect">
            <a:avLst/>
          </a:prstGeom>
        </p:spPr>
        <p:txBody>
          <a:bodyPr>
            <a:normAutofit/>
          </a:bodyPr>
          <a:lstStyle>
            <a:lvl1pPr marL="216000" indent="-216000" algn="l" defTabSz="21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/>
              <a:buChar char="•"/>
              <a:tabLst>
                <a:tab pos="216000" algn="l"/>
              </a:tabLst>
              <a:defRPr sz="18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32000" indent="-21589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Symbol"/>
              <a:buChar char="-"/>
              <a:tabLst>
                <a:tab pos="432000" algn="l"/>
              </a:tabLst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648000" indent="-215899" algn="l" defTabSz="21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0000"/>
              <a:buFont typeface="Wingdings"/>
              <a:buChar char="§"/>
              <a:tabLst>
                <a:tab pos="648000" algn="l"/>
              </a:tabLst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864000" indent="-216000" algn="l" defTabSz="21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0000"/>
              <a:buFont typeface="Arial"/>
              <a:buChar char="-"/>
              <a:tabLst>
                <a:tab pos="864000" algn="l"/>
              </a:tabLst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864000" indent="-2160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/>
              <a:buChar char="-"/>
              <a:tabLst>
                <a:tab pos="895350" algn="l"/>
              </a:tabLst>
              <a:defRPr sz="16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endParaRPr lang="de-DE" sz="2000"/>
          </a:p>
          <a:p>
            <a:pPr>
              <a:lnSpc>
                <a:spcPct val="120000"/>
              </a:lnSpc>
              <a:defRPr/>
            </a:pPr>
            <a:r>
              <a:rPr lang="de-DE" sz="2000"/>
              <a:t>Event log </a:t>
            </a:r>
            <a:r>
              <a:rPr lang="de-DE" sz="2000"/>
              <a:t>file</a:t>
            </a:r>
            <a:r>
              <a:rPr lang="de-DE" sz="2000"/>
              <a:t> = </a:t>
            </a:r>
            <a:r>
              <a:rPr lang="de-DE" sz="2000"/>
              <a:t>protocol</a:t>
            </a:r>
            <a:r>
              <a:rPr lang="de-DE" sz="2000"/>
              <a:t> of </a:t>
            </a:r>
            <a:r>
              <a:rPr lang="de-DE" sz="2000"/>
              <a:t>events</a:t>
            </a:r>
            <a:r>
              <a:rPr lang="de-DE" sz="2000"/>
              <a:t> </a:t>
            </a:r>
            <a:r>
              <a:rPr lang="de-DE" sz="2000"/>
              <a:t>which</a:t>
            </a:r>
            <a:r>
              <a:rPr lang="de-DE" sz="2000"/>
              <a:t> </a:t>
            </a:r>
            <a:r>
              <a:rPr lang="de-DE" sz="2000"/>
              <a:t>happened</a:t>
            </a:r>
            <a:endParaRPr lang="de-DE" sz="2000"/>
          </a:p>
          <a:p>
            <a:pPr>
              <a:lnSpc>
                <a:spcPct val="120000"/>
              </a:lnSpc>
              <a:defRPr/>
            </a:pPr>
            <a:endParaRPr lang="de-DE" sz="2000"/>
          </a:p>
          <a:p>
            <a:pPr>
              <a:lnSpc>
                <a:spcPct val="120000"/>
              </a:lnSpc>
              <a:defRPr/>
            </a:pPr>
            <a:r>
              <a:rPr lang="de-DE" sz="2000"/>
              <a:t>Core </a:t>
            </a:r>
            <a:r>
              <a:rPr lang="de-DE" sz="2000"/>
              <a:t>information</a:t>
            </a:r>
            <a:r>
              <a:rPr lang="de-DE" sz="2000"/>
              <a:t> per </a:t>
            </a:r>
            <a:r>
              <a:rPr lang="de-DE" sz="2000"/>
              <a:t>event</a:t>
            </a:r>
            <a:endParaRPr lang="de-DE" sz="2000"/>
          </a:p>
          <a:p>
            <a:pPr lvl="1">
              <a:lnSpc>
                <a:spcPct val="120000"/>
              </a:lnSpc>
              <a:defRPr/>
            </a:pPr>
            <a:r>
              <a:rPr lang="de-DE" sz="1800" b="1"/>
              <a:t>Activity</a:t>
            </a:r>
            <a:r>
              <a:rPr lang="de-DE" sz="1800"/>
              <a:t> – </a:t>
            </a:r>
            <a:r>
              <a:rPr lang="de-DE" sz="1800"/>
              <a:t>What</a:t>
            </a:r>
            <a:r>
              <a:rPr lang="de-DE" sz="1800"/>
              <a:t> </a:t>
            </a:r>
            <a:r>
              <a:rPr lang="de-DE" sz="1800"/>
              <a:t>happened</a:t>
            </a:r>
            <a:r>
              <a:rPr lang="de-DE" sz="1800"/>
              <a:t> in </a:t>
            </a:r>
            <a:r>
              <a:rPr lang="de-DE" sz="1800"/>
              <a:t>that</a:t>
            </a:r>
            <a:r>
              <a:rPr lang="de-DE" sz="1800"/>
              <a:t> </a:t>
            </a:r>
            <a:r>
              <a:rPr lang="de-DE" sz="1800"/>
              <a:t>step</a:t>
            </a:r>
            <a:r>
              <a:rPr lang="de-DE" sz="1800"/>
              <a:t>?</a:t>
            </a:r>
            <a:endParaRPr/>
          </a:p>
          <a:p>
            <a:pPr lvl="1">
              <a:lnSpc>
                <a:spcPct val="120000"/>
              </a:lnSpc>
              <a:defRPr/>
            </a:pPr>
            <a:r>
              <a:rPr lang="de-DE" sz="1800" b="1"/>
              <a:t>Timestamp</a:t>
            </a:r>
            <a:r>
              <a:rPr lang="de-DE" sz="1800"/>
              <a:t> – </a:t>
            </a:r>
            <a:r>
              <a:rPr lang="de-DE" sz="1800"/>
              <a:t>When</a:t>
            </a:r>
            <a:r>
              <a:rPr lang="de-DE" sz="1800"/>
              <a:t> </a:t>
            </a:r>
            <a:r>
              <a:rPr lang="de-DE" sz="1800"/>
              <a:t>did</a:t>
            </a:r>
            <a:r>
              <a:rPr lang="de-DE" sz="1800"/>
              <a:t> </a:t>
            </a:r>
            <a:r>
              <a:rPr lang="de-DE" sz="1800"/>
              <a:t>it</a:t>
            </a:r>
            <a:r>
              <a:rPr lang="de-DE" sz="1800"/>
              <a:t> happen?</a:t>
            </a:r>
            <a:endParaRPr/>
          </a:p>
          <a:p>
            <a:pPr lvl="1">
              <a:lnSpc>
                <a:spcPct val="120000"/>
              </a:lnSpc>
              <a:defRPr/>
            </a:pPr>
            <a:r>
              <a:rPr lang="de-DE" sz="1800" b="1"/>
              <a:t>Case</a:t>
            </a:r>
            <a:r>
              <a:rPr lang="de-DE" sz="1800"/>
              <a:t> – </a:t>
            </a:r>
            <a:r>
              <a:rPr lang="de-DE" sz="1800"/>
              <a:t>Which</a:t>
            </a:r>
            <a:r>
              <a:rPr lang="de-DE" sz="1800"/>
              <a:t> </a:t>
            </a:r>
            <a:r>
              <a:rPr lang="de-DE" sz="1800"/>
              <a:t>case</a:t>
            </a:r>
            <a:r>
              <a:rPr lang="de-DE" sz="1800"/>
              <a:t> </a:t>
            </a:r>
            <a:r>
              <a:rPr lang="de-DE" sz="1800"/>
              <a:t>is</a:t>
            </a:r>
            <a:r>
              <a:rPr lang="de-DE" sz="1800"/>
              <a:t> </a:t>
            </a:r>
            <a:r>
              <a:rPr lang="de-DE" sz="1800"/>
              <a:t>affected</a:t>
            </a:r>
            <a:r>
              <a:rPr lang="de-DE" sz="1800"/>
              <a:t>?</a:t>
            </a:r>
            <a:endParaRPr/>
          </a:p>
          <a:p>
            <a:pPr lvl="2">
              <a:lnSpc>
                <a:spcPct val="120000"/>
              </a:lnSpc>
              <a:defRPr/>
            </a:pPr>
            <a:r>
              <a:rPr lang="de-DE" sz="1800"/>
              <a:t>Processes</a:t>
            </a:r>
            <a:r>
              <a:rPr lang="de-DE" sz="1800"/>
              <a:t> </a:t>
            </a:r>
            <a:r>
              <a:rPr lang="de-DE" sz="1800"/>
              <a:t>are</a:t>
            </a:r>
            <a:r>
              <a:rPr lang="de-DE" sz="1800"/>
              <a:t> </a:t>
            </a:r>
            <a:r>
              <a:rPr lang="de-DE" sz="1800"/>
              <a:t>executed</a:t>
            </a:r>
            <a:r>
              <a:rPr lang="de-DE" sz="1800"/>
              <a:t> </a:t>
            </a:r>
            <a:r>
              <a:rPr lang="de-DE" sz="1800"/>
              <a:t>for</a:t>
            </a:r>
            <a:r>
              <a:rPr lang="de-DE" sz="1800"/>
              <a:t> </a:t>
            </a:r>
            <a:r>
              <a:rPr lang="de-DE" sz="1800"/>
              <a:t>several</a:t>
            </a:r>
            <a:r>
              <a:rPr lang="de-DE" sz="1800"/>
              <a:t> </a:t>
            </a:r>
            <a:r>
              <a:rPr lang="de-DE" sz="1800"/>
              <a:t>instances</a:t>
            </a:r>
            <a:endParaRPr lang="de-DE" sz="1800"/>
          </a:p>
          <a:p>
            <a:pPr lvl="2">
              <a:lnSpc>
                <a:spcPct val="120000"/>
              </a:lnSpc>
              <a:defRPr/>
            </a:pPr>
            <a:r>
              <a:rPr lang="de-DE" sz="1800"/>
              <a:t>Examples</a:t>
            </a:r>
            <a:r>
              <a:rPr lang="de-DE" sz="1800"/>
              <a:t>: </a:t>
            </a:r>
            <a:r>
              <a:rPr lang="de-DE" sz="1800"/>
              <a:t>patients</a:t>
            </a:r>
            <a:r>
              <a:rPr lang="de-DE" sz="1800"/>
              <a:t>, </a:t>
            </a:r>
            <a:r>
              <a:rPr lang="de-DE" sz="1800"/>
              <a:t>customers</a:t>
            </a:r>
            <a:r>
              <a:rPr lang="de-DE" sz="1800"/>
              <a:t>, </a:t>
            </a:r>
            <a:r>
              <a:rPr lang="de-DE" sz="1800"/>
              <a:t>applications</a:t>
            </a:r>
            <a:r>
              <a:rPr lang="de-DE" sz="1800"/>
              <a:t>, </a:t>
            </a:r>
            <a:r>
              <a:rPr lang="de-DE" sz="1800"/>
              <a:t>mechanical</a:t>
            </a:r>
            <a:r>
              <a:rPr lang="de-DE" sz="1800"/>
              <a:t> </a:t>
            </a:r>
            <a:r>
              <a:rPr lang="de-DE" sz="1800"/>
              <a:t>parts</a:t>
            </a:r>
            <a:endParaRPr lang="de-DE" sz="1800"/>
          </a:p>
          <a:p>
            <a:pPr>
              <a:lnSpc>
                <a:spcPct val="120000"/>
              </a:lnSpc>
              <a:defRPr/>
            </a:pPr>
            <a:endParaRPr lang="de-DE" sz="2000"/>
          </a:p>
          <a:p>
            <a:pPr>
              <a:lnSpc>
                <a:spcPct val="120000"/>
              </a:lnSpc>
              <a:defRPr/>
            </a:pPr>
            <a:r>
              <a:rPr lang="de-DE" sz="2000"/>
              <a:t>Additional </a:t>
            </a:r>
            <a:r>
              <a:rPr lang="de-DE" sz="2000"/>
              <a:t>information</a:t>
            </a:r>
            <a:r>
              <a:rPr lang="de-DE" sz="2000"/>
              <a:t> per </a:t>
            </a:r>
            <a:r>
              <a:rPr lang="de-DE" sz="2000"/>
              <a:t>event</a:t>
            </a:r>
            <a:endParaRPr lang="de-DE" sz="2000"/>
          </a:p>
          <a:p>
            <a:pPr lvl="1">
              <a:lnSpc>
                <a:spcPct val="120000"/>
              </a:lnSpc>
              <a:defRPr/>
            </a:pPr>
            <a:r>
              <a:rPr lang="de-DE" sz="1800" b="1"/>
              <a:t>Context</a:t>
            </a:r>
            <a:r>
              <a:rPr lang="de-DE" sz="1800"/>
              <a:t> – e.g., </a:t>
            </a:r>
            <a:r>
              <a:rPr lang="de-DE" sz="1800"/>
              <a:t>machine</a:t>
            </a:r>
            <a:r>
              <a:rPr lang="de-DE" sz="1800"/>
              <a:t>, </a:t>
            </a:r>
            <a:r>
              <a:rPr lang="de-DE" sz="1800"/>
              <a:t>tools</a:t>
            </a:r>
            <a:r>
              <a:rPr lang="de-DE" sz="1800"/>
              <a:t>, </a:t>
            </a:r>
            <a:r>
              <a:rPr lang="de-DE" sz="1800"/>
              <a:t>location</a:t>
            </a:r>
            <a:r>
              <a:rPr lang="de-DE" sz="1800"/>
              <a:t>, </a:t>
            </a:r>
            <a:r>
              <a:rPr lang="de-DE" sz="1800"/>
              <a:t>operator</a:t>
            </a:r>
            <a:endParaRPr lang="de-DE" sz="1800"/>
          </a:p>
          <a:p>
            <a:pPr lvl="1">
              <a:lnSpc>
                <a:spcPct val="120000"/>
              </a:lnSpc>
              <a:defRPr/>
            </a:pPr>
            <a:r>
              <a:rPr lang="de-DE" sz="1800" b="1"/>
              <a:t>Resources</a:t>
            </a:r>
            <a:r>
              <a:rPr lang="de-DE" sz="1800"/>
              <a:t> </a:t>
            </a:r>
            <a:r>
              <a:rPr lang="de-DE" sz="1800"/>
              <a:t>consumption</a:t>
            </a:r>
            <a:r>
              <a:rPr lang="de-DE" sz="1800"/>
              <a:t> – e.g., </a:t>
            </a:r>
            <a:r>
              <a:rPr lang="de-DE" sz="1800"/>
              <a:t>energy</a:t>
            </a:r>
            <a:r>
              <a:rPr lang="de-DE" sz="1800"/>
              <a:t>, </a:t>
            </a:r>
            <a:r>
              <a:rPr lang="de-DE" sz="1800"/>
              <a:t>work</a:t>
            </a:r>
            <a:r>
              <a:rPr lang="de-DE" sz="1800"/>
              <a:t> </a:t>
            </a:r>
            <a:r>
              <a:rPr lang="de-DE" sz="1800"/>
              <a:t>force</a:t>
            </a:r>
            <a:r>
              <a:rPr lang="de-DE" sz="1800"/>
              <a:t>, </a:t>
            </a:r>
            <a:r>
              <a:rPr lang="de-DE" sz="1800"/>
              <a:t>duration</a:t>
            </a:r>
            <a:endParaRPr lang="de-DE" sz="1800"/>
          </a:p>
        </p:txBody>
      </p:sp>
      <p:graphicFrame>
        <p:nvGraphicFramePr>
          <p:cNvPr id="11" name="Tabelle 10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2347822" y="928198"/>
          <a:ext cx="1475389" cy="521942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689292"/>
                <a:gridCol w="359229"/>
                <a:gridCol w="426869"/>
              </a:tblGrid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time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case</a:t>
                      </a:r>
                      <a:endParaRPr lang="de-DE" sz="800"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activity</a:t>
                      </a:r>
                      <a:endParaRPr lang="de-DE" sz="800"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2018-6-6-6:29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2018-6-6-6:33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b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728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2018-6-6-6:35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2018-6-6-6:37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b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728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c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2018-6-6-6:39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2018-6-6-6:43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2018-6-6-6:45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c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2018-6-6-6:47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g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2018-6-6-6:59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2018-6-6-7:03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728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2018-6-6-7:05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h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2018-6-6-7:07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c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728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h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2018-6-6-7:09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g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2018-6-6-7:13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779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2018-6-6-7:15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779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b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2018-6-6-7:17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h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779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hteck 2" hidden="0"/>
          <p:cNvSpPr/>
          <p:nvPr isPhoto="0" userDrawn="0"/>
        </p:nvSpPr>
        <p:spPr bwMode="auto">
          <a:xfrm>
            <a:off x="6293594" y="4237755"/>
            <a:ext cx="3682825" cy="334229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5" name="Titel 4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Agenda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Rechteck 6" hidden="0"/>
          <p:cNvSpPr/>
          <p:nvPr isPhoto="0" userDrawn="0"/>
        </p:nvSpPr>
        <p:spPr bwMode="auto">
          <a:xfrm>
            <a:off x="248679" y="859809"/>
            <a:ext cx="7354115" cy="5481544"/>
          </a:xfrm>
          <a:prstGeom prst="rect">
            <a:avLst/>
          </a:prstGeom>
          <a:blipFill>
            <a:blip r:embed="rId2">
              <a:alphaModFix amt="25000"/>
            </a:blip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Perspectives</a:t>
            </a:r>
            <a:r>
              <a:rPr lang="de-DE"/>
              <a:t> - Motivational </a:t>
            </a:r>
            <a:r>
              <a:rPr lang="de-DE"/>
              <a:t>Example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aphicFrame>
        <p:nvGraphicFramePr>
          <p:cNvPr id="8" name="Inhaltsplatzhalter 5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562490" y="1918350"/>
          <a:ext cx="6607930" cy="402336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1014674"/>
                <a:gridCol w="1484427"/>
                <a:gridCol w="1578742"/>
                <a:gridCol w="2530087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endParaRPr lang="en-GB" sz="2400" b="1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Log 1</a:t>
                      </a:r>
                      <a:endParaRPr lang="en-GB" sz="2400" b="1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Log 2</a:t>
                      </a:r>
                      <a:endParaRPr lang="en-GB" sz="2400" b="1"/>
                    </a:p>
                  </a:txBody>
                  <a:tcPr>
                    <a:lnR w="12700" algn="ctr">
                      <a:solidFill>
                        <a:schemeClr val="tx1"/>
                      </a:solidFill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2400" b="1"/>
                        <a:t>RLE-</a:t>
                      </a:r>
                      <a:r>
                        <a:rPr lang="de-DE" sz="2400" b="1"/>
                        <a:t>based</a:t>
                      </a:r>
                      <a:r>
                        <a:rPr lang="de-DE" sz="2400" b="1"/>
                        <a:t> </a:t>
                      </a:r>
                      <a:br>
                        <a:rPr lang="de-DE" sz="2400" b="1"/>
                      </a:br>
                      <a:r>
                        <a:rPr lang="de-DE" sz="2400" b="1"/>
                        <a:t>(Log 1)</a:t>
                      </a:r>
                      <a:endParaRPr lang="en-GB" sz="2400" b="1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Day 1</a:t>
                      </a:r>
                      <a:endParaRPr lang="en-GB" sz="2400" b="1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14.2</a:t>
                      </a:r>
                      <a:endParaRPr lang="en-GB" sz="2400" b="1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14.2</a:t>
                      </a:r>
                      <a:endParaRPr lang="en-GB" sz="2400" b="1"/>
                    </a:p>
                  </a:txBody>
                  <a:tcPr>
                    <a:lnR w="12700" algn="ctr">
                      <a:solidFill>
                        <a:schemeClr val="tx1"/>
                      </a:solidFill>
                    </a:lnR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1*14.2</a:t>
                      </a:r>
                      <a:endParaRPr lang="en-GB" sz="2400" b="1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>
                          <a:solidFill>
                            <a:schemeClr val="tx1"/>
                          </a:solidFill>
                        </a:rPr>
                        <a:t>Day 2</a:t>
                      </a:r>
                      <a:endParaRPr lang="en-GB" sz="24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>
                          <a:solidFill>
                            <a:schemeClr val="accent1"/>
                          </a:solidFill>
                        </a:rPr>
                        <a:t>14.4</a:t>
                      </a:r>
                      <a:endParaRPr lang="en-GB" sz="2400" b="1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14.4</a:t>
                      </a:r>
                      <a:endParaRPr lang="en-GB" sz="2400" b="1"/>
                    </a:p>
                  </a:txBody>
                  <a:tcPr>
                    <a:lnR w="12700" algn="ctr">
                      <a:solidFill>
                        <a:schemeClr val="tx1"/>
                      </a:solidFill>
                    </a:lnR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>
                          <a:solidFill>
                            <a:schemeClr val="accent1"/>
                          </a:solidFill>
                        </a:rPr>
                        <a:t>4</a:t>
                      </a:r>
                      <a:r>
                        <a:rPr lang="de-DE" sz="2400" b="1"/>
                        <a:t>*14.4</a:t>
                      </a:r>
                      <a:endParaRPr lang="en-GB" sz="2400" b="1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>
                          <a:solidFill>
                            <a:schemeClr val="tx1"/>
                          </a:solidFill>
                        </a:rPr>
                        <a:t>Day 3</a:t>
                      </a:r>
                      <a:endParaRPr lang="en-GB" sz="24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>
                          <a:solidFill>
                            <a:schemeClr val="accent1"/>
                          </a:solidFill>
                        </a:rPr>
                        <a:t>14.4</a:t>
                      </a:r>
                      <a:endParaRPr lang="en-GB" sz="2400" b="1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14.4</a:t>
                      </a:r>
                      <a:endParaRPr lang="en-GB" sz="2400" b="1"/>
                    </a:p>
                  </a:txBody>
                  <a:tcPr>
                    <a:lnR w="12700" algn="ctr">
                      <a:solidFill>
                        <a:schemeClr val="tx1"/>
                      </a:solidFill>
                    </a:lnR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1*14.3</a:t>
                      </a:r>
                      <a:endParaRPr lang="en-GB" sz="2400" b="1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>
                          <a:solidFill>
                            <a:schemeClr val="tx1"/>
                          </a:solidFill>
                        </a:rPr>
                        <a:t>Day 4</a:t>
                      </a:r>
                      <a:endParaRPr lang="en-GB" sz="24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>
                          <a:solidFill>
                            <a:schemeClr val="accent1"/>
                          </a:solidFill>
                        </a:rPr>
                        <a:t>14.4</a:t>
                      </a:r>
                      <a:endParaRPr lang="en-GB" sz="2400" b="1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>
                          <a:solidFill>
                            <a:schemeClr val="accent1"/>
                          </a:solidFill>
                        </a:rPr>
                        <a:t>-21.3</a:t>
                      </a:r>
                      <a:endParaRPr lang="en-GB" sz="2400" b="1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R w="12700" algn="ctr">
                      <a:solidFill>
                        <a:schemeClr val="tx1"/>
                      </a:solidFill>
                    </a:lnR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1*14.2</a:t>
                      </a:r>
                      <a:endParaRPr lang="en-GB" sz="2400" b="1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>
                          <a:solidFill>
                            <a:schemeClr val="tx1"/>
                          </a:solidFill>
                        </a:rPr>
                        <a:t>Day 5</a:t>
                      </a:r>
                      <a:endParaRPr lang="en-GB" sz="24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>
                          <a:solidFill>
                            <a:schemeClr val="accent1"/>
                          </a:solidFill>
                        </a:rPr>
                        <a:t>14.4</a:t>
                      </a:r>
                      <a:endParaRPr lang="en-GB" sz="2400" b="1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14.4</a:t>
                      </a:r>
                      <a:endParaRPr lang="en-GB" sz="2400" b="1"/>
                    </a:p>
                  </a:txBody>
                  <a:tcPr>
                    <a:lnR w="12700" algn="ctr">
                      <a:solidFill>
                        <a:schemeClr val="tx1"/>
                      </a:solidFill>
                    </a:lnR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en-GB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>
                          <a:solidFill>
                            <a:schemeClr val="tx1"/>
                          </a:solidFill>
                        </a:rPr>
                        <a:t>Day 6</a:t>
                      </a:r>
                      <a:endParaRPr lang="en-GB" sz="24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14.3</a:t>
                      </a:r>
                      <a:endParaRPr lang="en-GB" sz="2400" b="1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14.3</a:t>
                      </a:r>
                      <a:endParaRPr lang="en-GB" sz="2400" b="1"/>
                    </a:p>
                  </a:txBody>
                  <a:tcPr>
                    <a:lnR w="12700" algn="ctr">
                      <a:solidFill>
                        <a:schemeClr val="tx1"/>
                      </a:solidFill>
                    </a:lnR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en-GB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>
                          <a:solidFill>
                            <a:schemeClr val="tx1"/>
                          </a:solidFill>
                        </a:rPr>
                        <a:t>Day 7</a:t>
                      </a:r>
                      <a:endParaRPr lang="en-GB" sz="24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14.2</a:t>
                      </a:r>
                      <a:endParaRPr lang="en-GB" sz="2400" b="1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2400" b="1"/>
                        <a:t>14.2</a:t>
                      </a:r>
                      <a:endParaRPr lang="en-GB" sz="2400" b="1"/>
                    </a:p>
                  </a:txBody>
                  <a:tcPr>
                    <a:lnR w="12700" algn="ctr">
                      <a:solidFill>
                        <a:schemeClr val="tx1"/>
                      </a:solidFill>
                    </a:lnR>
                  </a:tcPr>
                </a:tc>
                <a:tc>
                  <a:txBody>
                    <a:bodyPr/>
                    <a:p>
                      <a:pPr>
                        <a:defRPr/>
                      </a:pPr>
                      <a:endParaRPr lang="en-GB"/>
                    </a:p>
                  </a:txBody>
                  <a:tcPr>
                    <a:lnL w="12700" algn="ctr">
                      <a:solidFill>
                        <a:schemeClr val="tx1"/>
                      </a:solidFill>
                    </a:lnL>
                  </a:tcPr>
                </a:tc>
              </a:tr>
            </a:tbl>
          </a:graphicData>
        </a:graphic>
      </p:graphicFrame>
      <p:sp>
        <p:nvSpPr>
          <p:cNvPr id="9" name="Textfeld 8" hidden="0"/>
          <p:cNvSpPr txBox="1"/>
          <p:nvPr isPhoto="0" userDrawn="0"/>
        </p:nvSpPr>
        <p:spPr bwMode="auto">
          <a:xfrm>
            <a:off x="160283" y="1158247"/>
            <a:ext cx="6270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2400" b="1" i="1"/>
              <a:t>Average </a:t>
            </a:r>
            <a:r>
              <a:rPr lang="de-DE" sz="2400" b="1" i="1"/>
              <a:t>daily</a:t>
            </a:r>
            <a:r>
              <a:rPr lang="de-DE" sz="2400" b="1" i="1"/>
              <a:t> outside </a:t>
            </a:r>
            <a:r>
              <a:rPr lang="de-DE" sz="2400" b="1" i="1"/>
              <a:t>temperature</a:t>
            </a:r>
            <a:r>
              <a:rPr lang="de-DE" sz="2400" b="1" i="1"/>
              <a:t> in °C</a:t>
            </a:r>
            <a:endParaRPr lang="en-GB" sz="2400" b="1" i="1"/>
          </a:p>
        </p:txBody>
      </p:sp>
      <p:sp>
        <p:nvSpPr>
          <p:cNvPr id="11" name="Textfeld 10" hidden="0"/>
          <p:cNvSpPr txBox="1"/>
          <p:nvPr isPhoto="0" userDrawn="0"/>
        </p:nvSpPr>
        <p:spPr bwMode="auto">
          <a:xfrm>
            <a:off x="7698658" y="859809"/>
            <a:ext cx="404833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000"/>
              <a:t>Detecting</a:t>
            </a:r>
            <a:r>
              <a:rPr lang="de-DE" sz="2000"/>
              <a:t> </a:t>
            </a:r>
            <a:br>
              <a:rPr lang="de-DE" sz="2000"/>
            </a:br>
            <a:r>
              <a:rPr lang="de-DE" sz="2000"/>
              <a:t>anomalous</a:t>
            </a:r>
            <a:r>
              <a:rPr lang="de-DE" sz="2000"/>
              <a:t> </a:t>
            </a:r>
            <a:r>
              <a:rPr lang="de-DE" sz="2000"/>
              <a:t>behavior</a:t>
            </a:r>
            <a:r>
              <a:rPr lang="de-DE" sz="2000"/>
              <a:t> in </a:t>
            </a:r>
            <a:r>
              <a:rPr lang="de-DE" sz="2000"/>
              <a:t>temperature</a:t>
            </a:r>
            <a:r>
              <a:rPr lang="de-DE" sz="2000"/>
              <a:t> </a:t>
            </a:r>
            <a:r>
              <a:rPr lang="de-DE" sz="2000"/>
              <a:t>data</a:t>
            </a:r>
            <a:r>
              <a:rPr lang="de-DE" sz="2000"/>
              <a:t> </a:t>
            </a:r>
            <a:br>
              <a:rPr lang="de-DE" sz="2000"/>
            </a:br>
            <a:r>
              <a:rPr lang="de-DE" sz="2000"/>
              <a:t>by</a:t>
            </a:r>
            <a:r>
              <a:rPr lang="de-DE" sz="2000"/>
              <a:t> </a:t>
            </a:r>
            <a:r>
              <a:rPr lang="de-DE" sz="2000"/>
              <a:t>changing</a:t>
            </a:r>
            <a:r>
              <a:rPr lang="de-DE" sz="2000"/>
              <a:t> </a:t>
            </a:r>
            <a:r>
              <a:rPr lang="de-DE" sz="2000"/>
              <a:t>perspectives</a:t>
            </a: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 b="1"/>
              <a:t>Log 1:</a:t>
            </a:r>
            <a:r>
              <a:rPr lang="de-DE" sz="2000"/>
              <a:t> </a:t>
            </a:r>
            <a:endParaRPr/>
          </a:p>
          <a:p>
            <a:pPr>
              <a:defRPr/>
            </a:pPr>
            <a:r>
              <a:rPr lang="de-DE" sz="2000"/>
              <a:t>E.g. </a:t>
            </a:r>
            <a:r>
              <a:rPr lang="de-DE" sz="2000"/>
              <a:t>Mean</a:t>
            </a:r>
            <a:r>
              <a:rPr lang="de-DE" sz="2000"/>
              <a:t> </a:t>
            </a:r>
            <a:r>
              <a:rPr lang="de-DE" sz="2000"/>
              <a:t>and</a:t>
            </a:r>
            <a:r>
              <a:rPr lang="de-DE" sz="2000"/>
              <a:t> </a:t>
            </a:r>
            <a:r>
              <a:rPr lang="de-DE" sz="2000"/>
              <a:t>standard</a:t>
            </a:r>
            <a:r>
              <a:rPr lang="de-DE" sz="2000"/>
              <a:t> </a:t>
            </a:r>
            <a:r>
              <a:rPr lang="de-DE" sz="2000"/>
              <a:t>deviation</a:t>
            </a:r>
            <a:r>
              <a:rPr lang="de-DE" sz="2000"/>
              <a:t> </a:t>
            </a:r>
            <a:r>
              <a:rPr lang="de-DE" sz="2000"/>
              <a:t>can</a:t>
            </a:r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</a:t>
            </a:r>
            <a:r>
              <a:rPr lang="de-DE" sz="2000"/>
              <a:t>computed</a:t>
            </a:r>
            <a:endParaRPr lang="de-DE" sz="2000"/>
          </a:p>
          <a:p>
            <a:pPr marL="285750" indent="-285750">
              <a:buFont typeface="Symbol"/>
              <a:buChar char="Þ"/>
              <a:defRPr/>
            </a:pPr>
            <a:r>
              <a:rPr lang="de-DE" sz="2000"/>
              <a:t>still </a:t>
            </a:r>
            <a:r>
              <a:rPr lang="de-DE" sz="2000" i="1"/>
              <a:t>seems</a:t>
            </a:r>
            <a:r>
              <a:rPr lang="de-DE" sz="2000"/>
              <a:t> normal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 b="1"/>
              <a:t>Log 2: </a:t>
            </a:r>
            <a:endParaRPr/>
          </a:p>
          <a:p>
            <a:pPr>
              <a:defRPr/>
            </a:pPr>
            <a:r>
              <a:rPr lang="de-DE" sz="2000" b="1"/>
              <a:t>Point </a:t>
            </a:r>
            <a:r>
              <a:rPr lang="de-DE" sz="2000" b="1"/>
              <a:t>anomaly</a:t>
            </a:r>
            <a:r>
              <a:rPr lang="de-DE" sz="2000" b="1"/>
              <a:t> </a:t>
            </a:r>
            <a:r>
              <a:rPr lang="de-DE" sz="2000"/>
              <a:t>is</a:t>
            </a:r>
            <a:r>
              <a:rPr lang="de-DE" sz="2000"/>
              <a:t> </a:t>
            </a:r>
            <a:r>
              <a:rPr lang="de-DE" sz="2000"/>
              <a:t>obvious</a:t>
            </a: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 b="1"/>
              <a:t>Log 3</a:t>
            </a:r>
            <a:r>
              <a:rPr lang="de-DE" sz="2000"/>
              <a:t> (</a:t>
            </a:r>
            <a:r>
              <a:rPr lang="de-DE" sz="2000"/>
              <a:t>Saves</a:t>
            </a:r>
            <a:r>
              <a:rPr lang="de-DE" sz="2000"/>
              <a:t> </a:t>
            </a:r>
            <a:r>
              <a:rPr lang="de-DE" sz="2000"/>
              <a:t>entries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Log 1 in a </a:t>
            </a:r>
            <a:r>
              <a:rPr lang="de-DE" sz="2000" b="1"/>
              <a:t>R</a:t>
            </a:r>
            <a:r>
              <a:rPr lang="de-DE" sz="2000"/>
              <a:t>un-</a:t>
            </a:r>
            <a:r>
              <a:rPr lang="de-DE" sz="2000" b="1"/>
              <a:t>L</a:t>
            </a:r>
            <a:r>
              <a:rPr lang="de-DE" sz="2000"/>
              <a:t>ength</a:t>
            </a:r>
            <a:r>
              <a:rPr lang="de-DE" sz="2000"/>
              <a:t> </a:t>
            </a:r>
            <a:r>
              <a:rPr lang="de-DE" sz="2000" b="1"/>
              <a:t>E</a:t>
            </a:r>
            <a:r>
              <a:rPr lang="de-DE" sz="2000"/>
              <a:t>ncoding </a:t>
            </a:r>
            <a:r>
              <a:rPr lang="de-DE" sz="2000"/>
              <a:t>manner</a:t>
            </a:r>
            <a:r>
              <a:rPr lang="de-DE" sz="2000"/>
              <a:t>): </a:t>
            </a:r>
            <a:endParaRPr/>
          </a:p>
          <a:p>
            <a:pPr>
              <a:defRPr/>
            </a:pPr>
            <a:r>
              <a:rPr lang="de-DE" sz="2000"/>
              <a:t>Exposes</a:t>
            </a:r>
            <a:r>
              <a:rPr lang="de-DE" sz="2000"/>
              <a:t> </a:t>
            </a:r>
            <a:r>
              <a:rPr lang="de-DE" sz="2000"/>
              <a:t>entries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Log 1 </a:t>
            </a:r>
            <a:r>
              <a:rPr lang="de-DE" sz="2000"/>
              <a:t>as</a:t>
            </a:r>
            <a:r>
              <a:rPr lang="de-DE" sz="2000"/>
              <a:t> a </a:t>
            </a:r>
            <a:r>
              <a:rPr lang="de-DE" sz="2000"/>
              <a:t>possible</a:t>
            </a:r>
            <a:r>
              <a:rPr lang="de-DE" sz="2000"/>
              <a:t> </a:t>
            </a:r>
            <a:r>
              <a:rPr lang="de-DE" sz="2000" b="1"/>
              <a:t>collective</a:t>
            </a:r>
            <a:r>
              <a:rPr lang="de-DE" sz="2000" b="1"/>
              <a:t> </a:t>
            </a:r>
            <a:r>
              <a:rPr lang="de-DE" sz="2000" b="1"/>
              <a:t>anomaly</a:t>
            </a:r>
            <a:endParaRPr lang="de-DE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33553" y="941696"/>
            <a:ext cx="6580802" cy="3135193"/>
          </a:xfrm>
          <a:prstGeom prst="rect">
            <a:avLst/>
          </a:prstGeom>
        </p:spPr>
      </p:pic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Motivation - </a:t>
            </a:r>
            <a:r>
              <a:rPr lang="de-DE"/>
              <a:t>Perspectives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160283" y="859809"/>
            <a:ext cx="5737597" cy="547275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000"/>
              <a:t>Analysis </a:t>
            </a:r>
            <a:r>
              <a:rPr lang="de-DE" sz="2000"/>
              <a:t>can</a:t>
            </a:r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</a:t>
            </a:r>
            <a:r>
              <a:rPr lang="de-DE" sz="2000"/>
              <a:t>done</a:t>
            </a:r>
            <a:r>
              <a:rPr lang="de-DE" sz="2000"/>
              <a:t> </a:t>
            </a:r>
            <a:r>
              <a:rPr lang="de-DE" sz="2000"/>
              <a:t>by</a:t>
            </a:r>
            <a:r>
              <a:rPr lang="de-DE" sz="2000"/>
              <a:t> </a:t>
            </a:r>
            <a:r>
              <a:rPr lang="de-DE" sz="2000"/>
              <a:t>using</a:t>
            </a:r>
            <a:r>
              <a:rPr lang="de-DE" sz="2000"/>
              <a:t> different </a:t>
            </a:r>
            <a:r>
              <a:rPr lang="de-DE" sz="2000"/>
              <a:t>perspectives</a:t>
            </a:r>
            <a:endParaRPr lang="de-DE" sz="2000"/>
          </a:p>
          <a:p>
            <a:pPr marL="0" indent="0">
              <a:buNone/>
              <a:defRPr/>
            </a:pPr>
            <a:br>
              <a:rPr lang="de-DE" sz="2000"/>
            </a:br>
            <a:r>
              <a:rPr lang="de-DE" sz="2000"/>
              <a:t>=&gt; Event </a:t>
            </a:r>
            <a:r>
              <a:rPr lang="de-DE" sz="2000"/>
              <a:t>logs</a:t>
            </a:r>
            <a:r>
              <a:rPr lang="de-DE" sz="2000"/>
              <a:t> </a:t>
            </a:r>
            <a:r>
              <a:rPr lang="de-DE" sz="2000"/>
              <a:t>provide</a:t>
            </a:r>
            <a:r>
              <a:rPr lang="de-DE" sz="2000"/>
              <a:t> </a:t>
            </a:r>
            <a:r>
              <a:rPr lang="de-DE" sz="2000"/>
              <a:t>much</a:t>
            </a:r>
            <a:r>
              <a:rPr lang="de-DE" sz="2000"/>
              <a:t> </a:t>
            </a:r>
            <a:r>
              <a:rPr lang="de-DE" sz="2000"/>
              <a:t>more</a:t>
            </a:r>
            <a:r>
              <a:rPr lang="de-DE" sz="2000"/>
              <a:t> </a:t>
            </a:r>
            <a:r>
              <a:rPr lang="de-DE" sz="2000"/>
              <a:t>information</a:t>
            </a:r>
            <a:br>
              <a:rPr lang="de-DE" sz="2000"/>
            </a:br>
            <a:r>
              <a:rPr lang="de-DE" sz="2000"/>
              <a:t>     E.g.: </a:t>
            </a:r>
            <a:r>
              <a:rPr lang="de-DE" sz="2000"/>
              <a:t>Timestamps</a:t>
            </a:r>
            <a:r>
              <a:rPr lang="de-DE" sz="2000"/>
              <a:t>, </a:t>
            </a:r>
            <a:r>
              <a:rPr lang="de-DE" sz="2000"/>
              <a:t>resources</a:t>
            </a:r>
            <a:r>
              <a:rPr lang="de-DE" sz="2000"/>
              <a:t>, </a:t>
            </a:r>
            <a:br>
              <a:rPr lang="de-DE" sz="2000"/>
            </a:br>
            <a:r>
              <a:rPr lang="de-DE" sz="2000"/>
              <a:t>     </a:t>
            </a:r>
            <a:r>
              <a:rPr lang="de-DE" sz="2000"/>
              <a:t>transactions</a:t>
            </a:r>
            <a:r>
              <a:rPr lang="de-DE" sz="2000"/>
              <a:t>, </a:t>
            </a:r>
            <a:r>
              <a:rPr lang="de-DE" sz="2000"/>
              <a:t>costs</a:t>
            </a:r>
            <a:r>
              <a:rPr lang="de-DE" sz="2000"/>
              <a:t> etc.</a:t>
            </a:r>
            <a:endParaRPr/>
          </a:p>
          <a:p>
            <a:pPr lvl="1">
              <a:defRPr/>
            </a:pPr>
            <a:endParaRPr lang="de-DE" sz="1200"/>
          </a:p>
          <a:p>
            <a:pPr>
              <a:defRPr/>
            </a:pPr>
            <a:r>
              <a:rPr lang="de-DE" sz="2000"/>
              <a:t>Thus </a:t>
            </a:r>
            <a:r>
              <a:rPr lang="de-DE" sz="2000"/>
              <a:t>far</a:t>
            </a:r>
            <a:r>
              <a:rPr lang="de-DE" sz="2000"/>
              <a:t>: </a:t>
            </a:r>
            <a:r>
              <a:rPr lang="de-DE" sz="2000" b="1"/>
              <a:t>Control-</a:t>
            </a:r>
            <a:r>
              <a:rPr lang="de-DE" sz="2000" b="1"/>
              <a:t>flow</a:t>
            </a:r>
            <a:r>
              <a:rPr lang="de-DE" sz="2000" b="1"/>
              <a:t> </a:t>
            </a:r>
            <a:r>
              <a:rPr lang="de-DE" sz="2000" b="1"/>
              <a:t>perspective</a:t>
            </a:r>
            <a:endParaRPr lang="de-DE" sz="2000" b="1"/>
          </a:p>
          <a:p>
            <a:pPr>
              <a:defRPr/>
            </a:pPr>
            <a:endParaRPr lang="de-DE" sz="2000" b="1"/>
          </a:p>
          <a:p>
            <a:pPr>
              <a:defRPr/>
            </a:pPr>
            <a:r>
              <a:rPr lang="de-DE" sz="2000"/>
              <a:t>Moreover</a:t>
            </a:r>
            <a:r>
              <a:rPr lang="de-DE" sz="2000"/>
              <a:t>:</a:t>
            </a:r>
            <a:endParaRPr/>
          </a:p>
          <a:p>
            <a:pPr lvl="1">
              <a:defRPr/>
            </a:pPr>
            <a:r>
              <a:rPr lang="de-DE" sz="2000" b="1"/>
              <a:t>Time </a:t>
            </a:r>
            <a:r>
              <a:rPr lang="de-DE" sz="2000" b="1"/>
              <a:t>perspective</a:t>
            </a:r>
            <a:endParaRPr lang="de-DE" sz="2000" b="1"/>
          </a:p>
          <a:p>
            <a:pPr lvl="1">
              <a:defRPr/>
            </a:pPr>
            <a:endParaRPr lang="de-DE" sz="2000" b="1"/>
          </a:p>
          <a:p>
            <a:pPr lvl="1">
              <a:defRPr/>
            </a:pPr>
            <a:r>
              <a:rPr lang="de-DE" sz="2000" b="1"/>
              <a:t>Case </a:t>
            </a:r>
            <a:r>
              <a:rPr lang="de-DE" sz="2000" b="1"/>
              <a:t>perspective</a:t>
            </a:r>
            <a:endParaRPr lang="de-DE" sz="2000" b="1"/>
          </a:p>
          <a:p>
            <a:pPr lvl="2">
              <a:defRPr/>
            </a:pPr>
            <a:endParaRPr lang="de-DE" sz="1800"/>
          </a:p>
          <a:p>
            <a:pPr lvl="1">
              <a:defRPr/>
            </a:pPr>
            <a:r>
              <a:rPr lang="de-DE" sz="2000" b="1"/>
              <a:t>Organizational</a:t>
            </a:r>
            <a:r>
              <a:rPr lang="de-DE" sz="2000" b="1"/>
              <a:t> </a:t>
            </a:r>
            <a:r>
              <a:rPr lang="de-DE" sz="2000" b="1"/>
              <a:t>perspective</a:t>
            </a:r>
            <a:endParaRPr lang="de-DE" sz="2000" b="1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11" name="Gruppieren 10" hidden="0"/>
          <p:cNvGrpSpPr/>
          <p:nvPr isPhoto="0" userDrawn="0"/>
        </p:nvGrpSpPr>
        <p:grpSpPr bwMode="auto">
          <a:xfrm>
            <a:off x="9653680" y="3893572"/>
            <a:ext cx="2251038" cy="1528818"/>
            <a:chOff x="9653680" y="3903909"/>
            <a:chExt cx="2251038" cy="1518483"/>
          </a:xfrm>
        </p:grpSpPr>
        <p:sp>
          <p:nvSpPr>
            <p:cNvPr id="8" name="Textfeld 7" hidden="0"/>
            <p:cNvSpPr txBox="1"/>
            <p:nvPr isPhoto="0" userDrawn="0"/>
          </p:nvSpPr>
          <p:spPr bwMode="auto">
            <a:xfrm>
              <a:off x="9653680" y="4591395"/>
              <a:ext cx="2251038" cy="83099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 sz="1600">
                  <a:solidFill>
                    <a:schemeClr val="bg1"/>
                  </a:solidFill>
                </a:rPr>
                <a:t>Events </a:t>
              </a:r>
              <a:r>
                <a:rPr lang="de-DE" sz="1600">
                  <a:solidFill>
                    <a:schemeClr val="bg1"/>
                  </a:solidFill>
                </a:rPr>
                <a:t>have</a:t>
              </a:r>
              <a:r>
                <a:rPr lang="de-DE" sz="1600">
                  <a:solidFill>
                    <a:schemeClr val="bg1"/>
                  </a:solidFill>
                </a:rPr>
                <a:t> </a:t>
              </a:r>
              <a:r>
                <a:rPr lang="de-DE" sz="1600">
                  <a:solidFill>
                    <a:schemeClr val="bg1"/>
                  </a:solidFill>
                </a:rPr>
                <a:t>attributes</a:t>
              </a:r>
              <a:r>
                <a:rPr lang="de-DE" sz="1600">
                  <a:solidFill>
                    <a:schemeClr val="bg1"/>
                  </a:solidFill>
                </a:rPr>
                <a:t> </a:t>
              </a:r>
              <a:r>
                <a:rPr lang="de-DE" sz="1600">
                  <a:solidFill>
                    <a:schemeClr val="bg1"/>
                  </a:solidFill>
                </a:rPr>
                <a:t>concerning</a:t>
              </a:r>
              <a:r>
                <a:rPr lang="de-DE" sz="1600">
                  <a:solidFill>
                    <a:schemeClr val="bg1"/>
                  </a:solidFill>
                </a:rPr>
                <a:t> </a:t>
              </a:r>
              <a:r>
                <a:rPr lang="de-DE" sz="1600">
                  <a:solidFill>
                    <a:schemeClr val="bg1"/>
                  </a:solidFill>
                </a:rPr>
                <a:t>various</a:t>
              </a:r>
              <a:r>
                <a:rPr lang="de-DE" sz="1600">
                  <a:solidFill>
                    <a:schemeClr val="bg1"/>
                  </a:solidFill>
                </a:rPr>
                <a:t> </a:t>
              </a:r>
              <a:r>
                <a:rPr lang="de-DE" sz="1600">
                  <a:solidFill>
                    <a:schemeClr val="bg1"/>
                  </a:solidFill>
                </a:rPr>
                <a:t>perspectives</a:t>
              </a:r>
              <a:endParaRPr lang="en-GB" sz="1600">
                <a:solidFill>
                  <a:schemeClr val="bg1"/>
                </a:solidFill>
              </a:endParaRPr>
            </a:p>
          </p:txBody>
        </p:sp>
        <p:cxnSp>
          <p:nvCxnSpPr>
            <p:cNvPr id="10" name="Gerade Verbindung mit Pfeil 9" hidden="0"/>
            <p:cNvCxnSpPr>
              <a:cxnSpLocks/>
              <a:stCxn id="8" idx="0"/>
            </p:cNvCxnSpPr>
            <p:nvPr isPhoto="0" userDrawn="0"/>
          </p:nvCxnSpPr>
          <p:spPr bwMode="auto">
            <a:xfrm flipH="1" flipV="1">
              <a:off x="10456606" y="3903909"/>
              <a:ext cx="322593" cy="687486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uppieren 11" hidden="0"/>
          <p:cNvGrpSpPr/>
          <p:nvPr isPhoto="0" userDrawn="0"/>
        </p:nvGrpSpPr>
        <p:grpSpPr bwMode="auto">
          <a:xfrm>
            <a:off x="4454952" y="4011561"/>
            <a:ext cx="2344151" cy="894686"/>
            <a:chOff x="8282177" y="3746359"/>
            <a:chExt cx="2344151" cy="894686"/>
          </a:xfrm>
        </p:grpSpPr>
        <p:sp>
          <p:nvSpPr>
            <p:cNvPr id="13" name="Textfeld 12" hidden="0"/>
            <p:cNvSpPr txBox="1"/>
            <p:nvPr isPhoto="0" userDrawn="0"/>
          </p:nvSpPr>
          <p:spPr bwMode="auto">
            <a:xfrm>
              <a:off x="8282177" y="4056270"/>
              <a:ext cx="2344151" cy="58477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 sz="1600">
                  <a:solidFill>
                    <a:schemeClr val="bg1"/>
                  </a:solidFill>
                </a:rPr>
                <a:t>Model </a:t>
              </a:r>
              <a:r>
                <a:rPr lang="de-DE" sz="1600">
                  <a:solidFill>
                    <a:schemeClr val="bg1"/>
                  </a:solidFill>
                </a:rPr>
                <a:t>can</a:t>
              </a:r>
              <a:r>
                <a:rPr lang="de-DE" sz="1600">
                  <a:solidFill>
                    <a:schemeClr val="bg1"/>
                  </a:solidFill>
                </a:rPr>
                <a:t> </a:t>
              </a:r>
              <a:r>
                <a:rPr lang="de-DE" sz="1600">
                  <a:solidFill>
                    <a:schemeClr val="bg1"/>
                  </a:solidFill>
                </a:rPr>
                <a:t>show</a:t>
              </a:r>
              <a:r>
                <a:rPr lang="de-DE" sz="1600">
                  <a:solidFill>
                    <a:schemeClr val="bg1"/>
                  </a:solidFill>
                </a:rPr>
                <a:t> multiple </a:t>
              </a:r>
              <a:r>
                <a:rPr lang="de-DE" sz="1600">
                  <a:solidFill>
                    <a:schemeClr val="bg1"/>
                  </a:solidFill>
                </a:rPr>
                <a:t>perspectives</a:t>
              </a:r>
              <a:r>
                <a:rPr lang="de-DE" sz="1600">
                  <a:solidFill>
                    <a:schemeClr val="bg1"/>
                  </a:solidFill>
                </a:rPr>
                <a:t> </a:t>
              </a:r>
              <a:endParaRPr/>
            </a:p>
          </p:txBody>
        </p:sp>
        <p:cxnSp>
          <p:nvCxnSpPr>
            <p:cNvPr id="14" name="Gerade Verbindung mit Pfeil 13" hidden="0"/>
            <p:cNvCxnSpPr>
              <a:cxnSpLocks/>
              <a:stCxn id="13" idx="0"/>
            </p:cNvCxnSpPr>
            <p:nvPr isPhoto="0" userDrawn="0"/>
          </p:nvCxnSpPr>
          <p:spPr bwMode="auto">
            <a:xfrm flipV="1">
              <a:off x="9454253" y="3746359"/>
              <a:ext cx="100679" cy="309911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ieren 16" hidden="0"/>
          <p:cNvGrpSpPr/>
          <p:nvPr isPhoto="0" userDrawn="0"/>
        </p:nvGrpSpPr>
        <p:grpSpPr bwMode="auto">
          <a:xfrm>
            <a:off x="6376816" y="4076889"/>
            <a:ext cx="2251038" cy="2137783"/>
            <a:chOff x="6650252" y="4072895"/>
            <a:chExt cx="2251038" cy="2137783"/>
          </a:xfrm>
        </p:grpSpPr>
        <p:sp>
          <p:nvSpPr>
            <p:cNvPr id="18" name="Textfeld 17" hidden="0"/>
            <p:cNvSpPr txBox="1"/>
            <p:nvPr isPhoto="0" userDrawn="0"/>
          </p:nvSpPr>
          <p:spPr bwMode="auto">
            <a:xfrm>
              <a:off x="6650252" y="5133460"/>
              <a:ext cx="2251038" cy="1077218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 sz="1600">
                  <a:solidFill>
                    <a:schemeClr val="bg1"/>
                  </a:solidFill>
                </a:rPr>
                <a:t>Extension </a:t>
              </a:r>
              <a:r>
                <a:rPr lang="de-DE" sz="1600">
                  <a:solidFill>
                    <a:schemeClr val="bg1"/>
                  </a:solidFill>
                </a:rPr>
                <a:t>and</a:t>
              </a:r>
              <a:r>
                <a:rPr lang="de-DE" sz="1600">
                  <a:solidFill>
                    <a:schemeClr val="bg1"/>
                  </a:solidFill>
                </a:rPr>
                <a:t> </a:t>
              </a:r>
              <a:r>
                <a:rPr lang="de-DE" sz="1600">
                  <a:solidFill>
                    <a:schemeClr val="bg1"/>
                  </a:solidFill>
                </a:rPr>
                <a:t>conformance</a:t>
              </a:r>
              <a:r>
                <a:rPr lang="de-DE" sz="1600">
                  <a:solidFill>
                    <a:schemeClr val="bg1"/>
                  </a:solidFill>
                </a:rPr>
                <a:t> </a:t>
              </a:r>
              <a:r>
                <a:rPr lang="de-DE" sz="1600">
                  <a:solidFill>
                    <a:schemeClr val="bg1"/>
                  </a:solidFill>
                </a:rPr>
                <a:t>checks</a:t>
              </a:r>
              <a:r>
                <a:rPr lang="de-DE" sz="1600">
                  <a:solidFill>
                    <a:schemeClr val="bg1"/>
                  </a:solidFill>
                </a:rPr>
                <a:t> in </a:t>
              </a:r>
              <a:r>
                <a:rPr lang="de-DE" sz="1600">
                  <a:solidFill>
                    <a:schemeClr val="bg1"/>
                  </a:solidFill>
                </a:rPr>
                <a:t>every</a:t>
              </a:r>
              <a:r>
                <a:rPr lang="de-DE" sz="1600">
                  <a:solidFill>
                    <a:schemeClr val="bg1"/>
                  </a:solidFill>
                </a:rPr>
                <a:t> </a:t>
              </a:r>
              <a:r>
                <a:rPr lang="de-DE" sz="1600">
                  <a:solidFill>
                    <a:schemeClr val="bg1"/>
                  </a:solidFill>
                </a:rPr>
                <a:t>perspective</a:t>
              </a:r>
              <a:r>
                <a:rPr lang="de-DE" sz="1600">
                  <a:solidFill>
                    <a:schemeClr val="bg1"/>
                  </a:solidFill>
                </a:rPr>
                <a:t> </a:t>
              </a:r>
              <a:r>
                <a:rPr lang="de-DE" sz="1600">
                  <a:solidFill>
                    <a:schemeClr val="bg1"/>
                  </a:solidFill>
                </a:rPr>
                <a:t>possible</a:t>
              </a:r>
              <a:endParaRPr lang="en-GB" sz="1600">
                <a:solidFill>
                  <a:schemeClr val="bg1"/>
                </a:solidFill>
              </a:endParaRPr>
            </a:p>
          </p:txBody>
        </p:sp>
        <p:cxnSp>
          <p:nvCxnSpPr>
            <p:cNvPr id="19" name="Gerade Verbindung mit Pfeil 18" hidden="0"/>
            <p:cNvCxnSpPr>
              <a:cxnSpLocks/>
              <a:stCxn id="18" idx="0"/>
              <a:endCxn id="7" idx="2"/>
            </p:cNvCxnSpPr>
            <p:nvPr isPhoto="0" userDrawn="0"/>
          </p:nvCxnSpPr>
          <p:spPr bwMode="auto">
            <a:xfrm flipV="1">
              <a:off x="7775771" y="4072895"/>
              <a:ext cx="821619" cy="1060565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Gerade Verbindung mit Pfeil 23" hidden="0"/>
          <p:cNvCxnSpPr>
            <a:cxnSpLocks/>
            <a:stCxn id="18" idx="0"/>
          </p:cNvCxnSpPr>
          <p:nvPr isPhoto="0" userDrawn="0"/>
        </p:nvCxnSpPr>
        <p:spPr bwMode="auto">
          <a:xfrm flipV="1">
            <a:off x="7502335" y="3694471"/>
            <a:ext cx="422287" cy="144298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Motivation - </a:t>
            </a:r>
            <a:r>
              <a:rPr lang="de-DE"/>
              <a:t>Perspectives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-90440" y="800816"/>
            <a:ext cx="11658678" cy="5472752"/>
          </a:xfrm>
        </p:spPr>
        <p:txBody>
          <a:bodyPr>
            <a:normAutofit/>
          </a:bodyPr>
          <a:lstStyle/>
          <a:p>
            <a:pPr marL="457200" lvl="1" indent="0">
              <a:buNone/>
              <a:defRPr/>
            </a:pPr>
            <a:r>
              <a:rPr lang="de-DE" sz="2000" b="1"/>
              <a:t>Time </a:t>
            </a:r>
            <a:r>
              <a:rPr lang="de-DE" sz="2000" b="1"/>
              <a:t>perspective</a:t>
            </a:r>
            <a:endParaRPr lang="de-DE" sz="2000" b="1"/>
          </a:p>
          <a:p>
            <a:pPr lvl="2">
              <a:defRPr/>
            </a:pPr>
            <a:r>
              <a:rPr lang="de-DE" sz="1800"/>
              <a:t>Focus on </a:t>
            </a:r>
            <a:r>
              <a:rPr lang="de-DE" sz="1800"/>
              <a:t>timing</a:t>
            </a:r>
            <a:r>
              <a:rPr lang="de-DE" sz="1800"/>
              <a:t> </a:t>
            </a:r>
            <a:r>
              <a:rPr lang="de-DE" sz="1800"/>
              <a:t>and</a:t>
            </a:r>
            <a:r>
              <a:rPr lang="de-DE" sz="1800"/>
              <a:t> </a:t>
            </a:r>
            <a:r>
              <a:rPr lang="de-DE" sz="1800"/>
              <a:t>frequency</a:t>
            </a:r>
            <a:r>
              <a:rPr lang="de-DE" sz="1800"/>
              <a:t> </a:t>
            </a:r>
            <a:r>
              <a:rPr lang="de-DE" sz="1800"/>
              <a:t>of</a:t>
            </a:r>
            <a:r>
              <a:rPr lang="de-DE" sz="1800"/>
              <a:t> </a:t>
            </a:r>
            <a:r>
              <a:rPr lang="de-DE" sz="1800"/>
              <a:t>events</a:t>
            </a:r>
            <a:endParaRPr lang="de-DE" sz="1800"/>
          </a:p>
          <a:p>
            <a:pPr lvl="2">
              <a:defRPr/>
            </a:pPr>
            <a:r>
              <a:rPr lang="de-DE" sz="1800"/>
              <a:t>Goals: </a:t>
            </a:r>
            <a:r>
              <a:rPr lang="de-DE" sz="1800"/>
              <a:t>Discover</a:t>
            </a:r>
            <a:r>
              <a:rPr lang="de-DE" sz="1800"/>
              <a:t> </a:t>
            </a:r>
            <a:r>
              <a:rPr lang="de-DE" sz="1800"/>
              <a:t>bottlenecks</a:t>
            </a:r>
            <a:r>
              <a:rPr lang="de-DE" sz="1800"/>
              <a:t>, </a:t>
            </a:r>
            <a:r>
              <a:rPr lang="de-DE" sz="1800"/>
              <a:t>monitor</a:t>
            </a:r>
            <a:r>
              <a:rPr lang="de-DE" sz="1800"/>
              <a:t> </a:t>
            </a:r>
            <a:r>
              <a:rPr lang="de-DE" sz="1800"/>
              <a:t>utilization</a:t>
            </a:r>
            <a:r>
              <a:rPr lang="de-DE" sz="1800"/>
              <a:t> </a:t>
            </a:r>
            <a:r>
              <a:rPr lang="de-DE" sz="1800"/>
              <a:t>of</a:t>
            </a:r>
            <a:r>
              <a:rPr lang="de-DE" sz="1800"/>
              <a:t> </a:t>
            </a:r>
            <a:r>
              <a:rPr lang="de-DE" sz="1800"/>
              <a:t>resources</a:t>
            </a:r>
            <a:r>
              <a:rPr lang="de-DE" sz="1800"/>
              <a:t>, </a:t>
            </a:r>
            <a:r>
              <a:rPr lang="de-DE" sz="1800"/>
              <a:t>remaining</a:t>
            </a:r>
            <a:r>
              <a:rPr lang="de-DE" sz="1800"/>
              <a:t> time </a:t>
            </a:r>
            <a:r>
              <a:rPr lang="de-DE" sz="1800"/>
              <a:t>prediction</a:t>
            </a:r>
            <a:endParaRPr lang="de-DE" sz="2000"/>
          </a:p>
          <a:p>
            <a:pPr lvl="1">
              <a:defRPr/>
            </a:pPr>
            <a:endParaRPr lang="de-DE" sz="2000" b="1"/>
          </a:p>
          <a:p>
            <a:pPr marL="457200" lvl="1" indent="0">
              <a:buNone/>
              <a:defRPr/>
            </a:pPr>
            <a:r>
              <a:rPr lang="de-DE" sz="2000" b="1"/>
              <a:t>Case </a:t>
            </a:r>
            <a:r>
              <a:rPr lang="de-DE" sz="2000" b="1"/>
              <a:t>perspective</a:t>
            </a:r>
            <a:endParaRPr lang="de-DE" sz="2000" b="1"/>
          </a:p>
          <a:p>
            <a:pPr lvl="2">
              <a:defRPr/>
            </a:pPr>
            <a:r>
              <a:rPr lang="de-DE" sz="1800"/>
              <a:t>Focus on </a:t>
            </a:r>
            <a:r>
              <a:rPr lang="de-DE" sz="1800"/>
              <a:t>case</a:t>
            </a:r>
            <a:r>
              <a:rPr lang="de-DE" sz="1800"/>
              <a:t> </a:t>
            </a:r>
            <a:r>
              <a:rPr lang="de-DE" sz="1800"/>
              <a:t>properties</a:t>
            </a:r>
            <a:endParaRPr lang="de-DE" sz="1800"/>
          </a:p>
          <a:p>
            <a:pPr lvl="2">
              <a:defRPr/>
            </a:pPr>
            <a:r>
              <a:rPr lang="de-DE" sz="1800"/>
              <a:t>Properties </a:t>
            </a:r>
            <a:r>
              <a:rPr lang="de-DE" sz="1800"/>
              <a:t>can</a:t>
            </a:r>
            <a:r>
              <a:rPr lang="de-DE" sz="1800"/>
              <a:t> </a:t>
            </a:r>
            <a:r>
              <a:rPr lang="de-DE" sz="1800"/>
              <a:t>be</a:t>
            </a:r>
            <a:r>
              <a:rPr lang="de-DE" sz="1800"/>
              <a:t> </a:t>
            </a:r>
            <a:r>
              <a:rPr lang="de-DE" sz="1800"/>
              <a:t>case</a:t>
            </a:r>
            <a:r>
              <a:rPr lang="de-DE" sz="1800"/>
              <a:t> </a:t>
            </a:r>
            <a:r>
              <a:rPr lang="de-DE" sz="1800"/>
              <a:t>attributes</a:t>
            </a:r>
            <a:r>
              <a:rPr lang="de-DE" sz="1800"/>
              <a:t>, </a:t>
            </a:r>
            <a:r>
              <a:rPr lang="de-DE" sz="1800"/>
              <a:t>event</a:t>
            </a:r>
            <a:r>
              <a:rPr lang="de-DE" sz="1800"/>
              <a:t> </a:t>
            </a:r>
            <a:r>
              <a:rPr lang="de-DE" sz="1800"/>
              <a:t>attributes</a:t>
            </a:r>
            <a:r>
              <a:rPr lang="de-DE" sz="1800"/>
              <a:t>, a </a:t>
            </a:r>
            <a:r>
              <a:rPr lang="de-DE" sz="1800"/>
              <a:t>path</a:t>
            </a:r>
            <a:r>
              <a:rPr lang="de-DE" sz="1800"/>
              <a:t> </a:t>
            </a:r>
            <a:r>
              <a:rPr lang="de-DE" sz="1800"/>
              <a:t>taken</a:t>
            </a:r>
            <a:r>
              <a:rPr lang="de-DE" sz="1800"/>
              <a:t>, </a:t>
            </a:r>
            <a:r>
              <a:rPr lang="de-DE" sz="1800"/>
              <a:t>performance</a:t>
            </a:r>
            <a:r>
              <a:rPr lang="de-DE" sz="1800"/>
              <a:t> </a:t>
            </a:r>
            <a:r>
              <a:rPr lang="de-DE" sz="1800"/>
              <a:t>information</a:t>
            </a:r>
            <a:endParaRPr lang="de-DE" sz="1800"/>
          </a:p>
          <a:p>
            <a:pPr lvl="2">
              <a:defRPr/>
            </a:pPr>
            <a:r>
              <a:rPr lang="de-DE" sz="1800"/>
              <a:t>Goals: Mining </a:t>
            </a:r>
            <a:r>
              <a:rPr lang="de-DE" sz="1800"/>
              <a:t>decisions</a:t>
            </a:r>
            <a:r>
              <a:rPr lang="de-DE" sz="1800"/>
              <a:t> (e.g. a </a:t>
            </a:r>
            <a:r>
              <a:rPr lang="de-DE" sz="1800"/>
              <a:t>specific</a:t>
            </a:r>
            <a:r>
              <a:rPr lang="de-DE" sz="1800"/>
              <a:t> </a:t>
            </a:r>
            <a:r>
              <a:rPr lang="de-DE" sz="1800"/>
              <a:t>path</a:t>
            </a:r>
            <a:r>
              <a:rPr lang="de-DE" sz="1800"/>
              <a:t>) </a:t>
            </a:r>
            <a:r>
              <a:rPr lang="de-DE" sz="1800"/>
              <a:t>based</a:t>
            </a:r>
            <a:r>
              <a:rPr lang="de-DE" sz="1800"/>
              <a:t> on </a:t>
            </a:r>
            <a:r>
              <a:rPr lang="de-DE" sz="1800"/>
              <a:t>the</a:t>
            </a:r>
            <a:r>
              <a:rPr lang="de-DE" sz="1800"/>
              <a:t> </a:t>
            </a:r>
            <a:r>
              <a:rPr lang="de-DE" sz="1800"/>
              <a:t>characteristics</a:t>
            </a:r>
            <a:r>
              <a:rPr lang="de-DE" sz="1800"/>
              <a:t> </a:t>
            </a:r>
            <a:r>
              <a:rPr lang="de-DE" sz="1800"/>
              <a:t>of</a:t>
            </a:r>
            <a:r>
              <a:rPr lang="de-DE" sz="1800"/>
              <a:t> </a:t>
            </a:r>
            <a:r>
              <a:rPr lang="de-DE" sz="1800"/>
              <a:t>the</a:t>
            </a:r>
            <a:r>
              <a:rPr lang="de-DE" sz="1800"/>
              <a:t> </a:t>
            </a:r>
            <a:r>
              <a:rPr lang="de-DE" sz="1800"/>
              <a:t>case</a:t>
            </a:r>
            <a:br>
              <a:rPr lang="de-DE" sz="1800"/>
            </a:br>
            <a:r>
              <a:rPr lang="de-DE" sz="1800"/>
              <a:t>shows</a:t>
            </a:r>
            <a:r>
              <a:rPr lang="de-DE" sz="1800"/>
              <a:t> </a:t>
            </a:r>
            <a:r>
              <a:rPr lang="de-DE" sz="1800"/>
              <a:t>which</a:t>
            </a:r>
            <a:r>
              <a:rPr lang="de-DE" sz="1800"/>
              <a:t> </a:t>
            </a:r>
            <a:r>
              <a:rPr lang="de-DE" sz="1800"/>
              <a:t>data</a:t>
            </a:r>
            <a:r>
              <a:rPr lang="de-DE" sz="1800"/>
              <a:t> </a:t>
            </a:r>
            <a:r>
              <a:rPr lang="de-DE" sz="1800"/>
              <a:t>is</a:t>
            </a:r>
            <a:r>
              <a:rPr lang="de-DE" sz="1800"/>
              <a:t> relevant </a:t>
            </a:r>
            <a:r>
              <a:rPr lang="de-DE" sz="1800"/>
              <a:t>and</a:t>
            </a:r>
            <a:r>
              <a:rPr lang="de-DE" sz="1800"/>
              <a:t> </a:t>
            </a:r>
            <a:r>
              <a:rPr lang="de-DE" sz="1800"/>
              <a:t>should</a:t>
            </a:r>
            <a:r>
              <a:rPr lang="de-DE" sz="1800"/>
              <a:t> </a:t>
            </a:r>
            <a:r>
              <a:rPr lang="de-DE" sz="1800"/>
              <a:t>be</a:t>
            </a:r>
            <a:r>
              <a:rPr lang="de-DE" sz="1800"/>
              <a:t> </a:t>
            </a:r>
            <a:r>
              <a:rPr lang="de-DE" sz="1800"/>
              <a:t>included</a:t>
            </a:r>
            <a:r>
              <a:rPr lang="de-DE" sz="1800"/>
              <a:t> in </a:t>
            </a:r>
            <a:r>
              <a:rPr lang="de-DE" sz="1800"/>
              <a:t>the</a:t>
            </a:r>
            <a:r>
              <a:rPr lang="de-DE" sz="1800"/>
              <a:t> </a:t>
            </a:r>
            <a:r>
              <a:rPr lang="de-DE" sz="1800"/>
              <a:t>model</a:t>
            </a:r>
            <a:endParaRPr lang="de-DE" sz="1800"/>
          </a:p>
          <a:p>
            <a:pPr lvl="2">
              <a:defRPr/>
            </a:pPr>
            <a:endParaRPr lang="de-DE" sz="2000" b="1"/>
          </a:p>
          <a:p>
            <a:pPr marL="457200" lvl="1" indent="0">
              <a:buNone/>
              <a:defRPr/>
            </a:pPr>
            <a:r>
              <a:rPr lang="de-DE" sz="2000" b="1"/>
              <a:t>Organizational</a:t>
            </a:r>
            <a:r>
              <a:rPr lang="de-DE" sz="2000" b="1"/>
              <a:t> </a:t>
            </a:r>
            <a:r>
              <a:rPr lang="de-DE" sz="2000" b="1"/>
              <a:t>perspective</a:t>
            </a:r>
            <a:endParaRPr lang="de-DE" sz="2000" b="1"/>
          </a:p>
          <a:p>
            <a:pPr lvl="2">
              <a:defRPr/>
            </a:pPr>
            <a:r>
              <a:rPr lang="de-DE" sz="1800"/>
              <a:t>Focus on </a:t>
            </a:r>
            <a:r>
              <a:rPr lang="de-DE" sz="1800"/>
              <a:t>information</a:t>
            </a:r>
            <a:r>
              <a:rPr lang="de-DE" sz="1800"/>
              <a:t> </a:t>
            </a:r>
            <a:r>
              <a:rPr lang="de-DE" sz="1800"/>
              <a:t>about</a:t>
            </a:r>
            <a:r>
              <a:rPr lang="de-DE" sz="1800"/>
              <a:t> </a:t>
            </a:r>
            <a:r>
              <a:rPr lang="de-DE" sz="1800"/>
              <a:t>resources</a:t>
            </a:r>
            <a:endParaRPr lang="de-DE" sz="1800"/>
          </a:p>
          <a:p>
            <a:pPr lvl="2">
              <a:defRPr/>
            </a:pPr>
            <a:r>
              <a:rPr lang="de-DE" sz="1800"/>
              <a:t>Resources </a:t>
            </a:r>
            <a:r>
              <a:rPr lang="de-DE" sz="1800"/>
              <a:t>can</a:t>
            </a:r>
            <a:r>
              <a:rPr lang="de-DE" sz="1800"/>
              <a:t> </a:t>
            </a:r>
            <a:r>
              <a:rPr lang="de-DE" sz="1800"/>
              <a:t>be</a:t>
            </a:r>
            <a:r>
              <a:rPr lang="de-DE" sz="1800"/>
              <a:t> </a:t>
            </a:r>
            <a:r>
              <a:rPr lang="de-DE" sz="1800"/>
              <a:t>people</a:t>
            </a:r>
            <a:r>
              <a:rPr lang="de-DE" sz="1800"/>
              <a:t>, </a:t>
            </a:r>
            <a:r>
              <a:rPr lang="de-DE" sz="1800"/>
              <a:t>systems</a:t>
            </a:r>
            <a:r>
              <a:rPr lang="de-DE" sz="1800"/>
              <a:t>, </a:t>
            </a:r>
            <a:r>
              <a:rPr lang="de-DE" sz="1800"/>
              <a:t>roles</a:t>
            </a:r>
            <a:r>
              <a:rPr lang="de-DE" sz="1800"/>
              <a:t>, </a:t>
            </a:r>
            <a:r>
              <a:rPr lang="de-DE" sz="1800"/>
              <a:t>departments</a:t>
            </a:r>
            <a:endParaRPr lang="de-DE" sz="1800"/>
          </a:p>
          <a:p>
            <a:pPr lvl="2">
              <a:defRPr/>
            </a:pPr>
            <a:r>
              <a:rPr lang="de-DE" sz="1800"/>
              <a:t>Goals: </a:t>
            </a:r>
            <a:r>
              <a:rPr lang="de-DE" sz="1800"/>
              <a:t>Classify</a:t>
            </a:r>
            <a:r>
              <a:rPr lang="de-DE" sz="1800"/>
              <a:t> </a:t>
            </a:r>
            <a:r>
              <a:rPr lang="de-DE" sz="1800"/>
              <a:t>actors</a:t>
            </a:r>
            <a:r>
              <a:rPr lang="de-DE" sz="1800"/>
              <a:t> in </a:t>
            </a:r>
            <a:r>
              <a:rPr lang="de-DE" sz="1800"/>
              <a:t>terms</a:t>
            </a:r>
            <a:r>
              <a:rPr lang="de-DE" sz="1800"/>
              <a:t> </a:t>
            </a:r>
            <a:r>
              <a:rPr lang="de-DE" sz="1800"/>
              <a:t>of</a:t>
            </a:r>
            <a:r>
              <a:rPr lang="de-DE" sz="1800"/>
              <a:t> </a:t>
            </a:r>
            <a:r>
              <a:rPr lang="de-DE" sz="1800"/>
              <a:t>roles</a:t>
            </a:r>
            <a:r>
              <a:rPr lang="de-DE" sz="1800"/>
              <a:t>, </a:t>
            </a:r>
            <a:r>
              <a:rPr lang="de-DE" sz="1800"/>
              <a:t>show</a:t>
            </a:r>
            <a:r>
              <a:rPr lang="de-DE" sz="1800"/>
              <a:t> </a:t>
            </a:r>
            <a:r>
              <a:rPr lang="de-DE" sz="1800"/>
              <a:t>social</a:t>
            </a:r>
            <a:r>
              <a:rPr lang="de-DE" sz="1800"/>
              <a:t> </a:t>
            </a:r>
            <a:r>
              <a:rPr lang="de-DE" sz="1800"/>
              <a:t>network</a:t>
            </a:r>
            <a:r>
              <a:rPr lang="de-DE" sz="1800"/>
              <a:t> 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7" name="Legende mit Linie 2 6" hidden="0"/>
          <p:cNvSpPr/>
          <p:nvPr isPhoto="0" userDrawn="0"/>
        </p:nvSpPr>
        <p:spPr bwMode="auto">
          <a:xfrm>
            <a:off x="8153399" y="3735546"/>
            <a:ext cx="3320845" cy="685799"/>
          </a:xfrm>
          <a:prstGeom prst="borderCallout2">
            <a:avLst>
              <a:gd name="adj1" fmla="val -32"/>
              <a:gd name="adj2" fmla="val 90882"/>
              <a:gd name="adj3" fmla="val -399744"/>
              <a:gd name="adj4" fmla="val 91949"/>
              <a:gd name="adj5" fmla="val -401815"/>
              <a:gd name="adj6" fmla="val -165646"/>
            </a:avLst>
          </a:prstGeom>
          <a:ln w="25400">
            <a:solidFill>
              <a:schemeClr val="accent1">
                <a:shade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 sz="2000">
                <a:latin typeface="LMU CompatilFact"/>
              </a:rPr>
              <a:t>Exemplarily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introducing</a:t>
            </a:r>
            <a:r>
              <a:rPr lang="de-DE" sz="2000">
                <a:latin typeface="LMU CompatilFact"/>
              </a:rPr>
              <a:t> temporal </a:t>
            </a:r>
            <a:r>
              <a:rPr lang="de-DE" sz="2000">
                <a:latin typeface="LMU CompatilFact"/>
              </a:rPr>
              <a:t>mining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now</a:t>
            </a:r>
            <a:endParaRPr lang="en-GB" sz="2000">
              <a:latin typeface="LMU CompatilFac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Temporal </a:t>
            </a:r>
            <a:r>
              <a:rPr lang="de-DE"/>
              <a:t>Visualization</a:t>
            </a:r>
            <a:r>
              <a:rPr lang="de-DE"/>
              <a:t> – </a:t>
            </a:r>
            <a:r>
              <a:rPr lang="de-DE"/>
              <a:t>Dotted</a:t>
            </a:r>
            <a:r>
              <a:rPr lang="de-DE"/>
              <a:t> Chart Analysis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/>
              <a:t>How</a:t>
            </a:r>
            <a:r>
              <a:rPr lang="de-DE" sz="2000"/>
              <a:t> </a:t>
            </a:r>
            <a:r>
              <a:rPr lang="de-DE" sz="2000"/>
              <a:t>to</a:t>
            </a:r>
            <a:r>
              <a:rPr lang="de-DE" sz="2000"/>
              <a:t> </a:t>
            </a:r>
            <a:r>
              <a:rPr lang="de-DE" sz="2000"/>
              <a:t>get</a:t>
            </a:r>
            <a:r>
              <a:rPr lang="de-DE" sz="2000"/>
              <a:t> a </a:t>
            </a:r>
            <a:r>
              <a:rPr lang="de-DE" sz="2000"/>
              <a:t>general</a:t>
            </a:r>
            <a:r>
              <a:rPr lang="de-DE" sz="2000"/>
              <a:t> </a:t>
            </a:r>
            <a:r>
              <a:rPr lang="de-DE" sz="2000"/>
              <a:t>overview</a:t>
            </a:r>
            <a:r>
              <a:rPr lang="de-DE" sz="2000"/>
              <a:t>: </a:t>
            </a:r>
            <a:r>
              <a:rPr lang="de-DE" sz="2000" b="1"/>
              <a:t>Dotted</a:t>
            </a:r>
            <a:r>
              <a:rPr lang="de-DE" sz="2000" b="1"/>
              <a:t> Chart Analysis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582312" y="1294545"/>
            <a:ext cx="8814619" cy="4603279"/>
          </a:xfrm>
          <a:prstGeom prst="rect">
            <a:avLst/>
          </a:prstGeom>
        </p:spPr>
      </p:pic>
      <p:sp>
        <p:nvSpPr>
          <p:cNvPr id="8" name="Geschweifte Klammer rechts 7" hidden="0"/>
          <p:cNvSpPr/>
          <p:nvPr isPhoto="0" userDrawn="0"/>
        </p:nvSpPr>
        <p:spPr bwMode="auto">
          <a:xfrm rot="5400000">
            <a:off x="6121148" y="1754638"/>
            <a:ext cx="101422" cy="8450144"/>
          </a:xfrm>
          <a:prstGeom prst="rightBrace">
            <a:avLst>
              <a:gd name="adj1" fmla="val 8333"/>
              <a:gd name="adj2" fmla="val 49913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Textfeld 8" hidden="0"/>
          <p:cNvSpPr txBox="1"/>
          <p:nvPr isPhoto="0" userDrawn="0"/>
        </p:nvSpPr>
        <p:spPr bwMode="auto">
          <a:xfrm>
            <a:off x="4169595" y="6096224"/>
            <a:ext cx="4004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000">
                <a:solidFill>
                  <a:schemeClr val="accent1"/>
                </a:solidFill>
              </a:rPr>
              <a:t>Time (absolute, relative </a:t>
            </a:r>
            <a:r>
              <a:rPr lang="de-DE" sz="2000">
                <a:solidFill>
                  <a:schemeClr val="accent1"/>
                </a:solidFill>
              </a:rPr>
              <a:t>or</a:t>
            </a:r>
            <a:r>
              <a:rPr lang="de-DE" sz="2000">
                <a:solidFill>
                  <a:schemeClr val="accent1"/>
                </a:solidFill>
              </a:rPr>
              <a:t> </a:t>
            </a:r>
            <a:r>
              <a:rPr lang="de-DE" sz="2000">
                <a:solidFill>
                  <a:schemeClr val="accent1"/>
                </a:solidFill>
              </a:rPr>
              <a:t>logical</a:t>
            </a:r>
            <a:r>
              <a:rPr lang="de-DE" sz="2000">
                <a:solidFill>
                  <a:schemeClr val="accent1"/>
                </a:solidFill>
              </a:rPr>
              <a:t>)</a:t>
            </a:r>
            <a:endParaRPr lang="en-GB">
              <a:solidFill>
                <a:schemeClr val="accent1"/>
              </a:solidFill>
            </a:endParaRPr>
          </a:p>
        </p:txBody>
      </p:sp>
      <p:sp>
        <p:nvSpPr>
          <p:cNvPr id="10" name="Geschweifte Klammer links 9" hidden="0"/>
          <p:cNvSpPr/>
          <p:nvPr isPhoto="0" userDrawn="0"/>
        </p:nvSpPr>
        <p:spPr bwMode="auto">
          <a:xfrm>
            <a:off x="1432879" y="1430592"/>
            <a:ext cx="149433" cy="4100051"/>
          </a:xfrm>
          <a:prstGeom prst="leftBrace">
            <a:avLst>
              <a:gd name="adj1" fmla="val 8333"/>
              <a:gd name="adj2" fmla="val 50000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Textfeld 10" hidden="0"/>
          <p:cNvSpPr txBox="1"/>
          <p:nvPr isPhoto="0" userDrawn="0"/>
        </p:nvSpPr>
        <p:spPr bwMode="auto">
          <a:xfrm>
            <a:off x="119382" y="2649621"/>
            <a:ext cx="13134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solidFill>
                  <a:schemeClr val="accent1"/>
                </a:solidFill>
                <a:latin typeface="LMU CompatilFact"/>
              </a:rPr>
              <a:t>Classifier</a:t>
            </a:r>
            <a:endParaRPr lang="de-DE">
              <a:solidFill>
                <a:schemeClr val="accent1"/>
              </a:solidFill>
              <a:latin typeface="LMU CompatilFact"/>
            </a:endParaRPr>
          </a:p>
          <a:p>
            <a:pPr>
              <a:defRPr/>
            </a:pPr>
            <a:r>
              <a:rPr lang="de-DE">
                <a:solidFill>
                  <a:schemeClr val="accent1"/>
                </a:solidFill>
                <a:latin typeface="LMU CompatilFact"/>
              </a:rPr>
              <a:t>(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here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: </a:t>
            </a:r>
            <a:r>
              <a:rPr lang="de-DE" i="1">
                <a:solidFill>
                  <a:schemeClr val="accent1"/>
                </a:solidFill>
                <a:latin typeface="LMU CompatilFact"/>
              </a:rPr>
              <a:t>Case ID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)</a:t>
            </a:r>
            <a:endParaRPr/>
          </a:p>
          <a:p>
            <a:pPr>
              <a:defRPr/>
            </a:pPr>
            <a:r>
              <a:rPr lang="de-DE">
                <a:solidFill>
                  <a:schemeClr val="accent1"/>
                </a:solidFill>
                <a:latin typeface="LMU CompatilFact"/>
              </a:rPr>
              <a:t>sorted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by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timestamp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of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first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event</a:t>
            </a:r>
            <a:endParaRPr lang="en-GB">
              <a:solidFill>
                <a:schemeClr val="accent1"/>
              </a:solidFill>
              <a:latin typeface="LMU CompatilFact"/>
            </a:endParaRPr>
          </a:p>
        </p:txBody>
      </p:sp>
      <p:sp>
        <p:nvSpPr>
          <p:cNvPr id="13" name="Legende mit Linie 1 12" hidden="0"/>
          <p:cNvSpPr/>
          <p:nvPr isPhoto="0" userDrawn="0"/>
        </p:nvSpPr>
        <p:spPr bwMode="auto">
          <a:xfrm>
            <a:off x="2626475" y="3780537"/>
            <a:ext cx="1916027" cy="1238865"/>
          </a:xfrm>
          <a:prstGeom prst="borderCallout1">
            <a:avLst>
              <a:gd name="adj1" fmla="val 436"/>
              <a:gd name="adj2" fmla="val 99075"/>
              <a:gd name="adj3" fmla="val -32409"/>
              <a:gd name="adj4" fmla="val 1559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>
                <a:latin typeface="LMU CompatilFact"/>
              </a:rPr>
              <a:t>Dots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correspond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to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events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belonging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to</a:t>
            </a:r>
            <a:r>
              <a:rPr lang="de-DE">
                <a:latin typeface="LMU CompatilFact"/>
              </a:rPr>
              <a:t> a </a:t>
            </a:r>
            <a:r>
              <a:rPr lang="de-DE">
                <a:latin typeface="LMU CompatilFact"/>
              </a:rPr>
              <a:t>specific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class</a:t>
            </a:r>
            <a:endParaRPr lang="en-GB">
              <a:latin typeface="LMU CompatilFact"/>
            </a:endParaRPr>
          </a:p>
        </p:txBody>
      </p:sp>
      <p:sp>
        <p:nvSpPr>
          <p:cNvPr id="14" name="Geschweifte Klammer rechts 13" hidden="0"/>
          <p:cNvSpPr/>
          <p:nvPr isPhoto="0" userDrawn="0"/>
        </p:nvSpPr>
        <p:spPr bwMode="auto">
          <a:xfrm rot="16199999">
            <a:off x="8763336" y="-370226"/>
            <a:ext cx="126125" cy="3141065"/>
          </a:xfrm>
          <a:prstGeom prst="rightBrace">
            <a:avLst>
              <a:gd name="adj1" fmla="val 8333"/>
              <a:gd name="adj2" fmla="val 87818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Textfeld 14" hidden="0"/>
          <p:cNvSpPr txBox="1"/>
          <p:nvPr isPhoto="0" userDrawn="0"/>
        </p:nvSpPr>
        <p:spPr bwMode="auto">
          <a:xfrm>
            <a:off x="9075761" y="444942"/>
            <a:ext cx="314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solidFill>
                  <a:schemeClr val="accent1"/>
                </a:solidFill>
                <a:latin typeface="LMU CompatilFact"/>
              </a:rPr>
              <a:t>Legend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mapping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event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colors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to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event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descriptors</a:t>
            </a:r>
            <a:endParaRPr lang="en-GB">
              <a:solidFill>
                <a:schemeClr val="accent1"/>
              </a:solidFill>
              <a:latin typeface="LMU CompatilFact"/>
            </a:endParaRPr>
          </a:p>
        </p:txBody>
      </p:sp>
      <p:sp>
        <p:nvSpPr>
          <p:cNvPr id="17" name="Abgerundetes Rechteck 16" hidden="0"/>
          <p:cNvSpPr/>
          <p:nvPr isPhoto="0" userDrawn="0"/>
        </p:nvSpPr>
        <p:spPr bwMode="auto">
          <a:xfrm>
            <a:off x="9075761" y="3137226"/>
            <a:ext cx="2457478" cy="917915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>
                <a:solidFill>
                  <a:schemeClr val="tx1"/>
                </a:solidFill>
                <a:latin typeface="LMU CompatilFact"/>
              </a:rPr>
              <a:t>Dotted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 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chart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 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for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 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some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 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receipt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 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process</a:t>
            </a:r>
            <a:endParaRPr lang="en-GB">
              <a:solidFill>
                <a:schemeClr val="tx1"/>
              </a:solidFill>
              <a:latin typeface="LMU CompatilFac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Temporal </a:t>
            </a:r>
            <a:r>
              <a:rPr lang="de-DE"/>
              <a:t>Visualization</a:t>
            </a:r>
            <a:r>
              <a:rPr lang="de-DE"/>
              <a:t> – </a:t>
            </a:r>
            <a:r>
              <a:rPr lang="de-DE"/>
              <a:t>Dotted</a:t>
            </a:r>
            <a:r>
              <a:rPr lang="de-DE"/>
              <a:t> Chart Analysis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Inhaltsplatzhalter 6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160283" y="859809"/>
            <a:ext cx="11658600" cy="4460216"/>
          </a:xfrm>
          <a:prstGeom prst="rect">
            <a:avLst/>
          </a:prstGeom>
        </p:spPr>
      </p:pic>
      <p:cxnSp>
        <p:nvCxnSpPr>
          <p:cNvPr id="10" name="Gerade Verbindung mit Pfeil 9" hidden="0"/>
          <p:cNvCxnSpPr>
            <a:cxnSpLocks/>
          </p:cNvCxnSpPr>
          <p:nvPr isPhoto="0" userDrawn="0"/>
        </p:nvCxnSpPr>
        <p:spPr bwMode="auto">
          <a:xfrm>
            <a:off x="1047135" y="5442155"/>
            <a:ext cx="1035336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 hidden="0"/>
          <p:cNvSpPr txBox="1"/>
          <p:nvPr isPhoto="0" userDrawn="0"/>
        </p:nvSpPr>
        <p:spPr bwMode="auto">
          <a:xfrm>
            <a:off x="4778477" y="5533503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solidFill>
                  <a:schemeClr val="accent1"/>
                </a:solidFill>
              </a:rPr>
              <a:t>Time </a:t>
            </a:r>
            <a:r>
              <a:rPr lang="de-DE">
                <a:solidFill>
                  <a:schemeClr val="accent1"/>
                </a:solidFill>
              </a:rPr>
              <a:t>since</a:t>
            </a:r>
            <a:r>
              <a:rPr lang="de-DE">
                <a:solidFill>
                  <a:schemeClr val="accent1"/>
                </a:solidFill>
              </a:rPr>
              <a:t> </a:t>
            </a:r>
            <a:r>
              <a:rPr lang="de-DE">
                <a:solidFill>
                  <a:schemeClr val="accent1"/>
                </a:solidFill>
              </a:rPr>
              <a:t>case</a:t>
            </a:r>
            <a:r>
              <a:rPr lang="de-DE">
                <a:solidFill>
                  <a:schemeClr val="accent1"/>
                </a:solidFill>
              </a:rPr>
              <a:t> </a:t>
            </a:r>
            <a:r>
              <a:rPr lang="de-DE">
                <a:solidFill>
                  <a:schemeClr val="accent1"/>
                </a:solidFill>
              </a:rPr>
              <a:t>started</a:t>
            </a:r>
            <a:endParaRPr lang="de-DE">
              <a:solidFill>
                <a:schemeClr val="accent1"/>
              </a:solidFill>
            </a:endParaRPr>
          </a:p>
          <a:p>
            <a:pPr>
              <a:defRPr/>
            </a:pPr>
            <a:r>
              <a:rPr lang="de-DE">
                <a:solidFill>
                  <a:schemeClr val="accent1"/>
                </a:solidFill>
              </a:rPr>
              <a:t>sorted</a:t>
            </a:r>
            <a:r>
              <a:rPr lang="de-DE">
                <a:solidFill>
                  <a:schemeClr val="accent1"/>
                </a:solidFill>
              </a:rPr>
              <a:t> </a:t>
            </a:r>
            <a:r>
              <a:rPr lang="de-DE">
                <a:solidFill>
                  <a:schemeClr val="accent1"/>
                </a:solidFill>
              </a:rPr>
              <a:t>by</a:t>
            </a:r>
            <a:r>
              <a:rPr lang="de-DE">
                <a:solidFill>
                  <a:schemeClr val="accent1"/>
                </a:solidFill>
              </a:rPr>
              <a:t> </a:t>
            </a:r>
            <a:r>
              <a:rPr lang="de-DE">
                <a:solidFill>
                  <a:schemeClr val="accent1"/>
                </a:solidFill>
              </a:rPr>
              <a:t>duration</a:t>
            </a:r>
            <a:r>
              <a:rPr lang="de-DE">
                <a:solidFill>
                  <a:schemeClr val="accent1"/>
                </a:solidFill>
              </a:rPr>
              <a:t> </a:t>
            </a:r>
            <a:r>
              <a:rPr lang="de-DE">
                <a:solidFill>
                  <a:schemeClr val="accent1"/>
                </a:solidFill>
              </a:rPr>
              <a:t>of</a:t>
            </a:r>
            <a:r>
              <a:rPr lang="de-DE">
                <a:solidFill>
                  <a:schemeClr val="accent1"/>
                </a:solidFill>
              </a:rPr>
              <a:t> a </a:t>
            </a:r>
            <a:r>
              <a:rPr lang="de-DE">
                <a:solidFill>
                  <a:schemeClr val="accent1"/>
                </a:solidFill>
              </a:rPr>
              <a:t>case</a:t>
            </a:r>
            <a:endParaRPr lang="en-GB">
              <a:solidFill>
                <a:schemeClr val="accent1"/>
              </a:solidFill>
            </a:endParaRPr>
          </a:p>
        </p:txBody>
      </p:sp>
      <p:sp>
        <p:nvSpPr>
          <p:cNvPr id="12" name="Legende mit Linie 1 11" hidden="0"/>
          <p:cNvSpPr/>
          <p:nvPr isPhoto="0" userDrawn="0"/>
        </p:nvSpPr>
        <p:spPr bwMode="auto">
          <a:xfrm>
            <a:off x="2639961" y="1033361"/>
            <a:ext cx="1651820" cy="880626"/>
          </a:xfrm>
          <a:prstGeom prst="borderCallout1">
            <a:avLst>
              <a:gd name="adj1" fmla="val 16199"/>
              <a:gd name="adj2" fmla="val 296"/>
              <a:gd name="adj3" fmla="val 10805"/>
              <a:gd name="adj4" fmla="val -1103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>
                <a:latin typeface="LMU CompatilFact"/>
              </a:rPr>
              <a:t>Shorted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cases</a:t>
            </a:r>
            <a:r>
              <a:rPr lang="de-DE">
                <a:latin typeface="LMU CompatilFact"/>
              </a:rPr>
              <a:t> at </a:t>
            </a:r>
            <a:r>
              <a:rPr lang="de-DE">
                <a:latin typeface="LMU CompatilFact"/>
              </a:rPr>
              <a:t>the</a:t>
            </a:r>
            <a:r>
              <a:rPr lang="de-DE">
                <a:latin typeface="LMU CompatilFact"/>
              </a:rPr>
              <a:t> top</a:t>
            </a:r>
            <a:endParaRPr lang="en-GB">
              <a:latin typeface="LMU CompatilFact"/>
            </a:endParaRPr>
          </a:p>
        </p:txBody>
      </p:sp>
      <p:sp>
        <p:nvSpPr>
          <p:cNvPr id="13" name="Legende mit Linie 1 12" hidden="0"/>
          <p:cNvSpPr/>
          <p:nvPr isPhoto="0" userDrawn="0"/>
        </p:nvSpPr>
        <p:spPr bwMode="auto">
          <a:xfrm>
            <a:off x="6575322" y="2549986"/>
            <a:ext cx="1578078" cy="880626"/>
          </a:xfrm>
          <a:prstGeom prst="borderCallout1">
            <a:avLst>
              <a:gd name="adj1" fmla="val 100775"/>
              <a:gd name="adj2" fmla="val 54665"/>
              <a:gd name="adj3" fmla="val 259507"/>
              <a:gd name="adj4" fmla="val 799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>
                <a:latin typeface="LMU CompatilFact"/>
              </a:rPr>
              <a:t>Longer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ones</a:t>
            </a:r>
            <a:r>
              <a:rPr lang="de-DE">
                <a:latin typeface="LMU CompatilFact"/>
              </a:rPr>
              <a:t> at </a:t>
            </a:r>
            <a:r>
              <a:rPr lang="de-DE">
                <a:latin typeface="LMU CompatilFact"/>
              </a:rPr>
              <a:t>the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bottom</a:t>
            </a:r>
            <a:endParaRPr lang="en-GB">
              <a:latin typeface="LMU CompatilFact"/>
            </a:endParaRPr>
          </a:p>
        </p:txBody>
      </p:sp>
      <p:sp>
        <p:nvSpPr>
          <p:cNvPr id="15" name="Abgerundetes Rechteck 14" hidden="0"/>
          <p:cNvSpPr/>
          <p:nvPr isPhoto="0" userDrawn="0"/>
        </p:nvSpPr>
        <p:spPr bwMode="auto">
          <a:xfrm>
            <a:off x="9174377" y="1033361"/>
            <a:ext cx="2545968" cy="1616561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DE">
                <a:solidFill>
                  <a:schemeClr val="tx1"/>
                </a:solidFill>
                <a:latin typeface="LMU CompatilFact"/>
              </a:rPr>
              <a:t>Created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 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with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 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ProM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 (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Process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 Mining 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framework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) 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with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 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Dotted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 Chart </a:t>
            </a:r>
            <a:r>
              <a:rPr lang="de-DE">
                <a:solidFill>
                  <a:schemeClr val="tx1"/>
                </a:solidFill>
                <a:latin typeface="LMU CompatilFact"/>
              </a:rPr>
              <a:t>Plugin</a:t>
            </a:r>
            <a:endParaRPr lang="en-GB">
              <a:solidFill>
                <a:schemeClr val="tx1"/>
              </a:solidFill>
              <a:latin typeface="LMU CompatilFac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Temporal </a:t>
            </a:r>
            <a:r>
              <a:rPr lang="de-DE"/>
              <a:t>Visualization</a:t>
            </a:r>
            <a:r>
              <a:rPr lang="de-DE"/>
              <a:t> – </a:t>
            </a:r>
            <a:r>
              <a:rPr lang="de-DE"/>
              <a:t>Dotted</a:t>
            </a:r>
            <a:r>
              <a:rPr lang="de-DE"/>
              <a:t> Chart Analysis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cxnSp>
        <p:nvCxnSpPr>
          <p:cNvPr id="11" name="Gerade Verbindung mit Pfeil 10" hidden="0"/>
          <p:cNvCxnSpPr>
            <a:cxnSpLocks/>
          </p:cNvCxnSpPr>
          <p:nvPr isPhoto="0" userDrawn="0"/>
        </p:nvCxnSpPr>
        <p:spPr bwMode="auto">
          <a:xfrm>
            <a:off x="787167" y="5137240"/>
            <a:ext cx="1103179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 hidden="0"/>
          <p:cNvSpPr txBox="1"/>
          <p:nvPr isPhoto="0" userDrawn="0"/>
        </p:nvSpPr>
        <p:spPr bwMode="auto">
          <a:xfrm>
            <a:off x="787167" y="5216623"/>
            <a:ext cx="5803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solidFill>
                  <a:schemeClr val="accent1"/>
                </a:solidFill>
                <a:latin typeface="LMU CompatilFact"/>
              </a:rPr>
              <a:t>Time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since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week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started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.</a:t>
            </a:r>
            <a:endParaRPr/>
          </a:p>
          <a:p>
            <a:pPr>
              <a:defRPr/>
            </a:pPr>
            <a:r>
              <a:rPr lang="de-DE">
                <a:solidFill>
                  <a:schemeClr val="accent1"/>
                </a:solidFill>
                <a:latin typeface="LMU CompatilFact"/>
              </a:rPr>
              <a:t>Indicates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that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only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few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events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were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br>
              <a:rPr lang="de-DE">
                <a:solidFill>
                  <a:schemeClr val="accent1"/>
                </a:solidFill>
                <a:latin typeface="LMU CompatilFact"/>
              </a:rPr>
            </a:br>
            <a:r>
              <a:rPr lang="de-DE">
                <a:solidFill>
                  <a:schemeClr val="accent1"/>
                </a:solidFill>
                <a:latin typeface="LMU CompatilFact"/>
              </a:rPr>
              <a:t>executed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by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night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and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at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weekends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. </a:t>
            </a:r>
            <a:endParaRPr/>
          </a:p>
        </p:txBody>
      </p:sp>
      <p:pic>
        <p:nvPicPr>
          <p:cNvPr id="15" name="Inhaltsplatzhalter 14" hidden="0"/>
          <p:cNvPicPr>
            <a:picLocks noChangeAspect="1" noGrp="1"/>
          </p:cNvPicPr>
          <p:nvPr isPhoto="0" userDrawn="0">
            <p:ph idx="1" hasCustomPrompt="0"/>
          </p:nvPr>
        </p:nvPicPr>
        <p:blipFill>
          <a:blip r:embed="rId2"/>
          <a:stretch/>
        </p:blipFill>
        <p:spPr bwMode="auto">
          <a:xfrm>
            <a:off x="414826" y="745212"/>
            <a:ext cx="11280645" cy="4247618"/>
          </a:xfrm>
          <a:prstGeom prst="rect">
            <a:avLst/>
          </a:prstGeom>
        </p:spPr>
      </p:pic>
      <p:sp>
        <p:nvSpPr>
          <p:cNvPr id="3" name="Rechteck 2" hidden="0"/>
          <p:cNvSpPr/>
          <p:nvPr isPhoto="0" userDrawn="0"/>
        </p:nvSpPr>
        <p:spPr bwMode="auto">
          <a:xfrm>
            <a:off x="5387258" y="5493622"/>
            <a:ext cx="55322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solidFill>
                  <a:schemeClr val="accent1"/>
                </a:solidFill>
                <a:latin typeface="LMU CompatilFact"/>
              </a:rPr>
              <a:t>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Most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events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on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weekdays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between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9am 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and</a:t>
            </a:r>
            <a:r>
              <a:rPr lang="de-DE">
                <a:solidFill>
                  <a:schemeClr val="accent1"/>
                </a:solidFill>
                <a:latin typeface="LMU CompatilFact"/>
              </a:rPr>
              <a:t> 4pm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Temporal Mining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8" name="Textfeld 7" hidden="0"/>
          <p:cNvSpPr txBox="1"/>
          <p:nvPr isPhoto="0" userDrawn="0"/>
        </p:nvSpPr>
        <p:spPr bwMode="auto">
          <a:xfrm>
            <a:off x="339212" y="859809"/>
            <a:ext cx="104639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000">
                <a:latin typeface="LMU CompatilFact"/>
              </a:rPr>
              <a:t>Presence </a:t>
            </a:r>
            <a:r>
              <a:rPr lang="de-DE" sz="2000">
                <a:latin typeface="LMU CompatilFact"/>
              </a:rPr>
              <a:t>of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timestamps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enables</a:t>
            </a:r>
            <a:endParaRPr lang="de-DE" sz="2000">
              <a:latin typeface="LMU CompatilFact"/>
            </a:endParaRPr>
          </a:p>
          <a:p>
            <a:pPr>
              <a:defRPr/>
            </a:pPr>
            <a:endParaRPr lang="de-DE" sz="2000">
              <a:latin typeface="LMU CompatilFact"/>
            </a:endParaRPr>
          </a:p>
          <a:p>
            <a:pPr marL="742950" lvl="1" indent="-285750">
              <a:buFont typeface="Arial"/>
              <a:buChar char="•"/>
              <a:defRPr/>
            </a:pPr>
            <a:r>
              <a:rPr lang="de-DE" sz="2000" b="1">
                <a:latin typeface="LMU CompatilFact"/>
              </a:rPr>
              <a:t>discovery</a:t>
            </a:r>
            <a:r>
              <a:rPr lang="de-DE" sz="2000" b="1">
                <a:latin typeface="LMU CompatilFact"/>
              </a:rPr>
              <a:t> </a:t>
            </a:r>
            <a:r>
              <a:rPr lang="de-DE" sz="2000" b="1">
                <a:latin typeface="LMU CompatilFact"/>
              </a:rPr>
              <a:t>of</a:t>
            </a:r>
            <a:r>
              <a:rPr lang="de-DE" sz="2000" b="1">
                <a:latin typeface="LMU CompatilFact"/>
              </a:rPr>
              <a:t> </a:t>
            </a:r>
            <a:r>
              <a:rPr lang="de-DE" sz="2000" b="1">
                <a:latin typeface="LMU CompatilFact"/>
              </a:rPr>
              <a:t>bottlenecks</a:t>
            </a:r>
            <a:endParaRPr lang="de-DE" sz="2000" b="1">
              <a:latin typeface="LMU CompatilFact"/>
            </a:endParaRPr>
          </a:p>
          <a:p>
            <a:pPr marL="1200150" lvl="2" indent="-285750">
              <a:buFont typeface="Arial"/>
              <a:buChar char="•"/>
              <a:defRPr/>
            </a:pPr>
            <a:r>
              <a:rPr lang="de-DE" sz="2000">
                <a:latin typeface="LMU CompatilFact"/>
              </a:rPr>
              <a:t>Limitation </a:t>
            </a:r>
            <a:r>
              <a:rPr lang="de-DE" sz="2000">
                <a:latin typeface="LMU CompatilFact"/>
              </a:rPr>
              <a:t>of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capacity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of</a:t>
            </a:r>
            <a:r>
              <a:rPr lang="de-DE" sz="2000">
                <a:latin typeface="LMU CompatilFact"/>
              </a:rPr>
              <a:t> a </a:t>
            </a:r>
            <a:r>
              <a:rPr lang="de-DE" sz="2000">
                <a:latin typeface="LMU CompatilFact"/>
              </a:rPr>
              <a:t>specific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resource</a:t>
            </a:r>
            <a:endParaRPr lang="de-DE" sz="2000">
              <a:latin typeface="LMU CompatilFact"/>
            </a:endParaRPr>
          </a:p>
          <a:p>
            <a:pPr marL="1200150" lvl="2" indent="-285750">
              <a:buFont typeface="Arial"/>
              <a:buChar char="•"/>
              <a:defRPr/>
            </a:pPr>
            <a:endParaRPr lang="de-DE" sz="2000">
              <a:latin typeface="LMU CompatilFact"/>
            </a:endParaRPr>
          </a:p>
          <a:p>
            <a:pPr marL="742950" lvl="1" indent="-285750">
              <a:buFont typeface="Arial"/>
              <a:buChar char="•"/>
              <a:defRPr/>
            </a:pPr>
            <a:r>
              <a:rPr lang="de-DE" sz="2000" b="1">
                <a:latin typeface="LMU CompatilFact"/>
              </a:rPr>
              <a:t>monitoring</a:t>
            </a:r>
            <a:r>
              <a:rPr lang="de-DE" sz="2000" b="1">
                <a:latin typeface="LMU CompatilFact"/>
              </a:rPr>
              <a:t> </a:t>
            </a:r>
            <a:r>
              <a:rPr lang="de-DE" sz="2000" b="1">
                <a:latin typeface="LMU CompatilFact"/>
              </a:rPr>
              <a:t>of</a:t>
            </a:r>
            <a:r>
              <a:rPr lang="de-DE" sz="2000" b="1">
                <a:latin typeface="LMU CompatilFact"/>
              </a:rPr>
              <a:t> </a:t>
            </a:r>
            <a:r>
              <a:rPr lang="de-DE" sz="2000" b="1">
                <a:latin typeface="LMU CompatilFact"/>
              </a:rPr>
              <a:t>resource</a:t>
            </a:r>
            <a:r>
              <a:rPr lang="de-DE" sz="2000" b="1">
                <a:latin typeface="LMU CompatilFact"/>
              </a:rPr>
              <a:t> </a:t>
            </a:r>
            <a:r>
              <a:rPr lang="de-DE" sz="2000" b="1">
                <a:latin typeface="LMU CompatilFact"/>
              </a:rPr>
              <a:t>utilization</a:t>
            </a:r>
            <a:endParaRPr lang="de-DE" sz="2000" b="1">
              <a:latin typeface="LMU CompatilFact"/>
            </a:endParaRPr>
          </a:p>
          <a:p>
            <a:pPr marL="1200150" lvl="2" indent="-285750">
              <a:buFont typeface="Arial"/>
              <a:buChar char="•"/>
              <a:defRPr/>
            </a:pPr>
            <a:r>
              <a:rPr lang="de-DE" sz="2000" i="1">
                <a:latin typeface="LMU CompatilFact"/>
              </a:rPr>
              <a:t>Which</a:t>
            </a:r>
            <a:r>
              <a:rPr lang="de-DE" sz="2000" i="1">
                <a:latin typeface="LMU CompatilFact"/>
              </a:rPr>
              <a:t> </a:t>
            </a:r>
            <a:r>
              <a:rPr lang="de-DE" sz="2000" i="1">
                <a:latin typeface="LMU CompatilFact"/>
              </a:rPr>
              <a:t>resources</a:t>
            </a:r>
            <a:r>
              <a:rPr lang="de-DE" sz="2000" i="1">
                <a:latin typeface="LMU CompatilFact"/>
              </a:rPr>
              <a:t> </a:t>
            </a:r>
            <a:r>
              <a:rPr lang="de-DE" sz="2000" i="1">
                <a:latin typeface="LMU CompatilFact"/>
              </a:rPr>
              <a:t>are</a:t>
            </a:r>
            <a:r>
              <a:rPr lang="de-DE" sz="2000" i="1">
                <a:latin typeface="LMU CompatilFact"/>
              </a:rPr>
              <a:t> </a:t>
            </a:r>
            <a:r>
              <a:rPr lang="de-DE" sz="2000" i="1">
                <a:latin typeface="LMU CompatilFact"/>
              </a:rPr>
              <a:t>occupied</a:t>
            </a:r>
            <a:r>
              <a:rPr lang="de-DE" sz="2000" i="1">
                <a:latin typeface="LMU CompatilFact"/>
              </a:rPr>
              <a:t> </a:t>
            </a:r>
            <a:r>
              <a:rPr lang="de-DE" sz="2000" i="1">
                <a:latin typeface="LMU CompatilFact"/>
              </a:rPr>
              <a:t>by</a:t>
            </a:r>
            <a:r>
              <a:rPr lang="de-DE" sz="2000" i="1">
                <a:latin typeface="LMU CompatilFact"/>
              </a:rPr>
              <a:t> </a:t>
            </a:r>
            <a:r>
              <a:rPr lang="de-DE" sz="2000" i="1">
                <a:latin typeface="LMU CompatilFact"/>
              </a:rPr>
              <a:t>which</a:t>
            </a:r>
            <a:r>
              <a:rPr lang="de-DE" sz="2000" i="1">
                <a:latin typeface="LMU CompatilFact"/>
              </a:rPr>
              <a:t> </a:t>
            </a:r>
            <a:r>
              <a:rPr lang="de-DE" sz="2000" i="1">
                <a:latin typeface="LMU CompatilFact"/>
              </a:rPr>
              <a:t>activity</a:t>
            </a:r>
            <a:r>
              <a:rPr lang="de-DE" sz="2000" i="1">
                <a:latin typeface="LMU CompatilFact"/>
              </a:rPr>
              <a:t> </a:t>
            </a:r>
            <a:r>
              <a:rPr lang="de-DE" sz="2000" i="1">
                <a:latin typeface="LMU CompatilFact"/>
              </a:rPr>
              <a:t>the</a:t>
            </a:r>
            <a:r>
              <a:rPr lang="de-DE" sz="2000" i="1">
                <a:latin typeface="LMU CompatilFact"/>
              </a:rPr>
              <a:t> </a:t>
            </a:r>
            <a:r>
              <a:rPr lang="de-DE" sz="2000" i="1">
                <a:latin typeface="LMU CompatilFact"/>
              </a:rPr>
              <a:t>most</a:t>
            </a:r>
            <a:r>
              <a:rPr lang="de-DE" sz="2000" i="1">
                <a:latin typeface="LMU CompatilFact"/>
              </a:rPr>
              <a:t>?</a:t>
            </a:r>
            <a:endParaRPr/>
          </a:p>
          <a:p>
            <a:pPr marL="1200150" lvl="2" indent="-285750">
              <a:buFont typeface="Arial"/>
              <a:buChar char="•"/>
              <a:defRPr/>
            </a:pPr>
            <a:endParaRPr lang="de-DE" sz="2000" i="1">
              <a:latin typeface="LMU CompatilFact"/>
            </a:endParaRPr>
          </a:p>
          <a:p>
            <a:pPr marL="742950" lvl="1" indent="-285750">
              <a:buFont typeface="Arial"/>
              <a:buChar char="•"/>
              <a:defRPr/>
            </a:pPr>
            <a:r>
              <a:rPr lang="de-DE" sz="2000" b="1">
                <a:latin typeface="LMU CompatilFact"/>
              </a:rPr>
              <a:t>prediction</a:t>
            </a:r>
            <a:r>
              <a:rPr lang="de-DE" sz="2000" b="1">
                <a:latin typeface="LMU CompatilFact"/>
              </a:rPr>
              <a:t> </a:t>
            </a:r>
            <a:r>
              <a:rPr lang="de-DE" sz="2000" b="1">
                <a:latin typeface="LMU CompatilFact"/>
              </a:rPr>
              <a:t>of</a:t>
            </a:r>
            <a:r>
              <a:rPr lang="de-DE" sz="2000" b="1">
                <a:latin typeface="LMU CompatilFact"/>
              </a:rPr>
              <a:t> </a:t>
            </a:r>
            <a:r>
              <a:rPr lang="de-DE" sz="2000" b="1">
                <a:latin typeface="LMU CompatilFact"/>
              </a:rPr>
              <a:t>remaining</a:t>
            </a:r>
            <a:r>
              <a:rPr lang="de-DE" sz="2000" b="1">
                <a:latin typeface="LMU CompatilFact"/>
              </a:rPr>
              <a:t> </a:t>
            </a:r>
            <a:r>
              <a:rPr lang="de-DE" sz="2000" b="1">
                <a:latin typeface="LMU CompatilFact"/>
              </a:rPr>
              <a:t>processing</a:t>
            </a:r>
            <a:r>
              <a:rPr lang="de-DE" sz="2000" b="1">
                <a:latin typeface="LMU CompatilFact"/>
              </a:rPr>
              <a:t> </a:t>
            </a:r>
            <a:r>
              <a:rPr lang="de-DE" sz="2000" b="1">
                <a:latin typeface="LMU CompatilFact"/>
              </a:rPr>
              <a:t>times</a:t>
            </a:r>
            <a:r>
              <a:rPr lang="de-DE" sz="2000" b="1">
                <a:latin typeface="LMU CompatilFact"/>
              </a:rPr>
              <a:t> </a:t>
            </a:r>
            <a:r>
              <a:rPr lang="de-DE" sz="2000" b="1">
                <a:latin typeface="LMU CompatilFact"/>
              </a:rPr>
              <a:t>of</a:t>
            </a:r>
            <a:r>
              <a:rPr lang="de-DE" sz="2000" b="1">
                <a:latin typeface="LMU CompatilFact"/>
              </a:rPr>
              <a:t> </a:t>
            </a:r>
            <a:r>
              <a:rPr lang="de-DE" sz="2000" b="1">
                <a:latin typeface="LMU CompatilFact"/>
              </a:rPr>
              <a:t>running</a:t>
            </a:r>
            <a:r>
              <a:rPr lang="de-DE" sz="2000" b="1">
                <a:latin typeface="LMU CompatilFact"/>
              </a:rPr>
              <a:t> </a:t>
            </a:r>
            <a:r>
              <a:rPr lang="de-DE" sz="2000" b="1">
                <a:latin typeface="LMU CompatilFact"/>
              </a:rPr>
              <a:t>cases</a:t>
            </a:r>
            <a:endParaRPr lang="de-DE" sz="2000" b="1">
              <a:latin typeface="LMU CompatilFact"/>
            </a:endParaRPr>
          </a:p>
          <a:p>
            <a:pPr marL="1200150" lvl="2" indent="-285750">
              <a:buFont typeface="Arial"/>
              <a:buChar char="•"/>
              <a:defRPr/>
            </a:pPr>
            <a:r>
              <a:rPr lang="de-DE" sz="2000">
                <a:latin typeface="LMU CompatilFact"/>
              </a:rPr>
              <a:t>Based</a:t>
            </a:r>
            <a:r>
              <a:rPr lang="de-DE" sz="2000">
                <a:latin typeface="LMU CompatilFact"/>
              </a:rPr>
              <a:t> on </a:t>
            </a:r>
            <a:r>
              <a:rPr lang="de-DE" sz="2000">
                <a:latin typeface="LMU CompatilFact"/>
              </a:rPr>
              <a:t>computations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made</a:t>
            </a:r>
            <a:r>
              <a:rPr lang="de-DE" sz="2000">
                <a:latin typeface="LMU CompatilFact"/>
              </a:rPr>
              <a:t> on </a:t>
            </a:r>
            <a:r>
              <a:rPr lang="de-DE" sz="2000">
                <a:latin typeface="LMU CompatilFact"/>
              </a:rPr>
              <a:t>discovered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cases</a:t>
            </a:r>
            <a:r>
              <a:rPr lang="de-DE" sz="2000">
                <a:latin typeface="LMU CompatilFact"/>
              </a:rPr>
              <a:t> so </a:t>
            </a:r>
            <a:r>
              <a:rPr lang="de-DE" sz="2000">
                <a:latin typeface="LMU CompatilFact"/>
              </a:rPr>
              <a:t>far</a:t>
            </a:r>
            <a:endParaRPr lang="de-DE" sz="2000">
              <a:latin typeface="LMU CompatilFact"/>
            </a:endParaRPr>
          </a:p>
          <a:p>
            <a:pPr marL="742950" lvl="1" indent="-285750">
              <a:buFont typeface="Arial"/>
              <a:buChar char="•"/>
              <a:defRPr/>
            </a:pPr>
            <a:endParaRPr lang="de-DE" sz="2000">
              <a:latin typeface="LMU CompatilFact"/>
            </a:endParaRPr>
          </a:p>
          <a:p>
            <a:pPr marL="742950" lvl="1" indent="-285750">
              <a:buFont typeface="Arial"/>
              <a:buChar char="•"/>
              <a:defRPr/>
            </a:pPr>
            <a:r>
              <a:rPr lang="de-DE" sz="2000">
                <a:latin typeface="LMU CompatilFact"/>
              </a:rPr>
              <a:t>etc.</a:t>
            </a:r>
            <a:endParaRPr lang="en-GB" sz="2000">
              <a:latin typeface="LMU CompatilFact"/>
            </a:endParaRPr>
          </a:p>
        </p:txBody>
      </p:sp>
      <p:sp>
        <p:nvSpPr>
          <p:cNvPr id="9" name="Rechteckige Legende 8" hidden="0"/>
          <p:cNvSpPr/>
          <p:nvPr isPhoto="0" userDrawn="0"/>
        </p:nvSpPr>
        <p:spPr bwMode="auto">
          <a:xfrm>
            <a:off x="3328711" y="4701540"/>
            <a:ext cx="5869858" cy="1427266"/>
          </a:xfrm>
          <a:prstGeom prst="wedgeRectCallout">
            <a:avLst>
              <a:gd name="adj1" fmla="val -34543"/>
              <a:gd name="adj2" fmla="val -778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36000" bIns="36000" rtlCol="0" anchor="ctr"/>
          <a:lstStyle/>
          <a:p>
            <a:pPr>
              <a:defRPr/>
            </a:pPr>
            <a:r>
              <a:rPr lang="de-DE">
                <a:latin typeface="LMU CompatilFact"/>
              </a:rPr>
              <a:t>Token </a:t>
            </a:r>
            <a:r>
              <a:rPr lang="de-DE">
                <a:latin typeface="LMU CompatilFact"/>
              </a:rPr>
              <a:t>replay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can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be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extended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to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replay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event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logs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with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timestamps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included</a:t>
            </a:r>
            <a:r>
              <a:rPr lang="de-DE">
                <a:latin typeface="LMU CompatilFact"/>
              </a:rPr>
              <a:t> (</a:t>
            </a:r>
            <a:r>
              <a:rPr lang="de-DE" i="1">
                <a:latin typeface="LMU CompatilFact"/>
              </a:rPr>
              <a:t>time-</a:t>
            </a:r>
            <a:r>
              <a:rPr lang="de-DE" i="1">
                <a:latin typeface="LMU CompatilFact"/>
              </a:rPr>
              <a:t>based</a:t>
            </a:r>
            <a:r>
              <a:rPr lang="de-DE" i="1">
                <a:latin typeface="LMU CompatilFact"/>
              </a:rPr>
              <a:t> </a:t>
            </a:r>
            <a:r>
              <a:rPr lang="de-DE" i="1">
                <a:latin typeface="LMU CompatilFact"/>
              </a:rPr>
              <a:t>replay</a:t>
            </a:r>
            <a:r>
              <a:rPr lang="de-DE">
                <a:latin typeface="LMU CompatilFact"/>
              </a:rPr>
              <a:t>).</a:t>
            </a:r>
            <a:endParaRPr/>
          </a:p>
          <a:p>
            <a:pPr>
              <a:defRPr/>
            </a:pPr>
            <a:endParaRPr lang="de-DE">
              <a:latin typeface="LMU CompatilFact"/>
            </a:endParaRPr>
          </a:p>
          <a:p>
            <a:pPr>
              <a:defRPr/>
            </a:pPr>
            <a:r>
              <a:rPr lang="de-DE">
                <a:latin typeface="LMU CompatilFact"/>
              </a:rPr>
              <a:t>This </a:t>
            </a:r>
            <a:r>
              <a:rPr lang="de-DE">
                <a:latin typeface="LMU CompatilFact"/>
              </a:rPr>
              <a:t>can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help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to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extract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aforementioned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information</a:t>
            </a:r>
            <a:r>
              <a:rPr lang="de-DE">
                <a:latin typeface="LMU CompatilFact"/>
              </a:rPr>
              <a:t>.</a:t>
            </a:r>
            <a:endParaRPr lang="en-GB">
              <a:latin typeface="LMU CompatilFac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Temporal Mining – Time-</a:t>
            </a:r>
            <a:r>
              <a:rPr lang="de-DE"/>
              <a:t>based</a:t>
            </a:r>
            <a:r>
              <a:rPr lang="de-DE"/>
              <a:t> </a:t>
            </a:r>
            <a:r>
              <a:rPr lang="de-DE"/>
              <a:t>replay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7" name="Textfeld 6" hidden="0"/>
          <p:cNvSpPr txBox="1"/>
          <p:nvPr isPhoto="0" userDrawn="0"/>
        </p:nvSpPr>
        <p:spPr bwMode="auto">
          <a:xfrm>
            <a:off x="742336" y="5526008"/>
            <a:ext cx="5835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latin typeface="LMU CompatilFact"/>
              </a:rPr>
              <a:t>Replay </a:t>
            </a:r>
            <a:r>
              <a:rPr lang="de-DE">
                <a:latin typeface="LMU CompatilFact"/>
              </a:rPr>
              <a:t>of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first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part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of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our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sushi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process</a:t>
            </a:r>
            <a:r>
              <a:rPr lang="de-DE">
                <a:latin typeface="LMU CompatilFact"/>
              </a:rPr>
              <a:t> </a:t>
            </a:r>
            <a:br>
              <a:rPr lang="de-DE">
                <a:latin typeface="LMU CompatilFact"/>
              </a:rPr>
            </a:br>
            <a:r>
              <a:rPr lang="de-DE">
                <a:latin typeface="LMU CompatilFact"/>
              </a:rPr>
              <a:t>for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two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cases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starting</a:t>
            </a:r>
            <a:r>
              <a:rPr lang="de-DE">
                <a:latin typeface="LMU CompatilFact"/>
              </a:rPr>
              <a:t> at 3pm i.e. 5pm</a:t>
            </a:r>
            <a:endParaRPr/>
          </a:p>
        </p:txBody>
      </p:sp>
      <p:sp>
        <p:nvSpPr>
          <p:cNvPr id="8" name="Textfeld 7" hidden="0"/>
          <p:cNvSpPr txBox="1"/>
          <p:nvPr isPhoto="0" userDrawn="0"/>
        </p:nvSpPr>
        <p:spPr bwMode="auto">
          <a:xfrm>
            <a:off x="8716297" y="4972010"/>
            <a:ext cx="3102664" cy="1200329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rotWithShape="0" algn="tl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solidFill>
                  <a:schemeClr val="bg1"/>
                </a:solidFill>
              </a:rPr>
              <a:t>Timed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replay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for</a:t>
            </a:r>
            <a:r>
              <a:rPr lang="de-DE">
                <a:solidFill>
                  <a:schemeClr val="bg1"/>
                </a:solidFill>
              </a:rPr>
              <a:t> </a:t>
            </a:r>
            <a:br>
              <a:rPr lang="de-DE">
                <a:solidFill>
                  <a:schemeClr val="bg1"/>
                </a:solidFill>
              </a:rPr>
            </a:br>
            <a:r>
              <a:rPr lang="de-DE">
                <a:solidFill>
                  <a:schemeClr val="bg1"/>
                </a:solidFill>
              </a:rPr>
              <a:t>2 </a:t>
            </a:r>
            <a:r>
              <a:rPr lang="de-DE">
                <a:solidFill>
                  <a:schemeClr val="bg1"/>
                </a:solidFill>
              </a:rPr>
              <a:t>cases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showing</a:t>
            </a:r>
            <a:r>
              <a:rPr lang="de-DE">
                <a:solidFill>
                  <a:schemeClr val="bg1"/>
                </a:solidFill>
              </a:rPr>
              <a:t> </a:t>
            </a:r>
            <a:br>
              <a:rPr lang="de-DE">
                <a:solidFill>
                  <a:schemeClr val="bg1"/>
                </a:solidFill>
              </a:rPr>
            </a:br>
            <a:r>
              <a:rPr lang="de-DE">
                <a:solidFill>
                  <a:schemeClr val="bg1"/>
                </a:solidFill>
              </a:rPr>
              <a:t>durations</a:t>
            </a:r>
            <a:r>
              <a:rPr lang="de-DE">
                <a:solidFill>
                  <a:schemeClr val="bg1"/>
                </a:solidFill>
              </a:rPr>
              <a:t> at </a:t>
            </a:r>
            <a:r>
              <a:rPr lang="de-DE">
                <a:solidFill>
                  <a:schemeClr val="bg1"/>
                </a:solidFill>
              </a:rPr>
              <a:t>transitions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and</a:t>
            </a:r>
            <a:br>
              <a:rPr lang="de-DE">
                <a:solidFill>
                  <a:schemeClr val="bg1"/>
                </a:solidFill>
              </a:rPr>
            </a:br>
            <a:r>
              <a:rPr lang="de-DE">
                <a:solidFill>
                  <a:schemeClr val="bg1"/>
                </a:solidFill>
              </a:rPr>
              <a:t>waiting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times</a:t>
            </a:r>
            <a:r>
              <a:rPr lang="de-DE">
                <a:solidFill>
                  <a:schemeClr val="bg1"/>
                </a:solidFill>
              </a:rPr>
              <a:t> at </a:t>
            </a:r>
            <a:r>
              <a:rPr lang="de-DE">
                <a:solidFill>
                  <a:schemeClr val="bg1"/>
                </a:solidFill>
              </a:rPr>
              <a:t>places</a:t>
            </a:r>
            <a:endParaRPr lang="en-GB">
              <a:solidFill>
                <a:schemeClr val="bg1"/>
              </a:solidFill>
            </a:endParaRPr>
          </a:p>
        </p:txBody>
      </p:sp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60283" y="1062252"/>
            <a:ext cx="11795760" cy="3710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Temporal Mining – Time-</a:t>
            </a:r>
            <a:r>
              <a:rPr lang="de-DE"/>
              <a:t>based</a:t>
            </a:r>
            <a:r>
              <a:rPr lang="de-DE"/>
              <a:t> </a:t>
            </a:r>
            <a:r>
              <a:rPr lang="de-DE"/>
              <a:t>replay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7" name="Textfeld 6" hidden="0"/>
          <p:cNvSpPr txBox="1"/>
          <p:nvPr isPhoto="0" userDrawn="0"/>
        </p:nvSpPr>
        <p:spPr bwMode="auto">
          <a:xfrm>
            <a:off x="627561" y="981191"/>
            <a:ext cx="4790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000">
                <a:latin typeface="LMU CompatilFact"/>
              </a:rPr>
              <a:t>Replay </a:t>
            </a:r>
            <a:r>
              <a:rPr lang="de-DE" sz="2000">
                <a:latin typeface="LMU CompatilFact"/>
              </a:rPr>
              <a:t>of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first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part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of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our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sushi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process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for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two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cases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starting</a:t>
            </a:r>
            <a:r>
              <a:rPr lang="de-DE" sz="2000">
                <a:latin typeface="LMU CompatilFact"/>
              </a:rPr>
              <a:t> at 3pm i.e. 5pm</a:t>
            </a:r>
            <a:endParaRPr/>
          </a:p>
        </p:txBody>
      </p:sp>
      <p:sp>
        <p:nvSpPr>
          <p:cNvPr id="10" name="Rechteckige Legende 9" hidden="0"/>
          <p:cNvSpPr/>
          <p:nvPr isPhoto="0" userDrawn="0"/>
        </p:nvSpPr>
        <p:spPr bwMode="auto">
          <a:xfrm>
            <a:off x="7221716" y="1959566"/>
            <a:ext cx="4193536" cy="1058835"/>
          </a:xfrm>
          <a:prstGeom prst="wedgeRectCallout">
            <a:avLst>
              <a:gd name="adj1" fmla="val -64956"/>
              <a:gd name="adj2" fmla="val 49719"/>
            </a:avLst>
          </a:prstGeom>
          <a:solidFill>
            <a:schemeClr val="bg1">
              <a:alpha val="44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ctr"/>
          <a:lstStyle/>
          <a:p>
            <a:pPr>
              <a:defRPr/>
            </a:pPr>
            <a:r>
              <a:rPr lang="de-DE" sz="2000">
                <a:solidFill>
                  <a:schemeClr val="tx1"/>
                </a:solidFill>
                <a:latin typeface="LMU CompatilFact"/>
              </a:rPr>
              <a:t>Partial </a:t>
            </a:r>
            <a:r>
              <a:rPr lang="de-DE" sz="2000">
                <a:solidFill>
                  <a:schemeClr val="tx1"/>
                </a:solidFill>
                <a:latin typeface="LMU CompatilFact"/>
              </a:rPr>
              <a:t>sushiing</a:t>
            </a:r>
            <a:r>
              <a:rPr lang="de-DE" sz="2000">
                <a:solidFill>
                  <a:schemeClr val="tx1"/>
                </a:solidFill>
                <a:latin typeface="LMU CompatilFact"/>
              </a:rPr>
              <a:t> </a:t>
            </a:r>
            <a:r>
              <a:rPr lang="de-DE" sz="2000">
                <a:solidFill>
                  <a:schemeClr val="tx1"/>
                </a:solidFill>
                <a:latin typeface="LMU CompatilFact"/>
              </a:rPr>
              <a:t>process</a:t>
            </a:r>
            <a:r>
              <a:rPr lang="de-DE" sz="2000">
                <a:solidFill>
                  <a:schemeClr val="tx1"/>
                </a:solidFill>
                <a:latin typeface="LMU CompatilFact"/>
              </a:rPr>
              <a:t> </a:t>
            </a:r>
            <a:br>
              <a:rPr lang="de-DE" sz="2000">
                <a:solidFill>
                  <a:schemeClr val="tx1"/>
                </a:solidFill>
                <a:latin typeface="LMU CompatilFact"/>
              </a:rPr>
            </a:br>
            <a:r>
              <a:rPr lang="de-DE" sz="2000">
                <a:solidFill>
                  <a:schemeClr val="tx1"/>
                </a:solidFill>
                <a:latin typeface="LMU CompatilFact"/>
              </a:rPr>
              <a:t>seems</a:t>
            </a:r>
            <a:r>
              <a:rPr lang="de-DE" sz="2000">
                <a:solidFill>
                  <a:schemeClr val="tx1"/>
                </a:solidFill>
                <a:latin typeface="LMU CompatilFact"/>
              </a:rPr>
              <a:t> </a:t>
            </a:r>
            <a:r>
              <a:rPr lang="de-DE" sz="2000">
                <a:solidFill>
                  <a:schemeClr val="tx1"/>
                </a:solidFill>
                <a:latin typeface="LMU CompatilFact"/>
              </a:rPr>
              <a:t>to</a:t>
            </a:r>
            <a:r>
              <a:rPr lang="de-DE" sz="2000">
                <a:solidFill>
                  <a:schemeClr val="tx1"/>
                </a:solidFill>
                <a:latin typeface="LMU CompatilFact"/>
              </a:rPr>
              <a:t> </a:t>
            </a:r>
            <a:r>
              <a:rPr lang="de-DE" sz="2000">
                <a:solidFill>
                  <a:schemeClr val="tx1"/>
                </a:solidFill>
                <a:latin typeface="LMU CompatilFact"/>
              </a:rPr>
              <a:t>have</a:t>
            </a:r>
            <a:r>
              <a:rPr lang="de-DE" sz="2000">
                <a:solidFill>
                  <a:schemeClr val="tx1"/>
                </a:solidFill>
                <a:latin typeface="LMU CompatilFact"/>
              </a:rPr>
              <a:t> a </a:t>
            </a:r>
            <a:r>
              <a:rPr lang="de-DE" sz="2000">
                <a:solidFill>
                  <a:schemeClr val="tx1"/>
                </a:solidFill>
                <a:latin typeface="LMU CompatilFact"/>
              </a:rPr>
              <a:t>bottleneck</a:t>
            </a:r>
            <a:r>
              <a:rPr lang="de-DE" sz="2000">
                <a:solidFill>
                  <a:schemeClr val="tx1"/>
                </a:solidFill>
                <a:latin typeface="LMU CompatilFact"/>
              </a:rPr>
              <a:t> at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solidFill>
                            <a:schemeClr val="tx1"/>
                          </a:solidFill>
                          <a:latin typeface="Cambria Math"/>
                        </a:rPr>
                        <m:t>〈</m:t>
                      </m:r>
                      <m:r>
                        <m:rPr/>
                        <a:rPr lang="de-DE" sz="2000" b="0" i="1">
                          <a:solidFill>
                            <a:schemeClr val="tx1"/>
                          </a:solidFill>
                          <a:latin typeface="Cambria Math"/>
                        </a:rPr>
                        <m:t>𝑐𝑜𝑜𝑘</m:t>
                      </m:r>
                      <m:r>
                        <m:rPr/>
                        <a:rPr lang="de-DE" sz="2000" b="0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2000" b="0" i="1">
                          <a:solidFill>
                            <a:schemeClr val="tx1"/>
                          </a:solidFill>
                          <a:latin typeface="Cambria Math"/>
                        </a:rPr>
                        <m:t>𝑟𝑖𝑐𝑒</m:t>
                      </m:r>
                      <m:r>
                        <m:rPr/>
                        <a:rPr lang="de-DE" sz="2000" b="0" i="1">
                          <a:solidFill>
                            <a:schemeClr val="tx1"/>
                          </a:solidFill>
                          <a:latin typeface="Cambria Math"/>
                        </a:rPr>
                        <m:t>,  </m:t>
                      </m:r>
                      <m:r>
                        <m:rPr/>
                        <a:rPr lang="de-DE" sz="2000" b="0" i="1">
                          <a:solidFill>
                            <a:schemeClr val="tx1"/>
                          </a:solidFill>
                          <a:latin typeface="Cambria Math"/>
                        </a:rPr>
                        <m:t>𝑠𝑒𝑎𝑠𝑜𝑛</m:t>
                      </m:r>
                      <m:r>
                        <m:rPr/>
                        <a:rPr lang="de-DE" sz="2000" b="0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2000" b="0" i="1">
                          <a:solidFill>
                            <a:schemeClr val="tx1"/>
                          </a:solidFill>
                          <a:latin typeface="Cambria Math"/>
                        </a:rPr>
                        <m:t>𝑟𝑖𝑐𝑒</m:t>
                      </m:r>
                      <m:r>
                        <m:rPr/>
                        <a:rPr lang="de-DE" sz="2000" b="0" i="1">
                          <a:solidFill>
                            <a:schemeClr val="tx1"/>
                          </a:solidFill>
                          <a:latin typeface="Cambria Math"/>
                        </a:rPr>
                        <m:t>〉</m:t>
                      </m:r>
                    </m:oMath>
                  </m:oMathPara>
                </a14:m>
              </mc:Choice>
              <mc:Fallback/>
            </mc:AlternateContent>
            <a:endParaRPr lang="en-GB" sz="2000">
              <a:solidFill>
                <a:schemeClr val="tx1"/>
              </a:solidFill>
              <a:latin typeface="LMU CompatilFact"/>
            </a:endParaRPr>
          </a:p>
        </p:txBody>
      </p:sp>
      <p:sp>
        <p:nvSpPr>
          <p:cNvPr id="8" name="Rechteck 7" hidden="0"/>
          <p:cNvSpPr/>
          <p:nvPr isPhoto="0" userDrawn="0"/>
        </p:nvSpPr>
        <p:spPr bwMode="auto">
          <a:xfrm>
            <a:off x="6004292" y="981191"/>
            <a:ext cx="541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2000">
                <a:latin typeface="LMU CompatilFact"/>
              </a:rPr>
              <a:t>Record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collection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of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token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visits</a:t>
            </a:r>
            <a:r>
              <a:rPr lang="de-DE" sz="2000">
                <a:latin typeface="LMU CompatilFact"/>
              </a:rPr>
              <a:t> </a:t>
            </a:r>
            <a:br>
              <a:rPr lang="de-DE" sz="2000">
                <a:latin typeface="LMU CompatilFact"/>
              </a:rPr>
            </a:br>
            <a:r>
              <a:rPr lang="de-DE" sz="2000">
                <a:latin typeface="LMU CompatilFact"/>
              </a:rPr>
              <a:t> </a:t>
            </a:r>
            <a:r>
              <a:rPr lang="de-DE" sz="2000">
                <a:latin typeface="LMU CompatilFact"/>
              </a:rPr>
              <a:t>derive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multi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set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of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durations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for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each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place</a:t>
            </a:r>
            <a:endParaRPr lang="de-DE" sz="2000">
              <a:latin typeface="LMU CompatilFact"/>
            </a:endParaRPr>
          </a:p>
        </p:txBody>
      </p:sp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379739" y="3288890"/>
            <a:ext cx="9401819" cy="29570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cdn.pixabay.com/photo/2016/08/12/05/06/technology-1587673_640.jpg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751462" y="4795249"/>
            <a:ext cx="1435076" cy="1076307"/>
          </a:xfrm>
          <a:prstGeom prst="rect">
            <a:avLst/>
          </a:prstGeom>
          <a:noFill/>
        </p:spPr>
      </p:pic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Traces </a:t>
            </a:r>
            <a:r>
              <a:rPr lang="de-DE"/>
              <a:t>represent</a:t>
            </a:r>
            <a:r>
              <a:rPr lang="de-DE"/>
              <a:t>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executions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individual </a:t>
            </a:r>
            <a:r>
              <a:rPr lang="de-DE"/>
              <a:t>cases</a:t>
            </a:r>
            <a:endParaRPr lang="de-DE"/>
          </a:p>
        </p:txBody>
      </p:sp>
      <p:sp>
        <p:nvSpPr>
          <p:cNvPr id="3" name="Fußzeilenplatzhalter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11" name="Foliennummernplatzhalter 10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28CD5F5-F489-4697-8849-AC1E2110C5BD}" type="slidenum">
              <a:rPr lang="en-US"/>
              <a:t/>
            </a:fld>
            <a:endParaRPr lang="en-US"/>
          </a:p>
        </p:txBody>
      </p:sp>
      <p:sp>
        <p:nvSpPr>
          <p:cNvPr id="13" name="Textplatzhalter 12" hidden="0"/>
          <p:cNvSpPr>
            <a:spLocks noGrp="1"/>
          </p:cNvSpPr>
          <p:nvPr isPhoto="0" userDrawn="0">
            <p:ph type="body" sz="quarter" idx="4294967295" hasCustomPrompt="0"/>
          </p:nvPr>
        </p:nvSpPr>
        <p:spPr bwMode="auto">
          <a:xfrm>
            <a:off x="6378497" y="928198"/>
            <a:ext cx="4943707" cy="55372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defRPr/>
            </a:pPr>
            <a:r>
              <a:rPr lang="de-DE" sz="2400"/>
              <a:t>Extraction</a:t>
            </a:r>
            <a:r>
              <a:rPr lang="de-DE" sz="2400"/>
              <a:t> of </a:t>
            </a:r>
            <a:r>
              <a:rPr lang="de-DE" sz="2400"/>
              <a:t>traces</a:t>
            </a:r>
            <a:endParaRPr lang="de-DE" sz="2400"/>
          </a:p>
          <a:p>
            <a:pPr lvl="1">
              <a:lnSpc>
                <a:spcPct val="120000"/>
              </a:lnSpc>
              <a:defRPr/>
            </a:pPr>
            <a:r>
              <a:rPr lang="de-DE" sz="1800"/>
              <a:t>Group log </a:t>
            </a:r>
            <a:r>
              <a:rPr lang="de-DE" sz="1800"/>
              <a:t>file</a:t>
            </a:r>
            <a:r>
              <a:rPr lang="de-DE" sz="1800"/>
              <a:t> </a:t>
            </a:r>
            <a:r>
              <a:rPr lang="de-DE" sz="1800"/>
              <a:t>entries</a:t>
            </a:r>
            <a:r>
              <a:rPr lang="de-DE" sz="1800"/>
              <a:t> </a:t>
            </a:r>
            <a:r>
              <a:rPr lang="de-DE" sz="1800"/>
              <a:t>by</a:t>
            </a:r>
            <a:r>
              <a:rPr lang="de-DE" sz="1800"/>
              <a:t> </a:t>
            </a:r>
            <a:r>
              <a:rPr lang="de-DE" sz="1800"/>
              <a:t>cases</a:t>
            </a:r>
            <a:endParaRPr lang="de-DE" sz="1800"/>
          </a:p>
          <a:p>
            <a:pPr lvl="1">
              <a:lnSpc>
                <a:spcPct val="120000"/>
              </a:lnSpc>
              <a:defRPr/>
            </a:pPr>
            <a:r>
              <a:rPr lang="de-DE" sz="1800"/>
              <a:t>I.e., </a:t>
            </a:r>
            <a:r>
              <a:rPr lang="de-DE" sz="1800"/>
              <a:t>for</a:t>
            </a:r>
            <a:r>
              <a:rPr lang="de-DE" sz="1800"/>
              <a:t> </a:t>
            </a:r>
            <a:r>
              <a:rPr lang="de-DE" sz="1800"/>
              <a:t>each</a:t>
            </a:r>
            <a:r>
              <a:rPr lang="de-DE" sz="1800"/>
              <a:t> </a:t>
            </a:r>
            <a:r>
              <a:rPr lang="de-DE" sz="1800"/>
              <a:t>case</a:t>
            </a:r>
            <a:r>
              <a:rPr lang="de-DE" sz="1800"/>
              <a:t>, </a:t>
            </a:r>
            <a:r>
              <a:rPr lang="de-DE" sz="1800"/>
              <a:t>extract</a:t>
            </a:r>
            <a:r>
              <a:rPr lang="de-DE" sz="1800"/>
              <a:t> </a:t>
            </a:r>
            <a:r>
              <a:rPr lang="de-DE" sz="1800"/>
              <a:t>the</a:t>
            </a:r>
            <a:r>
              <a:rPr lang="de-DE" sz="1800"/>
              <a:t> </a:t>
            </a:r>
            <a:r>
              <a:rPr lang="de-DE" sz="1800"/>
              <a:t>respective</a:t>
            </a:r>
            <a:r>
              <a:rPr lang="de-DE" sz="1800"/>
              <a:t> </a:t>
            </a:r>
            <a:r>
              <a:rPr lang="de-DE" sz="1800"/>
              <a:t>events</a:t>
            </a:r>
            <a:r>
              <a:rPr lang="de-DE" sz="1800"/>
              <a:t> </a:t>
            </a:r>
            <a:r>
              <a:rPr lang="de-DE" sz="1800"/>
              <a:t>to</a:t>
            </a:r>
            <a:r>
              <a:rPr lang="de-DE" sz="1800"/>
              <a:t> form </a:t>
            </a:r>
            <a:r>
              <a:rPr lang="de-DE" sz="1800"/>
              <a:t>its</a:t>
            </a:r>
            <a:r>
              <a:rPr lang="de-DE" sz="1800"/>
              <a:t> </a:t>
            </a:r>
            <a:r>
              <a:rPr lang="de-DE" sz="1800"/>
              <a:t>trace</a:t>
            </a:r>
            <a:endParaRPr lang="de-DE" sz="1800"/>
          </a:p>
          <a:p>
            <a:pPr>
              <a:lnSpc>
                <a:spcPct val="120000"/>
              </a:lnSpc>
              <a:defRPr/>
            </a:pPr>
            <a:r>
              <a:rPr lang="de-DE" sz="2400"/>
              <a:t>Examples</a:t>
            </a:r>
            <a:endParaRPr lang="de-DE" sz="2400"/>
          </a:p>
          <a:p>
            <a:pPr lvl="1">
              <a:lnSpc>
                <a:spcPct val="120000"/>
              </a:lnSpc>
              <a:defRPr/>
            </a:pPr>
            <a:r>
              <a:rPr lang="de-DE" sz="1800"/>
              <a:t>Some</a:t>
            </a:r>
            <a:r>
              <a:rPr lang="de-DE" sz="1800"/>
              <a:t> </a:t>
            </a:r>
            <a:r>
              <a:rPr lang="de-DE" sz="1800"/>
              <a:t>traces</a:t>
            </a:r>
            <a:r>
              <a:rPr lang="de-DE" sz="1800"/>
              <a:t>: a-b-d-d-e-g (732), a-c-e-h (728), a-c-d-e-h (768)</a:t>
            </a:r>
            <a:endParaRPr/>
          </a:p>
          <a:p>
            <a:pPr lvl="1">
              <a:lnSpc>
                <a:spcPct val="120000"/>
              </a:lnSpc>
              <a:defRPr/>
            </a:pPr>
            <a:r>
              <a:rPr lang="de-DE" sz="1800"/>
              <a:t>The </a:t>
            </a:r>
            <a:r>
              <a:rPr lang="de-DE" sz="1800"/>
              <a:t>number</a:t>
            </a:r>
            <a:r>
              <a:rPr lang="de-DE" sz="1800"/>
              <a:t> </a:t>
            </a:r>
            <a:r>
              <a:rPr lang="de-DE" sz="1800"/>
              <a:t>column</a:t>
            </a:r>
            <a:r>
              <a:rPr lang="de-DE" sz="1800"/>
              <a:t> </a:t>
            </a:r>
            <a:r>
              <a:rPr lang="de-DE" sz="1800"/>
              <a:t>indicates</a:t>
            </a:r>
            <a:r>
              <a:rPr lang="de-DE" sz="1800"/>
              <a:t> </a:t>
            </a:r>
            <a:r>
              <a:rPr lang="de-DE" sz="1800"/>
              <a:t>the</a:t>
            </a:r>
            <a:r>
              <a:rPr lang="de-DE" sz="1800"/>
              <a:t> </a:t>
            </a:r>
            <a:r>
              <a:rPr lang="de-DE" sz="1800"/>
              <a:t>frequency</a:t>
            </a:r>
            <a:r>
              <a:rPr lang="de-DE" sz="1800"/>
              <a:t> of </a:t>
            </a:r>
            <a:r>
              <a:rPr lang="de-DE" sz="1800"/>
              <a:t>traces</a:t>
            </a:r>
            <a:r>
              <a:rPr lang="de-DE" sz="1800"/>
              <a:t> (</a:t>
            </a:r>
            <a:r>
              <a:rPr lang="de-DE" sz="1800"/>
              <a:t>from</a:t>
            </a:r>
            <a:r>
              <a:rPr lang="de-DE" sz="1800"/>
              <a:t> a </a:t>
            </a:r>
            <a:r>
              <a:rPr lang="de-DE" sz="1800"/>
              <a:t>bigger</a:t>
            </a:r>
            <a:r>
              <a:rPr lang="de-DE" sz="1800"/>
              <a:t> </a:t>
            </a:r>
            <a:r>
              <a:rPr lang="de-DE" sz="1800"/>
              <a:t>example</a:t>
            </a:r>
            <a:r>
              <a:rPr lang="de-DE" sz="1800"/>
              <a:t>)</a:t>
            </a:r>
            <a:endParaRPr/>
          </a:p>
          <a:p>
            <a:pPr>
              <a:lnSpc>
                <a:spcPct val="120000"/>
              </a:lnSpc>
              <a:defRPr/>
            </a:pPr>
            <a:r>
              <a:rPr lang="de-DE" sz="2400"/>
              <a:t>Comparison</a:t>
            </a:r>
            <a:r>
              <a:rPr lang="de-DE" sz="2400"/>
              <a:t> </a:t>
            </a:r>
            <a:r>
              <a:rPr lang="de-DE" sz="2400"/>
              <a:t>to</a:t>
            </a:r>
            <a:r>
              <a:rPr lang="de-DE" sz="2400"/>
              <a:t> </a:t>
            </a:r>
            <a:r>
              <a:rPr lang="de-DE" sz="2400"/>
              <a:t>market</a:t>
            </a:r>
            <a:r>
              <a:rPr lang="de-DE" sz="2400"/>
              <a:t> </a:t>
            </a:r>
            <a:r>
              <a:rPr lang="de-DE" sz="2400"/>
              <a:t>basket</a:t>
            </a:r>
            <a:r>
              <a:rPr lang="de-DE" sz="2400"/>
              <a:t> </a:t>
            </a:r>
            <a:r>
              <a:rPr lang="de-DE" sz="2400"/>
              <a:t>analysis</a:t>
            </a:r>
            <a:endParaRPr lang="de-DE" sz="2400"/>
          </a:p>
          <a:p>
            <a:pPr lvl="1">
              <a:lnSpc>
                <a:spcPct val="120000"/>
              </a:lnSpc>
              <a:defRPr/>
            </a:pPr>
            <a:r>
              <a:rPr lang="de-DE" sz="1800"/>
              <a:t>Transactions </a:t>
            </a:r>
            <a:r>
              <a:rPr lang="de-DE" sz="1800"/>
              <a:t>have</a:t>
            </a:r>
            <a:r>
              <a:rPr lang="de-DE" sz="1800"/>
              <a:t> </a:t>
            </a:r>
            <a:r>
              <a:rPr lang="de-DE" sz="1800"/>
              <a:t>been</a:t>
            </a:r>
            <a:r>
              <a:rPr lang="de-DE" sz="1800"/>
              <a:t> </a:t>
            </a:r>
            <a:r>
              <a:rPr lang="de-DE" sz="1800"/>
              <a:t>grouped</a:t>
            </a:r>
            <a:r>
              <a:rPr lang="de-DE" sz="1800"/>
              <a:t> </a:t>
            </a:r>
            <a:r>
              <a:rPr lang="de-DE" sz="1800"/>
              <a:t>by</a:t>
            </a:r>
            <a:r>
              <a:rPr lang="de-DE" sz="1800"/>
              <a:t> </a:t>
            </a:r>
            <a:r>
              <a:rPr lang="de-DE" sz="1800"/>
              <a:t>customers</a:t>
            </a:r>
            <a:r>
              <a:rPr lang="de-DE" sz="1800"/>
              <a:t> </a:t>
            </a:r>
            <a:r>
              <a:rPr lang="de-DE" sz="1800"/>
              <a:t>already</a:t>
            </a:r>
            <a:endParaRPr lang="de-DE" sz="1800"/>
          </a:p>
          <a:p>
            <a:pPr lvl="1">
              <a:lnSpc>
                <a:spcPct val="120000"/>
              </a:lnSpc>
              <a:defRPr/>
            </a:pPr>
            <a:r>
              <a:rPr lang="de-DE" sz="1800"/>
              <a:t>Order of </a:t>
            </a:r>
            <a:r>
              <a:rPr lang="de-DE" sz="1800"/>
              <a:t>items</a:t>
            </a:r>
            <a:r>
              <a:rPr lang="de-DE" sz="1800"/>
              <a:t> in </a:t>
            </a:r>
            <a:r>
              <a:rPr lang="de-DE" sz="1800"/>
              <a:t>transactions</a:t>
            </a:r>
            <a:r>
              <a:rPr lang="de-DE" sz="1800"/>
              <a:t> </a:t>
            </a:r>
            <a:r>
              <a:rPr lang="de-DE" sz="1800"/>
              <a:t>is</a:t>
            </a:r>
            <a:r>
              <a:rPr lang="de-DE" sz="1800"/>
              <a:t> not </a:t>
            </a:r>
            <a:r>
              <a:rPr lang="de-DE" sz="1800"/>
              <a:t>available</a:t>
            </a:r>
            <a:endParaRPr lang="de-DE" sz="1800"/>
          </a:p>
        </p:txBody>
      </p:sp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4089374" y="959210"/>
            <a:ext cx="1567495" cy="4929771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0800" dist="38100" dir="2700000" rotWithShape="0" algn="tl">
              <a:prstClr val="black">
                <a:alpha val="40000"/>
              </a:prstClr>
            </a:outerShdw>
          </a:effectLst>
        </p:spPr>
      </p:pic>
      <p:pic>
        <p:nvPicPr>
          <p:cNvPr id="20" name="Picture 6" descr="https://cdn.pixabay.com/photo/2014/11/04/08/07/mark-516277_640.jpg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235527" y="3389796"/>
            <a:ext cx="1769010" cy="1246600"/>
          </a:xfrm>
          <a:prstGeom prst="rect">
            <a:avLst/>
          </a:prstGeom>
          <a:noFill/>
        </p:spPr>
      </p:pic>
      <p:pic>
        <p:nvPicPr>
          <p:cNvPr id="22" name="Picture 4" descr="\\borabora\inf9\users\kranen\Eigene Dateien\Projekte\Poster\bottle images\flaschen_gross.jpg" hidden="0"/>
          <p:cNvPicPr>
            <a:picLocks noChangeAspect="1" noChangeArrowheads="1"/>
          </p:cNvPicPr>
          <p:nvPr isPhoto="0" userDrawn="0"/>
        </p:nvPicPr>
        <p:blipFill>
          <a:blip r:embed="rId5"/>
          <a:srcRect l="25780" t="0" r="0" b="0"/>
          <a:stretch/>
        </p:blipFill>
        <p:spPr bwMode="auto">
          <a:xfrm>
            <a:off x="883227" y="2323350"/>
            <a:ext cx="1331514" cy="936000"/>
          </a:xfrm>
          <a:prstGeom prst="rect">
            <a:avLst/>
          </a:prstGeom>
          <a:noFill/>
        </p:spPr>
      </p:pic>
      <p:pic>
        <p:nvPicPr>
          <p:cNvPr id="23" name="Picture 8" descr="https://cdn.pixabay.com/photo/2016/04/02/21/01/world-1303628_640.png" hidden="0"/>
          <p:cNvPicPr>
            <a:picLocks noChangeAspect="1" noChangeArrowheads="1"/>
          </p:cNvPicPr>
          <p:nvPr isPhoto="0" userDrawn="0"/>
        </p:nvPicPr>
        <p:blipFill>
          <a:blip r:embed="rId6">
            <a:lum bright="70000" contrast="-70000"/>
          </a:blip>
          <a:stretch/>
        </p:blipFill>
        <p:spPr bwMode="auto">
          <a:xfrm>
            <a:off x="71976" y="928198"/>
            <a:ext cx="1397024" cy="1397024"/>
          </a:xfrm>
          <a:prstGeom prst="rect">
            <a:avLst/>
          </a:prstGeom>
          <a:noFill/>
          <a:effectLst/>
        </p:spPr>
      </p:pic>
      <p:graphicFrame>
        <p:nvGraphicFramePr>
          <p:cNvPr id="4" name="Tabelle 3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2347822" y="928198"/>
          <a:ext cx="1475389" cy="521942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689292"/>
                <a:gridCol w="359229"/>
                <a:gridCol w="426869"/>
              </a:tblGrid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time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case</a:t>
                      </a:r>
                      <a:endParaRPr lang="de-DE" sz="800"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activity</a:t>
                      </a:r>
                      <a:endParaRPr lang="de-DE" sz="800"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2018-6-6-6:29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2018-6-6-6:33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b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728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2018-6-6-6:35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2018-6-6-6:37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b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728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c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2018-6-6-6:39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2018-6-6-6:43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2018-6-6-6:45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c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2018-6-6-6:47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g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2018-6-6-6:59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2018-6-6-7:03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728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2018-6-6-7:05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h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2018-6-6-7:07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c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728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h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2018-6-6-7:09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g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2018-6-6-7:13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779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2018-6-6-7:15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779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b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2018-6-6-7:17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h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779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</a:tbl>
          </a:graphicData>
        </a:graphic>
      </p:graphicFrame>
      <p:sp>
        <p:nvSpPr>
          <p:cNvPr id="5" name="Nach unten gekrümmter Pfeil 4" hidden="0"/>
          <p:cNvSpPr/>
          <p:nvPr isPhoto="0" userDrawn="0"/>
        </p:nvSpPr>
        <p:spPr bwMode="auto">
          <a:xfrm>
            <a:off x="3729552" y="3199550"/>
            <a:ext cx="577247" cy="291404"/>
          </a:xfrm>
          <a:prstGeom prst="curvedDownArrow">
            <a:avLst>
              <a:gd name="adj1" fmla="val 46060"/>
              <a:gd name="adj2" fmla="val 96727"/>
              <a:gd name="adj3" fmla="val 2500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60283" y="3658607"/>
            <a:ext cx="11595989" cy="2418437"/>
          </a:xfrm>
          <a:prstGeom prst="rect">
            <a:avLst/>
          </a:prstGeom>
        </p:spPr>
      </p:pic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Temporal Mining – Time-</a:t>
            </a:r>
            <a:r>
              <a:rPr lang="de-DE"/>
              <a:t>based</a:t>
            </a:r>
            <a:r>
              <a:rPr lang="de-DE"/>
              <a:t> </a:t>
            </a:r>
            <a:r>
              <a:rPr lang="de-DE"/>
              <a:t>replay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7" name="Textfeld 6" hidden="0"/>
          <p:cNvSpPr txBox="1"/>
          <p:nvPr isPhoto="0" userDrawn="0"/>
        </p:nvSpPr>
        <p:spPr bwMode="auto">
          <a:xfrm>
            <a:off x="508222" y="1058881"/>
            <a:ext cx="47905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000">
                <a:latin typeface="LMU CompatilFact"/>
              </a:rPr>
              <a:t>Possibility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to</a:t>
            </a:r>
            <a:endParaRPr lang="de-DE" sz="2000">
              <a:latin typeface="LMU CompatilFact"/>
            </a:endParaRPr>
          </a:p>
          <a:p>
            <a:pPr marL="742950" lvl="1" indent="-285750">
              <a:buFont typeface="Arial"/>
              <a:buChar char="•"/>
              <a:defRPr/>
            </a:pPr>
            <a:r>
              <a:rPr lang="de-DE" sz="2000">
                <a:latin typeface="LMU CompatilFact"/>
              </a:rPr>
              <a:t>Fit </a:t>
            </a:r>
            <a:r>
              <a:rPr lang="de-DE" sz="2000">
                <a:latin typeface="LMU CompatilFact"/>
              </a:rPr>
              <a:t>distribution</a:t>
            </a:r>
            <a:endParaRPr lang="de-DE" sz="2000">
              <a:latin typeface="LMU CompatilFact"/>
            </a:endParaRPr>
          </a:p>
          <a:p>
            <a:pPr marL="800100" lvl="1" indent="-342900">
              <a:buFont typeface="Arial"/>
              <a:buChar char="•"/>
              <a:defRPr/>
            </a:pPr>
            <a:r>
              <a:rPr lang="de-DE" sz="2000">
                <a:latin typeface="LMU CompatilFact"/>
              </a:rPr>
              <a:t>Compute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statistics</a:t>
            </a:r>
            <a:r>
              <a:rPr lang="de-DE" sz="2000">
                <a:latin typeface="LMU CompatilFact"/>
              </a:rPr>
              <a:t> such </a:t>
            </a:r>
            <a:r>
              <a:rPr lang="de-DE" sz="2000">
                <a:latin typeface="LMU CompatilFact"/>
              </a:rPr>
              <a:t>as</a:t>
            </a:r>
            <a:r>
              <a:rPr lang="de-DE" sz="2000">
                <a:latin typeface="LMU CompatilFact"/>
              </a:rPr>
              <a:t> </a:t>
            </a:r>
            <a:endParaRPr/>
          </a:p>
          <a:p>
            <a:pPr marL="1257300" lvl="2" indent="-342900">
              <a:buFont typeface="Arial"/>
              <a:buChar char="•"/>
              <a:defRPr/>
            </a:pPr>
            <a:r>
              <a:rPr lang="de-DE" sz="2000">
                <a:latin typeface="LMU CompatilFact"/>
              </a:rPr>
              <a:t>mean</a:t>
            </a:r>
            <a:r>
              <a:rPr lang="de-DE" sz="2000">
                <a:latin typeface="LMU CompatilFact"/>
              </a:rPr>
              <a:t>, </a:t>
            </a:r>
            <a:endParaRPr/>
          </a:p>
          <a:p>
            <a:pPr marL="1257300" lvl="2" indent="-342900">
              <a:buFont typeface="Arial"/>
              <a:buChar char="•"/>
              <a:defRPr/>
            </a:pPr>
            <a:r>
              <a:rPr lang="de-DE" sz="2000">
                <a:latin typeface="LMU CompatilFact"/>
              </a:rPr>
              <a:t>standard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deviation</a:t>
            </a:r>
            <a:r>
              <a:rPr lang="de-DE" sz="2000">
                <a:latin typeface="LMU CompatilFact"/>
              </a:rPr>
              <a:t>,</a:t>
            </a:r>
            <a:endParaRPr/>
          </a:p>
          <a:p>
            <a:pPr marL="1257300" lvl="2" indent="-342900">
              <a:buFont typeface="Arial"/>
              <a:buChar char="•"/>
              <a:defRPr/>
            </a:pPr>
            <a:r>
              <a:rPr lang="de-DE" sz="2000">
                <a:latin typeface="LMU CompatilFact"/>
              </a:rPr>
              <a:t>minimum</a:t>
            </a:r>
            <a:r>
              <a:rPr lang="de-DE" sz="2000">
                <a:latin typeface="LMU CompatilFact"/>
              </a:rPr>
              <a:t>, </a:t>
            </a:r>
            <a:endParaRPr/>
          </a:p>
          <a:p>
            <a:pPr marL="1257300" lvl="2" indent="-342900">
              <a:buFont typeface="Arial"/>
              <a:buChar char="•"/>
              <a:defRPr/>
            </a:pPr>
            <a:r>
              <a:rPr lang="de-DE" sz="2000">
                <a:latin typeface="LMU CompatilFact"/>
              </a:rPr>
              <a:t>maximum</a:t>
            </a:r>
            <a:r>
              <a:rPr lang="de-DE" sz="2000">
                <a:latin typeface="LMU CompatilFact"/>
              </a:rPr>
              <a:t> </a:t>
            </a:r>
            <a:endParaRPr/>
          </a:p>
          <a:p>
            <a:pPr marL="1257300" lvl="2" indent="-342900">
              <a:buFont typeface="Arial"/>
              <a:buChar char="•"/>
              <a:defRPr/>
            </a:pPr>
            <a:r>
              <a:rPr lang="de-DE" sz="2000">
                <a:latin typeface="LMU CompatilFact"/>
              </a:rPr>
              <a:t>etc.</a:t>
            </a:r>
            <a:endParaRPr/>
          </a:p>
          <a:p>
            <a:pPr lvl="1">
              <a:defRPr/>
            </a:pPr>
            <a:endParaRPr lang="de-DE" sz="2000">
              <a:latin typeface="LMU CompatilFact"/>
            </a:endParaRPr>
          </a:p>
        </p:txBody>
      </p:sp>
      <p:sp>
        <p:nvSpPr>
          <p:cNvPr id="8" name="Rechteck 7" hidden="0"/>
          <p:cNvSpPr/>
          <p:nvPr isPhoto="0" userDrawn="0"/>
        </p:nvSpPr>
        <p:spPr bwMode="auto">
          <a:xfrm>
            <a:off x="5958347" y="179754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Symbol"/>
              <a:buChar char="Þ"/>
              <a:defRPr/>
            </a:pP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Visualization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of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waiting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times</a:t>
            </a:r>
            <a:r>
              <a:rPr lang="de-DE">
                <a:latin typeface="LMU CompatilFact"/>
              </a:rPr>
              <a:t> </a:t>
            </a:r>
            <a:endParaRPr/>
          </a:p>
          <a:p>
            <a:pPr marL="285750" indent="-285750">
              <a:buFont typeface="Symbol"/>
              <a:buChar char="Þ"/>
              <a:defRPr/>
            </a:pP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Visualization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of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service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times</a:t>
            </a:r>
            <a:endParaRPr lang="de-DE">
              <a:latin typeface="LMU CompatilFact"/>
            </a:endParaRPr>
          </a:p>
          <a:p>
            <a:pPr marL="285750" indent="-285750">
              <a:buFont typeface="Symbol"/>
              <a:buChar char="Þ"/>
              <a:defRPr/>
            </a:pP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Bottleneck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detection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and</a:t>
            </a:r>
            <a:r>
              <a:rPr lang="de-DE">
                <a:latin typeface="LMU CompatilFact"/>
              </a:rPr>
              <a:t> </a:t>
            </a:r>
            <a:r>
              <a:rPr lang="de-DE">
                <a:latin typeface="LMU CompatilFact"/>
              </a:rPr>
              <a:t>analysis</a:t>
            </a:r>
            <a:endParaRPr lang="de-DE">
              <a:latin typeface="LMU CompatilFact"/>
            </a:endParaRPr>
          </a:p>
        </p:txBody>
      </p:sp>
      <p:sp>
        <p:nvSpPr>
          <p:cNvPr id="9" name="Textfeld 8" hidden="0"/>
          <p:cNvSpPr txBox="1"/>
          <p:nvPr isPhoto="0" userDrawn="0"/>
        </p:nvSpPr>
        <p:spPr bwMode="auto">
          <a:xfrm>
            <a:off x="160284" y="6011577"/>
            <a:ext cx="11847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Timeline </a:t>
            </a:r>
            <a:r>
              <a:rPr lang="de-DE"/>
              <a:t>resembling</a:t>
            </a:r>
            <a:r>
              <a:rPr lang="de-DE"/>
              <a:t> a Gantt-Chart (</a:t>
            </a:r>
            <a:r>
              <a:rPr lang="de-DE"/>
              <a:t>excerpt</a:t>
            </a:r>
            <a:r>
              <a:rPr lang="de-DE"/>
              <a:t> </a:t>
            </a:r>
            <a:r>
              <a:rPr lang="de-DE"/>
              <a:t>of</a:t>
            </a:r>
            <a:r>
              <a:rPr lang="de-DE"/>
              <a:t> time-</a:t>
            </a:r>
            <a:r>
              <a:rPr lang="de-DE"/>
              <a:t>based</a:t>
            </a:r>
            <a:r>
              <a:rPr lang="de-DE"/>
              <a:t> </a:t>
            </a:r>
            <a:r>
              <a:rPr lang="de-DE"/>
              <a:t>replay</a:t>
            </a:r>
            <a:r>
              <a:rPr lang="de-DE"/>
              <a:t>)</a:t>
            </a:r>
            <a:endParaRPr lang="en-GB"/>
          </a:p>
        </p:txBody>
      </p:sp>
      <p:sp>
        <p:nvSpPr>
          <p:cNvPr id="12" name="Bogen 11" hidden="0"/>
          <p:cNvSpPr/>
          <p:nvPr isPhoto="0" userDrawn="0"/>
        </p:nvSpPr>
        <p:spPr bwMode="auto">
          <a:xfrm>
            <a:off x="8694174" y="2259208"/>
            <a:ext cx="1847620" cy="2217542"/>
          </a:xfrm>
          <a:prstGeom prst="arc">
            <a:avLst>
              <a:gd name="adj1" fmla="val 16200000"/>
              <a:gd name="adj2" fmla="val 1594500"/>
            </a:avLst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Bogen 12" hidden="0"/>
          <p:cNvSpPr/>
          <p:nvPr isPhoto="0" userDrawn="0"/>
        </p:nvSpPr>
        <p:spPr bwMode="auto">
          <a:xfrm>
            <a:off x="8694174" y="2025448"/>
            <a:ext cx="1680932" cy="2077446"/>
          </a:xfrm>
          <a:prstGeom prst="arc">
            <a:avLst>
              <a:gd name="adj1" fmla="val 16200000"/>
              <a:gd name="adj2" fmla="val 2636353"/>
            </a:avLst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Additional Mining Tasks - Roundup</a:t>
            </a:r>
            <a:endParaRPr lang="en-GB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28527" y="1975001"/>
            <a:ext cx="5378853" cy="31075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180000" tIns="180000" rIns="180000" bIns="180000">
            <a:normAutofit/>
          </a:bodyPr>
          <a:lstStyle/>
          <a:p>
            <a:pPr>
              <a:defRPr/>
            </a:pPr>
            <a:r>
              <a:rPr lang="de-DE" sz="2000"/>
              <a:t>Processes</a:t>
            </a:r>
            <a:r>
              <a:rPr lang="de-DE" sz="2000"/>
              <a:t> </a:t>
            </a:r>
            <a:r>
              <a:rPr lang="de-DE" sz="2000"/>
              <a:t>can</a:t>
            </a:r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</a:t>
            </a:r>
            <a:r>
              <a:rPr lang="de-DE" sz="2000"/>
              <a:t>analyzed</a:t>
            </a:r>
            <a:r>
              <a:rPr lang="de-DE" sz="2000"/>
              <a:t> </a:t>
            </a:r>
            <a:r>
              <a:rPr lang="de-DE" sz="2000"/>
              <a:t>by</a:t>
            </a:r>
            <a:r>
              <a:rPr lang="de-DE" sz="2000"/>
              <a:t> </a:t>
            </a:r>
            <a:r>
              <a:rPr lang="de-DE" sz="2000"/>
              <a:t>using</a:t>
            </a:r>
            <a:r>
              <a:rPr lang="de-DE" sz="2000"/>
              <a:t> different </a:t>
            </a:r>
            <a:r>
              <a:rPr lang="de-DE" sz="2000" b="1"/>
              <a:t>perspectives</a:t>
            </a:r>
            <a:endParaRPr lang="de-DE" sz="2000" b="1"/>
          </a:p>
          <a:p>
            <a:pPr lvl="1">
              <a:defRPr/>
            </a:pPr>
            <a:r>
              <a:rPr lang="de-DE" sz="2000"/>
              <a:t>time </a:t>
            </a:r>
            <a:endParaRPr/>
          </a:p>
          <a:p>
            <a:pPr lvl="1">
              <a:defRPr/>
            </a:pPr>
            <a:r>
              <a:rPr lang="de-DE" sz="2000"/>
              <a:t>case</a:t>
            </a:r>
            <a:endParaRPr lang="de-DE" sz="2000"/>
          </a:p>
          <a:p>
            <a:pPr lvl="1">
              <a:defRPr/>
            </a:pPr>
            <a:r>
              <a:rPr lang="de-DE" sz="2000"/>
              <a:t>organizational</a:t>
            </a:r>
            <a:r>
              <a:rPr lang="de-DE" sz="2000"/>
              <a:t> 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Get</a:t>
            </a:r>
            <a:r>
              <a:rPr lang="de-DE" sz="2000"/>
              <a:t> an </a:t>
            </a:r>
            <a:r>
              <a:rPr lang="de-DE" sz="2000"/>
              <a:t>overview</a:t>
            </a:r>
            <a:r>
              <a:rPr lang="de-DE" sz="2000"/>
              <a:t> </a:t>
            </a:r>
            <a:r>
              <a:rPr lang="de-DE" sz="2000"/>
              <a:t>by</a:t>
            </a:r>
            <a:r>
              <a:rPr lang="de-DE" sz="2000"/>
              <a:t> </a:t>
            </a:r>
            <a:r>
              <a:rPr lang="de-DE" sz="2000"/>
              <a:t>applying</a:t>
            </a:r>
            <a:r>
              <a:rPr lang="de-DE" sz="2000"/>
              <a:t> </a:t>
            </a:r>
            <a:br>
              <a:rPr lang="de-DE" sz="2000"/>
            </a:br>
            <a:r>
              <a:rPr lang="de-DE" sz="2000" b="1"/>
              <a:t>Dotted</a:t>
            </a:r>
            <a:r>
              <a:rPr lang="de-DE" sz="2000" b="1"/>
              <a:t> Chart Analysis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10" name="Gruppieren 9" hidden="0"/>
          <p:cNvGrpSpPr/>
          <p:nvPr isPhoto="0" userDrawn="0"/>
        </p:nvGrpSpPr>
        <p:grpSpPr bwMode="auto">
          <a:xfrm>
            <a:off x="2956494" y="2752242"/>
            <a:ext cx="2164212" cy="982980"/>
            <a:chOff x="3017519" y="2011680"/>
            <a:chExt cx="2164212" cy="982980"/>
          </a:xfrm>
        </p:grpSpPr>
        <p:sp>
          <p:nvSpPr>
            <p:cNvPr id="8" name="Geschweifte Klammer rechts 7" hidden="0"/>
            <p:cNvSpPr/>
            <p:nvPr isPhoto="0" userDrawn="0"/>
          </p:nvSpPr>
          <p:spPr bwMode="auto">
            <a:xfrm>
              <a:off x="3017519" y="2011680"/>
              <a:ext cx="45719" cy="982980"/>
            </a:xfrm>
            <a:prstGeom prst="rightBrace">
              <a:avLst>
                <a:gd name="adj1" fmla="val 8333"/>
                <a:gd name="adj2" fmla="val 50000"/>
              </a:avLst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9" name="Textfeld 8" hidden="0"/>
            <p:cNvSpPr txBox="1"/>
            <p:nvPr isPhoto="0" userDrawn="0"/>
          </p:nvSpPr>
          <p:spPr bwMode="auto">
            <a:xfrm>
              <a:off x="3162431" y="2318504"/>
              <a:ext cx="2019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 sz="2000"/>
                <a:t>perspective</a:t>
              </a:r>
              <a:endParaRPr lang="en-GB" sz="2000"/>
            </a:p>
          </p:txBody>
        </p:sp>
      </p:grpSp>
      <p:sp>
        <p:nvSpPr>
          <p:cNvPr id="11" name="Inhaltsplatzhalter 2" hidden="0"/>
          <p:cNvSpPr txBox="1"/>
          <p:nvPr isPhoto="0" userDrawn="0"/>
        </p:nvSpPr>
        <p:spPr bwMode="auto">
          <a:xfrm>
            <a:off x="5806572" y="1975001"/>
            <a:ext cx="6012389" cy="31075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180000" tIns="180000" rIns="180000" bIns="180000" rtlCol="0">
            <a:normAutofit fontScale="92500"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2200" b="1"/>
              <a:t>Temporal Mining</a:t>
            </a:r>
            <a:r>
              <a:rPr lang="de-DE" sz="2200"/>
              <a:t> </a:t>
            </a:r>
            <a:r>
              <a:rPr lang="de-DE" sz="2200"/>
              <a:t>useful</a:t>
            </a:r>
            <a:r>
              <a:rPr lang="de-DE" sz="2200"/>
              <a:t> </a:t>
            </a:r>
            <a:r>
              <a:rPr lang="de-DE" sz="2200"/>
              <a:t>to</a:t>
            </a:r>
            <a:r>
              <a:rPr lang="de-DE" sz="2200"/>
              <a:t> </a:t>
            </a:r>
            <a:endParaRPr/>
          </a:p>
          <a:p>
            <a:pPr lvl="1">
              <a:defRPr/>
            </a:pPr>
            <a:r>
              <a:rPr lang="de-DE" sz="2200"/>
              <a:t>detect</a:t>
            </a:r>
            <a:r>
              <a:rPr lang="de-DE" sz="2200"/>
              <a:t> </a:t>
            </a:r>
            <a:r>
              <a:rPr lang="de-DE" sz="2200"/>
              <a:t>bottlenecks</a:t>
            </a:r>
            <a:endParaRPr lang="de-DE" sz="2200"/>
          </a:p>
          <a:p>
            <a:pPr lvl="1">
              <a:defRPr/>
            </a:pPr>
            <a:r>
              <a:rPr lang="de-DE" sz="2200"/>
              <a:t>monitor</a:t>
            </a:r>
            <a:r>
              <a:rPr lang="de-DE" sz="2200"/>
              <a:t> </a:t>
            </a:r>
            <a:r>
              <a:rPr lang="de-DE" sz="2200"/>
              <a:t>resource</a:t>
            </a:r>
            <a:r>
              <a:rPr lang="de-DE" sz="2200"/>
              <a:t> </a:t>
            </a:r>
            <a:r>
              <a:rPr lang="de-DE" sz="2200"/>
              <a:t>utilization</a:t>
            </a:r>
            <a:endParaRPr lang="de-DE" sz="2200"/>
          </a:p>
          <a:p>
            <a:pPr lvl="1">
              <a:defRPr/>
            </a:pPr>
            <a:r>
              <a:rPr lang="de-DE" sz="2200"/>
              <a:t>predict</a:t>
            </a:r>
            <a:r>
              <a:rPr lang="de-DE" sz="2200"/>
              <a:t> </a:t>
            </a:r>
            <a:r>
              <a:rPr lang="de-DE" sz="2200"/>
              <a:t>remaining</a:t>
            </a:r>
            <a:r>
              <a:rPr lang="de-DE" sz="2200"/>
              <a:t> </a:t>
            </a:r>
            <a:r>
              <a:rPr lang="de-DE" sz="2200"/>
              <a:t>processing</a:t>
            </a:r>
            <a:r>
              <a:rPr lang="de-DE" sz="2200"/>
              <a:t> time</a:t>
            </a:r>
            <a:endParaRPr/>
          </a:p>
          <a:p>
            <a:pPr>
              <a:defRPr/>
            </a:pPr>
            <a:endParaRPr lang="de-DE" sz="2400"/>
          </a:p>
          <a:p>
            <a:pPr>
              <a:defRPr/>
            </a:pPr>
            <a:r>
              <a:rPr lang="de-DE" sz="2200" b="1"/>
              <a:t>Trace Clustering </a:t>
            </a:r>
            <a:r>
              <a:rPr lang="de-DE" sz="2200"/>
              <a:t>helps</a:t>
            </a:r>
            <a:r>
              <a:rPr lang="de-DE" sz="2200"/>
              <a:t> </a:t>
            </a:r>
            <a:r>
              <a:rPr lang="de-DE" sz="2200"/>
              <a:t>to</a:t>
            </a:r>
            <a:r>
              <a:rPr lang="de-DE" sz="2200"/>
              <a:t> </a:t>
            </a:r>
            <a:br>
              <a:rPr lang="de-DE" sz="2200"/>
            </a:br>
            <a:r>
              <a:rPr lang="de-DE" sz="2200"/>
              <a:t>distinguish</a:t>
            </a:r>
            <a:r>
              <a:rPr lang="de-DE" sz="2200"/>
              <a:t> </a:t>
            </a:r>
            <a:r>
              <a:rPr lang="de-DE" sz="2200"/>
              <a:t>between</a:t>
            </a:r>
            <a:r>
              <a:rPr lang="de-DE" sz="2200"/>
              <a:t> </a:t>
            </a:r>
            <a:r>
              <a:rPr lang="de-DE" sz="2200"/>
              <a:t>process</a:t>
            </a:r>
            <a:r>
              <a:rPr lang="de-DE" sz="2200"/>
              <a:t> </a:t>
            </a:r>
            <a:r>
              <a:rPr lang="de-DE" sz="2200"/>
              <a:t>variants</a:t>
            </a:r>
            <a:br>
              <a:rPr lang="de-DE" sz="2200"/>
            </a:br>
            <a:r>
              <a:rPr lang="de-DE" sz="2200"/>
              <a:t>dependent</a:t>
            </a:r>
            <a:r>
              <a:rPr lang="de-DE" sz="2200"/>
              <a:t> on different </a:t>
            </a:r>
            <a:r>
              <a:rPr lang="de-DE" sz="2200"/>
              <a:t>perspectives</a:t>
            </a:r>
            <a:r>
              <a:rPr lang="de-DE" sz="2200"/>
              <a:t> (</a:t>
            </a:r>
            <a:r>
              <a:rPr lang="de-DE" sz="2200" i="1"/>
              <a:t>profiles</a:t>
            </a:r>
            <a:r>
              <a:rPr lang="de-DE" sz="2200"/>
              <a:t>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0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Extension: Stream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mining</a:t>
            </a:r>
            <a:endParaRPr lang="de-DE"/>
          </a:p>
        </p:txBody>
      </p:sp>
      <p:sp>
        <p:nvSpPr>
          <p:cNvPr id="4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5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4294967295" hasCustomPrompt="0"/>
          </p:nvPr>
        </p:nvSpPr>
        <p:spPr bwMode="auto">
          <a:xfrm>
            <a:off x="0" y="1012825"/>
            <a:ext cx="11383963" cy="5314950"/>
          </a:xfrm>
        </p:spPr>
        <p:txBody>
          <a:bodyPr/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  <p:sp>
        <p:nvSpPr>
          <p:cNvPr id="6" name="Rechteck 5" hidden="0"/>
          <p:cNvSpPr/>
          <p:nvPr isPhoto="0" userDrawn="0"/>
        </p:nvSpPr>
        <p:spPr bwMode="auto">
          <a:xfrm>
            <a:off x="8252887" y="5557627"/>
            <a:ext cx="3426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200">
                <a:solidFill>
                  <a:srgbClr val="222222"/>
                </a:solidFill>
              </a:rPr>
              <a:t>[Hassani, Siccha, Richter, Seidl: IEEE CI 2015]</a:t>
            </a:r>
            <a:endParaRPr/>
          </a:p>
        </p:txBody>
      </p:sp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078786" y="1051514"/>
            <a:ext cx="6942974" cy="4880066"/>
          </a:xfrm>
          <a:prstGeom prst="rect">
            <a:avLst/>
          </a:prstGeom>
        </p:spPr>
      </p:pic>
      <p:sp>
        <p:nvSpPr>
          <p:cNvPr id="9" name="Rechteck 8" hidden="0"/>
          <p:cNvSpPr/>
          <p:nvPr isPhoto="0" userDrawn="0"/>
        </p:nvSpPr>
        <p:spPr bwMode="auto">
          <a:xfrm>
            <a:off x="8252887" y="1201510"/>
            <a:ext cx="14959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600" b="1"/>
              <a:t>Event Stream</a:t>
            </a:r>
            <a:endParaRPr/>
          </a:p>
        </p:txBody>
      </p:sp>
      <p:sp>
        <p:nvSpPr>
          <p:cNvPr id="10" name="Rechteck 9" hidden="0"/>
          <p:cNvSpPr/>
          <p:nvPr isPhoto="0" userDrawn="0"/>
        </p:nvSpPr>
        <p:spPr bwMode="auto">
          <a:xfrm>
            <a:off x="8252887" y="1652883"/>
            <a:ext cx="1140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600" b="1"/>
              <a:t>Batched</a:t>
            </a:r>
            <a:r>
              <a:rPr lang="de-DE" sz="1600" b="1"/>
              <a:t> </a:t>
            </a:r>
            <a:br>
              <a:rPr lang="de-DE" sz="1600" b="1"/>
            </a:br>
            <a:r>
              <a:rPr lang="de-DE" sz="1600" b="1"/>
              <a:t>Approach</a:t>
            </a:r>
            <a:endParaRPr/>
          </a:p>
        </p:txBody>
      </p:sp>
      <p:sp>
        <p:nvSpPr>
          <p:cNvPr id="11" name="Rechteck 10" hidden="0"/>
          <p:cNvSpPr/>
          <p:nvPr isPhoto="0" userDrawn="0"/>
        </p:nvSpPr>
        <p:spPr bwMode="auto">
          <a:xfrm>
            <a:off x="8252887" y="2687845"/>
            <a:ext cx="13595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600" b="1"/>
              <a:t>Prefix-Trees</a:t>
            </a:r>
            <a:endParaRPr lang="de-DE" sz="1600" b="1"/>
          </a:p>
        </p:txBody>
      </p:sp>
      <p:sp>
        <p:nvSpPr>
          <p:cNvPr id="12" name="Rechteck 11" hidden="0"/>
          <p:cNvSpPr/>
          <p:nvPr isPhoto="0" userDrawn="0"/>
        </p:nvSpPr>
        <p:spPr bwMode="auto">
          <a:xfrm>
            <a:off x="8252888" y="3851015"/>
            <a:ext cx="10759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600" b="1">
                <a:solidFill>
                  <a:srgbClr val="FF0000"/>
                </a:solidFill>
              </a:rPr>
              <a:t>Irregular</a:t>
            </a:r>
            <a:r>
              <a:rPr lang="de-DE" sz="1600" b="1">
                <a:solidFill>
                  <a:srgbClr val="FF0000"/>
                </a:solidFill>
              </a:rPr>
              <a:t> </a:t>
            </a:r>
            <a:br>
              <a:rPr lang="de-DE" sz="1600" b="1">
                <a:solidFill>
                  <a:srgbClr val="FF0000"/>
                </a:solidFill>
              </a:rPr>
            </a:br>
            <a:r>
              <a:rPr lang="de-DE" sz="1600" b="1">
                <a:solidFill>
                  <a:srgbClr val="FF0000"/>
                </a:solidFill>
              </a:rPr>
              <a:t>Updates</a:t>
            </a:r>
            <a:endParaRPr/>
          </a:p>
        </p:txBody>
      </p:sp>
      <p:sp>
        <p:nvSpPr>
          <p:cNvPr id="13" name="Rechteck 12" hidden="0"/>
          <p:cNvSpPr/>
          <p:nvPr isPhoto="0" userDrawn="0"/>
        </p:nvSpPr>
        <p:spPr bwMode="auto">
          <a:xfrm>
            <a:off x="8252887" y="4738822"/>
            <a:ext cx="10951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600" b="1"/>
              <a:t>Decaying</a:t>
            </a:r>
            <a:endParaRPr lang="de-DE" sz="16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cdn.pixabay.com/photo/2016/08/12/05/06/technology-1587673_640.jpg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751462" y="4795249"/>
            <a:ext cx="1435076" cy="1076307"/>
          </a:xfrm>
          <a:prstGeom prst="rect">
            <a:avLst/>
          </a:prstGeom>
          <a:noFill/>
        </p:spPr>
      </p:pic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discovery</a:t>
            </a:r>
            <a:r>
              <a:rPr lang="de-DE"/>
              <a:t> – „</a:t>
            </a:r>
            <a:r>
              <a:rPr lang="de-DE"/>
              <a:t>play</a:t>
            </a:r>
            <a:r>
              <a:rPr lang="de-DE"/>
              <a:t> in“ of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models</a:t>
            </a:r>
            <a:endParaRPr lang="de-DE"/>
          </a:p>
        </p:txBody>
      </p:sp>
      <p:sp>
        <p:nvSpPr>
          <p:cNvPr id="11" name="Foliennummernplatzhalter 10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prstGeom prst="rect">
            <a:avLst/>
          </a:prstGeom>
        </p:spPr>
        <p:txBody>
          <a:bodyPr/>
          <a:lstStyle/>
          <a:p>
            <a:pPr>
              <a:defRPr/>
            </a:pPr>
            <a:fld id="{C28CD5F5-F489-4697-8849-AC1E2110C5BD}" type="slidenum">
              <a:rPr lang="en-US"/>
              <a:t/>
            </a:fld>
            <a:endParaRPr lang="en-US"/>
          </a:p>
        </p:txBody>
      </p:sp>
      <p:sp>
        <p:nvSpPr>
          <p:cNvPr id="13" name="Textplatzhalter 12" hidden="0"/>
          <p:cNvSpPr>
            <a:spLocks noGrp="1"/>
          </p:cNvSpPr>
          <p:nvPr isPhoto="0" userDrawn="0">
            <p:ph type="body" sz="quarter" idx="4294967295" hasCustomPrompt="0"/>
          </p:nvPr>
        </p:nvSpPr>
        <p:spPr bwMode="auto">
          <a:xfrm>
            <a:off x="6101580" y="3939855"/>
            <a:ext cx="5867399" cy="2656665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  <a:defRPr/>
            </a:pP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models</a:t>
            </a:r>
            <a:r>
              <a:rPr lang="de-DE"/>
              <a:t>: </a:t>
            </a:r>
            <a:r>
              <a:rPr lang="de-DE"/>
              <a:t>many</a:t>
            </a:r>
            <a:r>
              <a:rPr lang="de-DE"/>
              <a:t> </a:t>
            </a:r>
            <a:r>
              <a:rPr lang="de-DE"/>
              <a:t>are</a:t>
            </a:r>
            <a:r>
              <a:rPr lang="de-DE"/>
              <a:t> </a:t>
            </a:r>
            <a:r>
              <a:rPr lang="de-DE"/>
              <a:t>transition</a:t>
            </a:r>
            <a:r>
              <a:rPr lang="de-DE"/>
              <a:t> </a:t>
            </a:r>
            <a:r>
              <a:rPr lang="de-DE"/>
              <a:t>systems</a:t>
            </a:r>
            <a:endParaRPr lang="de-DE"/>
          </a:p>
          <a:p>
            <a:pPr lvl="1">
              <a:lnSpc>
                <a:spcPct val="120000"/>
              </a:lnSpc>
              <a:defRPr/>
            </a:pPr>
            <a:r>
              <a:rPr lang="de-DE"/>
              <a:t>Petrinets</a:t>
            </a:r>
            <a:r>
              <a:rPr lang="de-DE"/>
              <a:t>, BPM-</a:t>
            </a:r>
            <a:r>
              <a:rPr lang="de-DE"/>
              <a:t>nets</a:t>
            </a:r>
            <a:r>
              <a:rPr lang="de-DE"/>
              <a:t>, Workflow-</a:t>
            </a:r>
            <a:r>
              <a:rPr lang="de-DE"/>
              <a:t>nets</a:t>
            </a:r>
            <a:endParaRPr lang="de-DE"/>
          </a:p>
          <a:p>
            <a:pPr lvl="1">
              <a:lnSpc>
                <a:spcPct val="120000"/>
              </a:lnSpc>
              <a:defRPr/>
            </a:pPr>
            <a:r>
              <a:rPr lang="de-DE"/>
              <a:t>Reachability</a:t>
            </a:r>
            <a:r>
              <a:rPr lang="de-DE"/>
              <a:t> </a:t>
            </a:r>
            <a:r>
              <a:rPr lang="de-DE"/>
              <a:t>graphs</a:t>
            </a:r>
            <a:r>
              <a:rPr lang="de-DE"/>
              <a:t>, </a:t>
            </a:r>
            <a:r>
              <a:rPr lang="de-DE"/>
              <a:t>causal</a:t>
            </a:r>
            <a:r>
              <a:rPr lang="de-DE"/>
              <a:t> </a:t>
            </a:r>
            <a:r>
              <a:rPr lang="de-DE"/>
              <a:t>networks</a:t>
            </a:r>
            <a:endParaRPr lang="de-DE"/>
          </a:p>
          <a:p>
            <a:pPr marL="0" indent="0">
              <a:lnSpc>
                <a:spcPct val="120000"/>
              </a:lnSpc>
              <a:buNone/>
              <a:defRPr/>
            </a:pPr>
            <a:r>
              <a:rPr lang="de-DE"/>
              <a:t>Discovery </a:t>
            </a:r>
            <a:r>
              <a:rPr lang="de-DE"/>
              <a:t>task</a:t>
            </a:r>
            <a:r>
              <a:rPr lang="de-DE"/>
              <a:t>: </a:t>
            </a:r>
            <a:r>
              <a:rPr lang="de-DE"/>
              <a:t>Extract</a:t>
            </a:r>
            <a:r>
              <a:rPr lang="de-DE"/>
              <a:t>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model</a:t>
            </a:r>
            <a:r>
              <a:rPr lang="de-DE"/>
              <a:t> </a:t>
            </a:r>
            <a:r>
              <a:rPr lang="de-DE"/>
              <a:t>from</a:t>
            </a:r>
            <a:r>
              <a:rPr lang="de-DE"/>
              <a:t> log </a:t>
            </a:r>
            <a:r>
              <a:rPr lang="de-DE"/>
              <a:t>entries</a:t>
            </a:r>
            <a:r>
              <a:rPr lang="de-DE"/>
              <a:t> </a:t>
            </a:r>
            <a:r>
              <a:rPr lang="de-DE"/>
              <a:t>which</a:t>
            </a:r>
            <a:endParaRPr lang="de-DE"/>
          </a:p>
          <a:p>
            <a:pPr lvl="1">
              <a:lnSpc>
                <a:spcPct val="120000"/>
              </a:lnSpc>
              <a:defRPr/>
            </a:pPr>
            <a:r>
              <a:rPr lang="de-DE"/>
              <a:t>… </a:t>
            </a:r>
            <a:r>
              <a:rPr lang="de-DE"/>
              <a:t>is</a:t>
            </a:r>
            <a:r>
              <a:rPr lang="de-DE"/>
              <a:t> </a:t>
            </a:r>
            <a:r>
              <a:rPr lang="de-DE"/>
              <a:t>able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replay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log		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⇒</m:t>
                      </m:r>
                      <m:r>
                        <m:rPr/>
                        <a:rPr lang="de-DE">
                          <a:latin typeface="Cambria Math"/>
                        </a:rPr>
                        <m:t>𝐹𝑖𝑡𝑛𝑒𝑠𝑠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  <a:p>
            <a:pPr lvl="1">
              <a:lnSpc>
                <a:spcPct val="120000"/>
              </a:lnSpc>
              <a:defRPr/>
            </a:pPr>
            <a:r>
              <a:rPr lang="de-DE"/>
              <a:t>… </a:t>
            </a:r>
            <a:r>
              <a:rPr lang="de-DE"/>
              <a:t>simplifies</a:t>
            </a:r>
            <a:r>
              <a:rPr lang="de-DE"/>
              <a:t> </a:t>
            </a:r>
            <a:r>
              <a:rPr lang="de-DE"/>
              <a:t>as</a:t>
            </a:r>
            <a:r>
              <a:rPr lang="de-DE"/>
              <a:t> </a:t>
            </a:r>
            <a:r>
              <a:rPr lang="de-DE"/>
              <a:t>far</a:t>
            </a:r>
            <a:r>
              <a:rPr lang="de-DE"/>
              <a:t> </a:t>
            </a:r>
            <a:r>
              <a:rPr lang="de-DE"/>
              <a:t>as</a:t>
            </a:r>
            <a:r>
              <a:rPr lang="de-DE"/>
              <a:t> </a:t>
            </a:r>
            <a:r>
              <a:rPr lang="de-DE"/>
              <a:t>possible</a:t>
            </a:r>
            <a:r>
              <a:rPr lang="de-DE"/>
              <a:t> 	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⇒</m:t>
                      </m:r>
                      <m:r>
                        <m:rPr/>
                        <a:rPr lang="de-DE">
                          <a:latin typeface="Cambria Math"/>
                        </a:rPr>
                        <m:t>𝑆𝑖𝑚𝑝𝑙𝑖𝑐𝑖𝑡𝑦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  <a:p>
            <a:pPr lvl="1">
              <a:lnSpc>
                <a:spcPct val="120000"/>
              </a:lnSpc>
              <a:defRPr/>
            </a:pPr>
            <a:r>
              <a:rPr lang="de-DE"/>
              <a:t>… </a:t>
            </a:r>
            <a:r>
              <a:rPr lang="de-DE"/>
              <a:t>does</a:t>
            </a:r>
            <a:r>
              <a:rPr lang="de-DE"/>
              <a:t> not </a:t>
            </a:r>
            <a:r>
              <a:rPr lang="de-DE"/>
              <a:t>overfit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log		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⇒</m:t>
                      </m:r>
                      <m:r>
                        <m:rPr/>
                        <a:rPr lang="de-DE">
                          <a:latin typeface="Cambria Math"/>
                        </a:rPr>
                        <m:t>𝐺𝑒𝑛𝑒𝑟𝑎𝑙𝑖𝑧𝑎𝑡𝑖𝑜𝑛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  <a:p>
            <a:pPr lvl="1">
              <a:lnSpc>
                <a:spcPct val="120000"/>
              </a:lnSpc>
              <a:defRPr/>
            </a:pPr>
            <a:r>
              <a:rPr lang="de-DE"/>
              <a:t>… </a:t>
            </a:r>
            <a:r>
              <a:rPr lang="de-DE"/>
              <a:t>does</a:t>
            </a:r>
            <a:r>
              <a:rPr lang="de-DE"/>
              <a:t> not </a:t>
            </a:r>
            <a:r>
              <a:rPr lang="de-DE"/>
              <a:t>underfit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log	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⇒</m:t>
                      </m:r>
                      <m:r>
                        <m:rPr/>
                        <a:rPr lang="de-DE">
                          <a:latin typeface="Cambria Math"/>
                        </a:rPr>
                        <m:t>𝑃𝑟𝑒𝑐𝑖𝑠𝑖𝑜𝑛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</p:txBody>
      </p:sp>
      <p:sp>
        <p:nvSpPr>
          <p:cNvPr id="3" name="Fußzeilenplatzhalter 2" hidden="0"/>
          <p:cNvSpPr>
            <a:spLocks noGrp="1"/>
          </p:cNvSpPr>
          <p:nvPr isPhoto="0" userDrawn="0">
            <p:ph type="ftr" sz="quarter" idx="4294967295" hasCustomPrompt="0"/>
          </p:nvPr>
        </p:nvSpPr>
        <p:spPr bwMode="auto">
          <a:xfrm>
            <a:off x="0" y="6496050"/>
            <a:ext cx="6480174" cy="225425"/>
          </a:xfrm>
        </p:spPr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4089374" y="959210"/>
            <a:ext cx="1567495" cy="4929771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0800" dist="38100" dir="2700000" rotWithShape="0" algn="tl">
              <a:prstClr val="black">
                <a:alpha val="40000"/>
              </a:prstClr>
            </a:outerShdw>
          </a:effectLst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4"/>
          <a:srcRect l="0" t="0" r="0" b="9489"/>
          <a:stretch/>
        </p:blipFill>
        <p:spPr bwMode="auto">
          <a:xfrm>
            <a:off x="6000154" y="956675"/>
            <a:ext cx="5711426" cy="2634750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0800" dist="38100" dir="2700000" rotWithShape="0" algn="tl">
              <a:prstClr val="black">
                <a:alpha val="40000"/>
              </a:prstClr>
            </a:outerShdw>
          </a:effectLst>
        </p:spPr>
      </p:pic>
      <p:sp>
        <p:nvSpPr>
          <p:cNvPr id="10" name="Pfeil nach rechts 9" hidden="0"/>
          <p:cNvSpPr/>
          <p:nvPr isPhoto="0" userDrawn="0"/>
        </p:nvSpPr>
        <p:spPr bwMode="auto">
          <a:xfrm rot="20305046">
            <a:off x="5363003" y="3201948"/>
            <a:ext cx="1068154" cy="2880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20" name="Picture 6" descr="https://cdn.pixabay.com/photo/2014/11/04/08/07/mark-516277_640.jpg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235527" y="3389796"/>
            <a:ext cx="1769010" cy="1246600"/>
          </a:xfrm>
          <a:prstGeom prst="rect">
            <a:avLst/>
          </a:prstGeom>
          <a:noFill/>
        </p:spPr>
      </p:pic>
      <p:pic>
        <p:nvPicPr>
          <p:cNvPr id="22" name="Picture 4" descr="\\borabora\inf9\users\kranen\Eigene Dateien\Projekte\Poster\bottle images\flaschen_gross.jpg" hidden="0"/>
          <p:cNvPicPr>
            <a:picLocks noChangeAspect="1" noChangeArrowheads="1"/>
          </p:cNvPicPr>
          <p:nvPr isPhoto="0" userDrawn="0"/>
        </p:nvPicPr>
        <p:blipFill>
          <a:blip r:embed="rId6"/>
          <a:srcRect l="25780" t="0" r="0" b="0"/>
          <a:stretch/>
        </p:blipFill>
        <p:spPr bwMode="auto">
          <a:xfrm>
            <a:off x="883227" y="2323350"/>
            <a:ext cx="1331514" cy="936000"/>
          </a:xfrm>
          <a:prstGeom prst="rect">
            <a:avLst/>
          </a:prstGeom>
          <a:noFill/>
        </p:spPr>
      </p:pic>
      <p:pic>
        <p:nvPicPr>
          <p:cNvPr id="23" name="Picture 8" descr="https://cdn.pixabay.com/photo/2016/04/02/21/01/world-1303628_640.png" hidden="0"/>
          <p:cNvPicPr>
            <a:picLocks noChangeAspect="1" noChangeArrowheads="1"/>
          </p:cNvPicPr>
          <p:nvPr isPhoto="0" userDrawn="0"/>
        </p:nvPicPr>
        <p:blipFill>
          <a:blip r:embed="rId7">
            <a:lum bright="70000" contrast="-70000"/>
          </a:blip>
          <a:stretch/>
        </p:blipFill>
        <p:spPr bwMode="auto">
          <a:xfrm>
            <a:off x="71976" y="928198"/>
            <a:ext cx="1397024" cy="1397024"/>
          </a:xfrm>
          <a:prstGeom prst="rect">
            <a:avLst/>
          </a:prstGeom>
          <a:noFill/>
          <a:effectLst/>
        </p:spPr>
      </p:pic>
      <p:graphicFrame>
        <p:nvGraphicFramePr>
          <p:cNvPr id="15" name="Tabelle 14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2347822" y="928198"/>
          <a:ext cx="1475389" cy="521942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689292"/>
                <a:gridCol w="359229"/>
                <a:gridCol w="426869"/>
              </a:tblGrid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time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case</a:t>
                      </a:r>
                      <a:endParaRPr lang="de-DE" sz="800"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activity</a:t>
                      </a:r>
                      <a:endParaRPr lang="de-DE" sz="800"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2018-6-6-6:29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2018-6-6-6:33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b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728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2018-6-6-6:35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2018-6-6-6:37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b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2018-6-6-6:38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728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c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2018-6-6-6:39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2018-6-6-6:43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2018-6-6-6:45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c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2018-6-6-6:47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2018-6-6-6:48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744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g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2018-6-6-6:59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2018-6-6-7:03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728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2018-6-6-7:05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751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h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2018-6-6-7:07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c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2018-6-6-7:08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728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h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2018-6-6-7:09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732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g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2018-6-6-7:12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2018-6-6-7:13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779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a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2018-6-6-7:14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e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2018-6-6-7:15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779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b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2018-6-6-7:17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768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h</a:t>
                      </a:r>
                      <a:endParaRPr/>
                    </a:p>
                  </a:txBody>
                  <a:tcPr marL="45720" marR="45720" marT="18000" marB="18000"/>
                </a:tc>
              </a:tr>
              <a:tr h="179980">
                <a:tc>
                  <a:txBody>
                    <a:bodyPr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800"/>
                        <a:t>2018-6-6-7:18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779</a:t>
                      </a:r>
                      <a:endParaRPr/>
                    </a:p>
                  </a:txBody>
                  <a:tcPr marL="45720" marR="45720" marT="18000" marB="18000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800"/>
                        <a:t>d</a:t>
                      </a:r>
                      <a:endParaRPr/>
                    </a:p>
                  </a:txBody>
                  <a:tcPr marL="45720" marR="45720" marT="18000" marB="18000"/>
                </a:tc>
              </a:tr>
            </a:tbl>
          </a:graphicData>
        </a:graphic>
      </p:graphicFrame>
      <p:sp>
        <p:nvSpPr>
          <p:cNvPr id="5" name="Nach unten gekrümmter Pfeil 4" hidden="0"/>
          <p:cNvSpPr/>
          <p:nvPr isPhoto="0" userDrawn="0"/>
        </p:nvSpPr>
        <p:spPr bwMode="auto">
          <a:xfrm>
            <a:off x="3729552" y="3199550"/>
            <a:ext cx="577247" cy="291404"/>
          </a:xfrm>
          <a:prstGeom prst="curvedDownArrow">
            <a:avLst>
              <a:gd name="adj1" fmla="val 46060"/>
              <a:gd name="adj2" fmla="val 96727"/>
              <a:gd name="adj3" fmla="val 2500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discovery</a:t>
            </a:r>
            <a:r>
              <a:rPr lang="de-DE"/>
              <a:t> – tune </a:t>
            </a:r>
            <a:r>
              <a:rPr lang="de-DE"/>
              <a:t>generalization</a:t>
            </a:r>
            <a:r>
              <a:rPr lang="de-DE"/>
              <a:t> of </a:t>
            </a:r>
            <a:r>
              <a:rPr lang="de-DE"/>
              <a:t>model</a:t>
            </a:r>
            <a:endParaRPr lang="de-DE"/>
          </a:p>
        </p:txBody>
      </p:sp>
      <p:sp>
        <p:nvSpPr>
          <p:cNvPr id="5" name="Foliennummernplatzhalter 4" hidden="0"/>
          <p:cNvSpPr>
            <a:spLocks noGrp="1"/>
          </p:cNvSpPr>
          <p:nvPr isPhoto="0" userDrawn="0">
            <p:ph type="sldNum" sz="quarter" idx="4294967295" hasCustomPrompt="0"/>
          </p:nvPr>
        </p:nvSpPr>
        <p:spPr bwMode="auto">
          <a:xfrm>
            <a:off x="10240963" y="6491288"/>
            <a:ext cx="1951037" cy="230187"/>
          </a:xfrm>
        </p:spPr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sp>
        <p:nvSpPr>
          <p:cNvPr id="4" name="Fußzeilenplatzhalter 3" hidden="0"/>
          <p:cNvSpPr>
            <a:spLocks noGrp="1"/>
          </p:cNvSpPr>
          <p:nvPr isPhoto="0" userDrawn="0">
            <p:ph type="ftr" sz="quarter" idx="4294967295" hasCustomPrompt="0"/>
          </p:nvPr>
        </p:nvSpPr>
        <p:spPr bwMode="auto">
          <a:xfrm>
            <a:off x="0" y="6496050"/>
            <a:ext cx="6480174" cy="225425"/>
          </a:xfrm>
        </p:spPr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pic>
        <p:nvPicPr>
          <p:cNvPr id="6" name="Grafik 5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4456927" y="2447163"/>
            <a:ext cx="3457223" cy="714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4285315" y="961246"/>
            <a:ext cx="3457223" cy="11163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4446944" y="3496707"/>
            <a:ext cx="2946273" cy="27525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21" name="Grafik 20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545210" y="961246"/>
            <a:ext cx="1567495" cy="4929771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0800" dist="38100" dir="2700000" rotWithShape="0" algn="tl">
              <a:prstClr val="black">
                <a:alpha val="40000"/>
              </a:prstClr>
            </a:outerShdw>
          </a:effectLst>
        </p:spPr>
      </p:pic>
      <p:sp>
        <p:nvSpPr>
          <p:cNvPr id="22" name="Pfeil nach rechts 21" hidden="0"/>
          <p:cNvSpPr/>
          <p:nvPr isPhoto="0" userDrawn="0"/>
        </p:nvSpPr>
        <p:spPr bwMode="auto">
          <a:xfrm rot="20678552">
            <a:off x="2542049" y="1669476"/>
            <a:ext cx="1475551" cy="2880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3" name="Pfeil nach rechts 22" hidden="0"/>
          <p:cNvSpPr/>
          <p:nvPr isPhoto="0" userDrawn="0"/>
        </p:nvSpPr>
        <p:spPr bwMode="auto">
          <a:xfrm rot="569214">
            <a:off x="2579454" y="3861034"/>
            <a:ext cx="1475551" cy="2880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4" name="Pfeil nach rechts 23" hidden="0"/>
          <p:cNvSpPr/>
          <p:nvPr isPhoto="0" userDrawn="0"/>
        </p:nvSpPr>
        <p:spPr bwMode="auto">
          <a:xfrm rot="21238913">
            <a:off x="2623946" y="2748235"/>
            <a:ext cx="1475551" cy="2880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graphicFrame>
        <p:nvGraphicFramePr>
          <p:cNvPr id="3" name="Diagramm 2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8984974" y="961246"/>
          <a:ext cx="2552821" cy="4978479"/>
          <a:chOff x="0" y="0"/>
          <a:chExt cx="2552821" cy="4978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9" r:qs="rId10" r:cs="rId8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mining</a:t>
            </a:r>
            <a:r>
              <a:rPr lang="de-DE"/>
              <a:t>: different </a:t>
            </a:r>
            <a:r>
              <a:rPr lang="de-DE"/>
              <a:t>tasks</a:t>
            </a:r>
            <a:endParaRPr lang="de-DE"/>
          </a:p>
        </p:txBody>
      </p:sp>
      <p:sp>
        <p:nvSpPr>
          <p:cNvPr id="4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9" name="Foliennummernplatzhalter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sp>
        <p:nvSpPr>
          <p:cNvPr id="3" name="Textplatzhalter 2" hidden="0"/>
          <p:cNvSpPr>
            <a:spLocks noGrp="1"/>
          </p:cNvSpPr>
          <p:nvPr isPhoto="0" userDrawn="0">
            <p:ph type="body" sz="quarter" idx="4294967295" hasCustomPrompt="0"/>
          </p:nvPr>
        </p:nvSpPr>
        <p:spPr bwMode="auto">
          <a:xfrm>
            <a:off x="555178" y="1490663"/>
            <a:ext cx="3308609" cy="43719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400">
                <a:solidFill>
                  <a:srgbClr val="009440"/>
                </a:solidFill>
              </a:rPr>
              <a:t>Process</a:t>
            </a:r>
            <a:r>
              <a:rPr lang="de-DE" sz="2400">
                <a:solidFill>
                  <a:srgbClr val="009440"/>
                </a:solidFill>
              </a:rPr>
              <a:t> Discovery</a:t>
            </a:r>
            <a:endParaRPr lang="de-DE" sz="2400"/>
          </a:p>
          <a:p>
            <a:pPr lvl="1">
              <a:defRPr/>
            </a:pPr>
            <a:endParaRPr lang="de-DE" sz="2800">
              <a:solidFill>
                <a:srgbClr val="009440"/>
              </a:solidFill>
            </a:endParaRPr>
          </a:p>
          <a:p>
            <a:pPr lvl="1">
              <a:defRPr/>
            </a:pPr>
            <a:endParaRPr lang="de-DE" sz="2800">
              <a:solidFill>
                <a:srgbClr val="009440"/>
              </a:solidFill>
            </a:endParaRPr>
          </a:p>
          <a:p>
            <a:pPr lvl="1">
              <a:defRPr/>
            </a:pPr>
            <a:endParaRPr lang="de-DE" sz="2800">
              <a:solidFill>
                <a:srgbClr val="009440"/>
              </a:solidFill>
            </a:endParaRPr>
          </a:p>
          <a:p>
            <a:pPr>
              <a:defRPr/>
            </a:pPr>
            <a:r>
              <a:rPr lang="de-DE" sz="2400">
                <a:solidFill>
                  <a:srgbClr val="009440"/>
                </a:solidFill>
              </a:rPr>
              <a:t>Conformance</a:t>
            </a:r>
            <a:r>
              <a:rPr lang="de-DE" sz="2400">
                <a:solidFill>
                  <a:srgbClr val="009440"/>
                </a:solidFill>
              </a:rPr>
              <a:t> Check</a:t>
            </a:r>
            <a:endParaRPr/>
          </a:p>
          <a:p>
            <a:pPr lvl="1">
              <a:defRPr/>
            </a:pPr>
            <a:endParaRPr lang="de-DE" sz="2800"/>
          </a:p>
          <a:p>
            <a:pPr lvl="1">
              <a:defRPr/>
            </a:pPr>
            <a:endParaRPr lang="de-DE" sz="2800"/>
          </a:p>
          <a:p>
            <a:pPr lvl="1">
              <a:defRPr/>
            </a:pPr>
            <a:endParaRPr lang="de-DE" sz="2800"/>
          </a:p>
          <a:p>
            <a:pPr>
              <a:defRPr/>
            </a:pPr>
            <a:r>
              <a:rPr lang="de-DE" sz="2400">
                <a:solidFill>
                  <a:srgbClr val="009440"/>
                </a:solidFill>
              </a:rPr>
              <a:t>Process</a:t>
            </a:r>
            <a:r>
              <a:rPr lang="de-DE" sz="2400">
                <a:solidFill>
                  <a:srgbClr val="009440"/>
                </a:solidFill>
              </a:rPr>
              <a:t> </a:t>
            </a:r>
            <a:r>
              <a:rPr lang="de-DE" sz="2400">
                <a:solidFill>
                  <a:srgbClr val="009440"/>
                </a:solidFill>
              </a:rPr>
              <a:t>Enhancement</a:t>
            </a:r>
            <a:endParaRPr lang="de-DE" sz="2400">
              <a:solidFill>
                <a:srgbClr val="009440"/>
              </a:solidFill>
            </a:endParaRPr>
          </a:p>
        </p:txBody>
      </p:sp>
      <p:pic>
        <p:nvPicPr>
          <p:cNvPr id="5" name="Grafik 4" hidden="0"/>
          <p:cNvPicPr/>
          <p:nvPr isPhoto="0" userDrawn="0"/>
        </p:nvPicPr>
        <p:blipFill>
          <a:blip r:embed="rId2"/>
          <a:stretch/>
        </p:blipFill>
        <p:spPr bwMode="auto">
          <a:xfrm>
            <a:off x="4278544" y="1079783"/>
            <a:ext cx="4928304" cy="1762015"/>
          </a:xfrm>
          <a:prstGeom prst="rect">
            <a:avLst/>
          </a:prstGeom>
        </p:spPr>
      </p:pic>
      <p:pic>
        <p:nvPicPr>
          <p:cNvPr id="6" name="Grafik 5" hidden="0"/>
          <p:cNvPicPr/>
          <p:nvPr isPhoto="0" userDrawn="0"/>
        </p:nvPicPr>
        <p:blipFill>
          <a:blip r:embed="rId3"/>
          <a:stretch/>
        </p:blipFill>
        <p:spPr bwMode="auto">
          <a:xfrm>
            <a:off x="4278544" y="2892196"/>
            <a:ext cx="4949660" cy="1721969"/>
          </a:xfrm>
          <a:prstGeom prst="rect">
            <a:avLst/>
          </a:prstGeom>
        </p:spPr>
      </p:pic>
      <p:pic>
        <p:nvPicPr>
          <p:cNvPr id="7" name="Grafik 6" hidden="0"/>
          <p:cNvPicPr/>
          <p:nvPr isPhoto="0" userDrawn="0"/>
        </p:nvPicPr>
        <p:blipFill>
          <a:blip r:embed="rId4"/>
          <a:stretch/>
        </p:blipFill>
        <p:spPr bwMode="auto">
          <a:xfrm>
            <a:off x="4289968" y="4634083"/>
            <a:ext cx="4933645" cy="1628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Mining Task: Discovery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400"/>
              <a:t>Given an </a:t>
            </a:r>
            <a:r>
              <a:rPr lang="de-DE" sz="2400"/>
              <a:t>event</a:t>
            </a:r>
            <a:r>
              <a:rPr lang="de-DE" sz="2400"/>
              <a:t> log, find a </a:t>
            </a:r>
            <a:r>
              <a:rPr lang="de-DE" sz="2400"/>
              <a:t>process</a:t>
            </a:r>
            <a:r>
              <a:rPr lang="de-DE" sz="2400"/>
              <a:t> </a:t>
            </a:r>
            <a:r>
              <a:rPr lang="de-DE" sz="2400"/>
              <a:t>model</a:t>
            </a:r>
            <a:r>
              <a:rPr lang="de-DE" sz="2400"/>
              <a:t> </a:t>
            </a:r>
            <a:r>
              <a:rPr lang="de-DE" sz="2400"/>
              <a:t>which</a:t>
            </a:r>
            <a:endParaRPr lang="de-DE" sz="2400"/>
          </a:p>
          <a:p>
            <a:pPr lvl="1">
              <a:defRPr/>
            </a:pPr>
            <a:r>
              <a:rPr lang="de-DE" sz="2000"/>
              <a:t>must </a:t>
            </a:r>
            <a:r>
              <a:rPr lang="de-DE" sz="2000"/>
              <a:t>be</a:t>
            </a:r>
            <a:r>
              <a:rPr lang="de-DE" sz="2000"/>
              <a:t> </a:t>
            </a:r>
            <a:r>
              <a:rPr lang="de-DE" sz="2000"/>
              <a:t>able</a:t>
            </a:r>
            <a:r>
              <a:rPr lang="de-DE" sz="2000"/>
              <a:t> </a:t>
            </a:r>
            <a:r>
              <a:rPr lang="de-DE" sz="2000"/>
              <a:t>to</a:t>
            </a:r>
            <a:r>
              <a:rPr lang="de-DE" sz="2000"/>
              <a:t> </a:t>
            </a:r>
            <a:r>
              <a:rPr lang="de-DE" sz="2000"/>
              <a:t>replay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log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⇒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𝐹𝑖𝑡𝑛𝑒𝑠𝑠</m:t>
                      </m:r>
                    </m:oMath>
                  </m:oMathPara>
                </a14:m>
              </mc:Choice>
              <mc:Fallback/>
            </mc:AlternateContent>
            <a:endParaRPr lang="de-DE" sz="2000"/>
          </a:p>
          <a:p>
            <a:pPr lvl="1">
              <a:defRPr/>
            </a:pPr>
            <a:r>
              <a:rPr lang="de-DE" sz="2000"/>
              <a:t>simplifies</a:t>
            </a:r>
            <a:r>
              <a:rPr lang="de-DE" sz="2000"/>
              <a:t> </a:t>
            </a:r>
            <a:r>
              <a:rPr lang="de-DE" sz="2000"/>
              <a:t>as</a:t>
            </a:r>
            <a:r>
              <a:rPr lang="de-DE" sz="2000"/>
              <a:t> </a:t>
            </a:r>
            <a:r>
              <a:rPr lang="de-DE" sz="2000"/>
              <a:t>far</a:t>
            </a:r>
            <a:r>
              <a:rPr lang="de-DE" sz="2000"/>
              <a:t> </a:t>
            </a:r>
            <a:r>
              <a:rPr lang="de-DE" sz="2000"/>
              <a:t>as</a:t>
            </a:r>
            <a:r>
              <a:rPr lang="de-DE" sz="2000"/>
              <a:t> </a:t>
            </a:r>
            <a:r>
              <a:rPr lang="de-DE" sz="2000"/>
              <a:t>possible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⇒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𝑆𝑖𝑚𝑝𝑙𝑖𝑐𝑖𝑡𝑦</m:t>
                      </m:r>
                    </m:oMath>
                  </m:oMathPara>
                </a14:m>
              </mc:Choice>
              <mc:Fallback/>
            </mc:AlternateContent>
            <a:endParaRPr lang="de-DE" sz="2000"/>
          </a:p>
          <a:p>
            <a:pPr lvl="1">
              <a:defRPr/>
            </a:pPr>
            <a:r>
              <a:rPr lang="de-DE" sz="2000"/>
              <a:t>does</a:t>
            </a:r>
            <a:r>
              <a:rPr lang="de-DE" sz="2000"/>
              <a:t> not </a:t>
            </a:r>
            <a:r>
              <a:rPr lang="de-DE" sz="2000"/>
              <a:t>overfit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log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⇒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𝐺𝑒𝑛𝑒𝑟𝑎𝑙𝑖𝑧𝑎𝑡𝑖𝑜𝑛</m:t>
                      </m:r>
                    </m:oMath>
                  </m:oMathPara>
                </a14:m>
              </mc:Choice>
              <mc:Fallback/>
            </mc:AlternateContent>
            <a:endParaRPr lang="de-DE" sz="2000"/>
          </a:p>
          <a:p>
            <a:pPr lvl="1">
              <a:defRPr/>
            </a:pPr>
            <a:r>
              <a:rPr lang="de-DE" sz="2000"/>
              <a:t>does</a:t>
            </a:r>
            <a:r>
              <a:rPr lang="de-DE" sz="2000"/>
              <a:t> not </a:t>
            </a:r>
            <a:r>
              <a:rPr lang="de-DE" sz="2000"/>
              <a:t>underfit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log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⇒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𝑃𝑟𝑒𝑐𝑖𝑠𝑖𝑜𝑛</m:t>
                      </m:r>
                    </m:oMath>
                  </m:oMathPara>
                </a14:m>
              </mc:Choice>
              <mc:Fallback/>
            </mc:AlternateContent>
            <a:endParaRPr lang="de-DE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aphicFrame>
        <p:nvGraphicFramePr>
          <p:cNvPr id="7" name="Tabelle 6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7246962" y="859809"/>
          <a:ext cx="4571999" cy="512064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1170492"/>
                <a:gridCol w="2140967"/>
                <a:gridCol w="1260540"/>
              </a:tblGrid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case</a:t>
                      </a:r>
                      <a:r>
                        <a:rPr lang="de-DE"/>
                        <a:t> </a:t>
                      </a:r>
                      <a:r>
                        <a:rPr lang="de-DE"/>
                        <a:t>id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activity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timestamp</a:t>
                      </a:r>
                      <a:endParaRPr lang="en-US"/>
                    </a:p>
                  </a:txBody>
                  <a:tcPr/>
                </a:tc>
              </a:tr>
              <a:tr h="323999">
                <a:tc gridSpan="3"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…</a:t>
                      </a:r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113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get</a:t>
                      </a:r>
                      <a:r>
                        <a:rPr lang="de-DE"/>
                        <a:t> </a:t>
                      </a:r>
                      <a:r>
                        <a:rPr lang="de-DE"/>
                        <a:t>ingredients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09:31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239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slice </a:t>
                      </a:r>
                      <a:r>
                        <a:rPr lang="de-DE"/>
                        <a:t>salmon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09:35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239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spread</a:t>
                      </a:r>
                      <a:r>
                        <a:rPr lang="de-DE"/>
                        <a:t> on </a:t>
                      </a:r>
                      <a:r>
                        <a:rPr lang="de-DE"/>
                        <a:t>nori</a:t>
                      </a:r>
                      <a:r>
                        <a:rPr lang="de-DE"/>
                        <a:t> </a:t>
                      </a:r>
                      <a:r>
                        <a:rPr lang="de-DE"/>
                        <a:t>sheet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09:42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248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eat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09:43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249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get</a:t>
                      </a:r>
                      <a:r>
                        <a:rPr lang="de-DE"/>
                        <a:t> </a:t>
                      </a:r>
                      <a:r>
                        <a:rPr lang="de-DE"/>
                        <a:t>ingredients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09:47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113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cook</a:t>
                      </a:r>
                      <a:r>
                        <a:rPr lang="de-DE"/>
                        <a:t> </a:t>
                      </a:r>
                      <a:r>
                        <a:rPr lang="de-DE"/>
                        <a:t>rice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09:51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239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roll and slice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09:51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113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peel</a:t>
                      </a:r>
                      <a:r>
                        <a:rPr lang="de-DE"/>
                        <a:t> </a:t>
                      </a:r>
                      <a:r>
                        <a:rPr lang="de-DE"/>
                        <a:t>avocado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09:53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239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add</a:t>
                      </a:r>
                      <a:r>
                        <a:rPr lang="de-DE"/>
                        <a:t> </a:t>
                      </a:r>
                      <a:r>
                        <a:rPr lang="de-DE"/>
                        <a:t>soy</a:t>
                      </a:r>
                      <a:r>
                        <a:rPr lang="de-DE"/>
                        <a:t> </a:t>
                      </a:r>
                      <a:r>
                        <a:rPr lang="de-DE"/>
                        <a:t>sauce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09:54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239</a:t>
                      </a:r>
                      <a:r>
                        <a:rPr lang="de-DE"/>
                        <a:t> 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add</a:t>
                      </a:r>
                      <a:r>
                        <a:rPr lang="de-DE"/>
                        <a:t> </a:t>
                      </a:r>
                      <a:r>
                        <a:rPr lang="de-DE"/>
                        <a:t>soy</a:t>
                      </a:r>
                      <a:r>
                        <a:rPr lang="de-DE"/>
                        <a:t> </a:t>
                      </a:r>
                      <a:r>
                        <a:rPr lang="de-DE"/>
                        <a:t>sauce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09:55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239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eat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09:57</a:t>
                      </a:r>
                      <a:endParaRPr lang="en-US"/>
                    </a:p>
                  </a:txBody>
                  <a:tcPr/>
                </a:tc>
              </a:tr>
              <a:tr h="323999">
                <a:tc gridSpan="3"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…</a:t>
                      </a:r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</a:tbl>
          </a:graphicData>
        </a:graphic>
      </p:graphicFrame>
      <p:pic>
        <p:nvPicPr>
          <p:cNvPr id="8" name="Inhaltsplatzhalter 9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578436" y="3147635"/>
            <a:ext cx="3839647" cy="2610880"/>
          </a:xfrm>
          <a:prstGeom prst="rect">
            <a:avLst/>
          </a:prstGeom>
        </p:spPr>
      </p:pic>
      <p:cxnSp>
        <p:nvCxnSpPr>
          <p:cNvPr id="10" name="Gerade Verbindung mit Pfeil 9" hidden="0"/>
          <p:cNvCxnSpPr>
            <a:cxnSpLocks/>
          </p:cNvCxnSpPr>
          <p:nvPr isPhoto="0" userDrawn="0"/>
        </p:nvCxnSpPr>
        <p:spPr bwMode="auto">
          <a:xfrm flipH="1">
            <a:off x="5549775" y="3147635"/>
            <a:ext cx="1502875" cy="5914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Mining Task: Conformance Checking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400"/>
              <a:t>Given an event log and a process model, decide for each case whether it conforms to the model or not. If not, give the issues. </a:t>
            </a:r>
            <a:endParaRPr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r>
              <a:rPr lang="de-DE" sz="2400"/>
              <a:t>A case instance can perform better than others. Then reveal the beneficial deviations to improve the general workflow.</a:t>
            </a:r>
            <a:endParaRPr/>
          </a:p>
          <a:p>
            <a:pPr>
              <a:defRPr/>
            </a:pPr>
            <a:r>
              <a:rPr lang="de-DE" sz="2400"/>
              <a:t>If the case performs worse, identify the root cause to avoid misbehavior.</a:t>
            </a:r>
            <a:endParaRPr lang="de-DE" sz="24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11" name="Inhaltsplatzhalter 9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4664856" y="1647190"/>
            <a:ext cx="2649532" cy="1801627"/>
          </a:xfrm>
          <a:prstGeom prst="rect">
            <a:avLst/>
          </a:prstGeom>
        </p:spPr>
      </p:pic>
      <p:sp>
        <p:nvSpPr>
          <p:cNvPr id="16" name="Pfeil nach rechts 15" hidden="0"/>
          <p:cNvSpPr/>
          <p:nvPr isPhoto="0" userDrawn="0"/>
        </p:nvSpPr>
        <p:spPr bwMode="auto">
          <a:xfrm>
            <a:off x="4264182" y="2317689"/>
            <a:ext cx="3730028" cy="29876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>
              <a:alpha val="50196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Textfeld 16" hidden="0"/>
          <p:cNvSpPr txBox="1"/>
          <p:nvPr isPhoto="0" userDrawn="0"/>
        </p:nvSpPr>
        <p:spPr bwMode="auto">
          <a:xfrm>
            <a:off x="1312675" y="2143905"/>
            <a:ext cx="4105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cook</a:t>
            </a:r>
            <a:r>
              <a:rPr lang="de-DE"/>
              <a:t> </a:t>
            </a:r>
            <a:r>
              <a:rPr lang="de-DE"/>
              <a:t>rice</a:t>
            </a:r>
            <a:r>
              <a:rPr lang="de-DE"/>
              <a:t>, </a:t>
            </a:r>
            <a:r>
              <a:rPr lang="de-DE"/>
              <a:t>add</a:t>
            </a:r>
            <a:r>
              <a:rPr lang="de-DE"/>
              <a:t> </a:t>
            </a:r>
            <a:r>
              <a:rPr lang="de-DE"/>
              <a:t>wasabi</a:t>
            </a:r>
            <a:r>
              <a:rPr lang="de-DE"/>
              <a:t>, </a:t>
            </a:r>
            <a:endParaRPr/>
          </a:p>
          <a:p>
            <a:pPr>
              <a:defRPr/>
            </a:pPr>
            <a:r>
              <a:rPr lang="de-DE"/>
              <a:t>roll and slice, </a:t>
            </a:r>
            <a:r>
              <a:rPr lang="de-DE"/>
              <a:t>eat</a:t>
            </a:r>
            <a:endParaRPr lang="en-US"/>
          </a:p>
        </p:txBody>
      </p:sp>
      <p:sp>
        <p:nvSpPr>
          <p:cNvPr id="18" name="Textfeld 17" hidden="0"/>
          <p:cNvSpPr txBox="1"/>
          <p:nvPr isPhoto="0" userDrawn="0"/>
        </p:nvSpPr>
        <p:spPr bwMode="auto">
          <a:xfrm>
            <a:off x="9075761" y="1774573"/>
            <a:ext cx="4105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solidFill>
                  <a:srgbClr val="009440"/>
                </a:solidFill>
              </a:rPr>
              <a:t>conform</a:t>
            </a:r>
            <a:endParaRPr lang="en-US">
              <a:solidFill>
                <a:srgbClr val="009440"/>
              </a:solidFill>
            </a:endParaRPr>
          </a:p>
        </p:txBody>
      </p:sp>
      <p:sp>
        <p:nvSpPr>
          <p:cNvPr id="19" name="Textfeld 18" hidden="0"/>
          <p:cNvSpPr txBox="1"/>
          <p:nvPr isPhoto="0" userDrawn="0"/>
        </p:nvSpPr>
        <p:spPr bwMode="auto">
          <a:xfrm>
            <a:off x="9075761" y="2724566"/>
            <a:ext cx="4105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solidFill>
                  <a:srgbClr val="C00000"/>
                </a:solidFill>
              </a:rPr>
              <a:t>non-</a:t>
            </a:r>
            <a:r>
              <a:rPr lang="de-DE">
                <a:solidFill>
                  <a:srgbClr val="C00000"/>
                </a:solidFill>
              </a:rPr>
              <a:t>conform</a:t>
            </a:r>
            <a:endParaRPr lang="en-US">
              <a:solidFill>
                <a:srgbClr val="C00000"/>
              </a:solidFill>
            </a:endParaRPr>
          </a:p>
        </p:txBody>
      </p:sp>
      <p:sp>
        <p:nvSpPr>
          <p:cNvPr id="20" name="Geschweifte Klammer links 19" hidden="0"/>
          <p:cNvSpPr/>
          <p:nvPr isPhoto="0" userDrawn="0"/>
        </p:nvSpPr>
        <p:spPr bwMode="auto">
          <a:xfrm>
            <a:off x="8546474" y="1777629"/>
            <a:ext cx="393488" cy="1412247"/>
          </a:xfrm>
          <a:prstGeom prst="leftBrace">
            <a:avLst>
              <a:gd name="adj1" fmla="val 34948"/>
              <a:gd name="adj2" fmla="val 48718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" name="Picture 2" descr="https://cdn.pixabay.com/photo/2016/08/02/06/44/thief-1562699_640.jp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1951247" y="4977807"/>
            <a:ext cx="1731304" cy="1152399"/>
          </a:xfrm>
          <a:prstGeom prst="rect">
            <a:avLst/>
          </a:prstGeom>
          <a:ln>
            <a:noFill/>
          </a:ln>
          <a:effectLst>
            <a:outerShdw blurRad="292100" dist="139700" dir="2700000" rotWithShape="0" algn="tl">
              <a:srgbClr val="333333">
                <a:alpha val="65000"/>
              </a:srgbClr>
            </a:outerShdw>
          </a:effectLst>
        </p:spPr>
      </p:pic>
      <p:pic>
        <p:nvPicPr>
          <p:cNvPr id="22" name="Picture 6" descr="https://cdn.pixabay.com/photo/2014/09/08/22/28/gorlitzer-park-439737_640.jpg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5150188" y="4977807"/>
            <a:ext cx="1536532" cy="1152399"/>
          </a:xfrm>
          <a:prstGeom prst="rect">
            <a:avLst/>
          </a:prstGeom>
          <a:ln>
            <a:noFill/>
          </a:ln>
          <a:effectLst>
            <a:outerShdw blurRad="292100" dist="139700" dir="2700000" rotWithShape="0" algn="tl">
              <a:srgbClr val="333333">
                <a:alpha val="65000"/>
              </a:srgbClr>
            </a:outerShdw>
          </a:effectLst>
        </p:spPr>
      </p:pic>
      <p:pic>
        <p:nvPicPr>
          <p:cNvPr id="23" name="Picture 4" descr="https://cdn.pixabay.com/photo/2015/08/08/19/55/confused-880735_640.jpg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8122249" y="4976341"/>
            <a:ext cx="1733506" cy="1153865"/>
          </a:xfrm>
          <a:prstGeom prst="rect">
            <a:avLst/>
          </a:prstGeom>
          <a:ln>
            <a:noFill/>
          </a:ln>
          <a:effectLst>
            <a:outerShdw blurRad="292100" dist="139700" dir="2700000" rotWithShape="0" algn="tl">
              <a:srgbClr val="333333">
                <a:alpha val="65000"/>
              </a:srgbClr>
            </a:outerShdw>
          </a:effectLst>
        </p:spPr>
      </p:pic>
      <p:sp>
        <p:nvSpPr>
          <p:cNvPr id="8" name="Textfeld 7" hidden="0"/>
          <p:cNvSpPr txBox="1"/>
          <p:nvPr isPhoto="0" userDrawn="0"/>
        </p:nvSpPr>
        <p:spPr bwMode="auto">
          <a:xfrm>
            <a:off x="1900797" y="6130207"/>
            <a:ext cx="817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    </a:t>
            </a:r>
            <a:r>
              <a:rPr lang="de-DE"/>
              <a:t>Housebreaking</a:t>
            </a:r>
            <a:r>
              <a:rPr lang="de-DE"/>
              <a:t>                                         Trails                                             Tool </a:t>
            </a:r>
            <a:r>
              <a:rPr lang="de-DE"/>
              <a:t>choice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Inhaltsplatzhalter 9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4170966" y="1394619"/>
            <a:ext cx="7209238" cy="4902133"/>
          </a:xfrm>
          <a:prstGeom prst="rect">
            <a:avLst/>
          </a:prstGeom>
        </p:spPr>
      </p:pic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Mining Task: </a:t>
            </a:r>
            <a:r>
              <a:rPr lang="de-DE"/>
              <a:t>Enhancement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400"/>
              <a:t>Given</a:t>
            </a:r>
            <a:r>
              <a:rPr lang="de-DE" sz="2400"/>
              <a:t> a </a:t>
            </a:r>
            <a:r>
              <a:rPr lang="de-DE" sz="2400"/>
              <a:t>process</a:t>
            </a:r>
            <a:r>
              <a:rPr lang="de-DE" sz="2400"/>
              <a:t> </a:t>
            </a:r>
            <a:r>
              <a:rPr lang="de-DE" sz="2400"/>
              <a:t>model</a:t>
            </a:r>
            <a:r>
              <a:rPr lang="de-DE" sz="2400"/>
              <a:t>, </a:t>
            </a:r>
            <a:br>
              <a:rPr lang="de-DE" sz="2400"/>
            </a:br>
            <a:r>
              <a:rPr lang="de-DE" sz="2400"/>
              <a:t>augment</a:t>
            </a:r>
            <a:r>
              <a:rPr lang="de-DE" sz="2400"/>
              <a:t> </a:t>
            </a:r>
            <a:r>
              <a:rPr lang="de-DE" sz="2400"/>
              <a:t>with</a:t>
            </a:r>
            <a:r>
              <a:rPr lang="de-DE" sz="2400"/>
              <a:t> additional </a:t>
            </a:r>
            <a:r>
              <a:rPr lang="de-DE" sz="2400"/>
              <a:t>information</a:t>
            </a:r>
            <a:r>
              <a:rPr lang="de-DE" sz="2400"/>
              <a:t>.</a:t>
            </a:r>
            <a:endParaRPr/>
          </a:p>
          <a:p>
            <a:pPr lvl="1">
              <a:defRPr/>
            </a:pPr>
            <a:r>
              <a:rPr lang="de-DE" sz="2000"/>
              <a:t>Temporal </a:t>
            </a:r>
            <a:r>
              <a:rPr lang="de-DE" sz="2000"/>
              <a:t>information</a:t>
            </a:r>
            <a:endParaRPr lang="de-DE" sz="2000"/>
          </a:p>
          <a:p>
            <a:pPr lvl="1">
              <a:defRPr/>
            </a:pPr>
            <a:r>
              <a:rPr lang="de-DE" sz="2000"/>
              <a:t>Social</a:t>
            </a:r>
            <a:r>
              <a:rPr lang="de-DE" sz="2000"/>
              <a:t> </a:t>
            </a:r>
            <a:r>
              <a:rPr lang="de-DE" sz="2000"/>
              <a:t>networks</a:t>
            </a:r>
            <a:endParaRPr lang="de-DE" sz="2000"/>
          </a:p>
          <a:p>
            <a:pPr lvl="1">
              <a:defRPr/>
            </a:pPr>
            <a:r>
              <a:rPr lang="de-DE" sz="2000"/>
              <a:t>Organisational </a:t>
            </a:r>
            <a:r>
              <a:rPr lang="de-DE" sz="2000"/>
              <a:t>roles</a:t>
            </a:r>
            <a:endParaRPr lang="de-DE" sz="2000"/>
          </a:p>
          <a:p>
            <a:pPr lvl="1">
              <a:defRPr/>
            </a:pPr>
            <a:r>
              <a:rPr lang="de-DE" sz="2000"/>
              <a:t>Decision</a:t>
            </a:r>
            <a:r>
              <a:rPr lang="de-DE" sz="2000"/>
              <a:t> </a:t>
            </a:r>
            <a:r>
              <a:rPr lang="de-DE" sz="2000"/>
              <a:t>rules</a:t>
            </a:r>
            <a:endParaRPr lang="de-DE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9" name="Textfeld 8" hidden="0"/>
          <p:cNvSpPr txBox="1"/>
          <p:nvPr isPhoto="0" userDrawn="0"/>
        </p:nvSpPr>
        <p:spPr bwMode="auto">
          <a:xfrm>
            <a:off x="9361282" y="5404919"/>
            <a:ext cx="1756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75%</a:t>
            </a:r>
            <a:endParaRPr lang="en-US"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9441254" y="4421017"/>
            <a:ext cx="1756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25%</a:t>
            </a:r>
            <a:endParaRPr lang="en-US"/>
          </a:p>
        </p:txBody>
      </p:sp>
      <p:pic>
        <p:nvPicPr>
          <p:cNvPr id="12" name="Grafik 11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682037" y="3497562"/>
            <a:ext cx="946228" cy="2089328"/>
          </a:xfrm>
          <a:prstGeom prst="rect">
            <a:avLst/>
          </a:prstGeom>
        </p:spPr>
      </p:pic>
      <p:pic>
        <p:nvPicPr>
          <p:cNvPr id="13" name="Grafik 12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2763252" y="3502899"/>
            <a:ext cx="943811" cy="2083991"/>
          </a:xfrm>
          <a:prstGeom prst="rect">
            <a:avLst/>
          </a:prstGeom>
        </p:spPr>
      </p:pic>
      <p:pic>
        <p:nvPicPr>
          <p:cNvPr id="14" name="Grafik 13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534139" y="3502899"/>
            <a:ext cx="993484" cy="2083991"/>
          </a:xfrm>
          <a:prstGeom prst="rect">
            <a:avLst/>
          </a:prstGeom>
        </p:spPr>
      </p:pic>
      <p:pic>
        <p:nvPicPr>
          <p:cNvPr id="19" name="Grafik 18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4869069" y="2063159"/>
            <a:ext cx="294667" cy="618111"/>
          </a:xfrm>
          <a:prstGeom prst="rect">
            <a:avLst/>
          </a:prstGeom>
        </p:spPr>
      </p:pic>
      <p:pic>
        <p:nvPicPr>
          <p:cNvPr id="20" name="Grafik 19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7262540" y="2117828"/>
            <a:ext cx="294667" cy="618111"/>
          </a:xfrm>
          <a:prstGeom prst="rect">
            <a:avLst/>
          </a:prstGeom>
        </p:spPr>
      </p:pic>
      <p:pic>
        <p:nvPicPr>
          <p:cNvPr id="21" name="Grafik 20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5894130" y="4421017"/>
            <a:ext cx="294667" cy="618111"/>
          </a:xfrm>
          <a:prstGeom prst="rect">
            <a:avLst/>
          </a:prstGeom>
        </p:spPr>
      </p:pic>
      <p:pic>
        <p:nvPicPr>
          <p:cNvPr id="22" name="Grafik 21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6225345" y="4431002"/>
            <a:ext cx="282417" cy="623593"/>
          </a:xfrm>
          <a:prstGeom prst="rect">
            <a:avLst/>
          </a:prstGeom>
        </p:spPr>
      </p:pic>
      <p:pic>
        <p:nvPicPr>
          <p:cNvPr id="23" name="Grafik 22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6544310" y="4415535"/>
            <a:ext cx="282417" cy="623593"/>
          </a:xfrm>
          <a:prstGeom prst="rect">
            <a:avLst/>
          </a:prstGeom>
        </p:spPr>
      </p:pic>
      <p:pic>
        <p:nvPicPr>
          <p:cNvPr id="24" name="Grafik 23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11047916" y="3196723"/>
            <a:ext cx="282417" cy="623593"/>
          </a:xfrm>
          <a:prstGeom prst="rect">
            <a:avLst/>
          </a:prstGeom>
        </p:spPr>
      </p:pic>
      <p:pic>
        <p:nvPicPr>
          <p:cNvPr id="25" name="Grafik 24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8869733" y="3703550"/>
            <a:ext cx="282417" cy="623593"/>
          </a:xfrm>
          <a:prstGeom prst="rect">
            <a:avLst/>
          </a:prstGeom>
        </p:spPr>
      </p:pic>
      <p:pic>
        <p:nvPicPr>
          <p:cNvPr id="26" name="Grafik 25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8501982" y="4941568"/>
            <a:ext cx="294667" cy="618111"/>
          </a:xfrm>
          <a:prstGeom prst="rect">
            <a:avLst/>
          </a:prstGeom>
        </p:spPr>
      </p:pic>
      <p:pic>
        <p:nvPicPr>
          <p:cNvPr id="27" name="Grafik 26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911863" y="4941568"/>
            <a:ext cx="282417" cy="623593"/>
          </a:xfrm>
          <a:prstGeom prst="rect">
            <a:avLst/>
          </a:prstGeom>
        </p:spPr>
      </p:pic>
      <p:pic>
        <p:nvPicPr>
          <p:cNvPr id="28" name="Grafik 2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7268664" y="1103839"/>
            <a:ext cx="282417" cy="623593"/>
          </a:xfrm>
          <a:prstGeom prst="rect">
            <a:avLst/>
          </a:prstGeom>
        </p:spPr>
      </p:pic>
      <p:pic>
        <p:nvPicPr>
          <p:cNvPr id="29" name="Grafik 2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655440" y="1113915"/>
            <a:ext cx="282417" cy="623593"/>
          </a:xfrm>
          <a:prstGeom prst="rect">
            <a:avLst/>
          </a:prstGeom>
        </p:spPr>
      </p:pic>
      <p:pic>
        <p:nvPicPr>
          <p:cNvPr id="30" name="Grafik 2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670884" y="2102879"/>
            <a:ext cx="282417" cy="623593"/>
          </a:xfrm>
          <a:prstGeom prst="rect">
            <a:avLst/>
          </a:prstGeom>
        </p:spPr>
      </p:pic>
      <p:pic>
        <p:nvPicPr>
          <p:cNvPr id="31" name="Grafik 30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7892511" y="3037426"/>
            <a:ext cx="294667" cy="618111"/>
          </a:xfrm>
          <a:prstGeom prst="rect">
            <a:avLst/>
          </a:prstGeom>
        </p:spPr>
      </p:pic>
      <p:pic>
        <p:nvPicPr>
          <p:cNvPr id="32" name="Grafik 31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11057903" y="1972429"/>
            <a:ext cx="282417" cy="623593"/>
          </a:xfrm>
          <a:prstGeom prst="rect">
            <a:avLst/>
          </a:prstGeom>
        </p:spPr>
      </p:pic>
      <p:pic>
        <p:nvPicPr>
          <p:cNvPr id="33" name="Grafik 32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8045969" y="2102879"/>
            <a:ext cx="282417" cy="623593"/>
          </a:xfrm>
          <a:prstGeom prst="rect">
            <a:avLst/>
          </a:prstGeom>
        </p:spPr>
      </p:pic>
      <p:pic>
        <p:nvPicPr>
          <p:cNvPr id="34" name="Grafik 33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0765499" y="1983875"/>
            <a:ext cx="282417" cy="623593"/>
          </a:xfrm>
          <a:prstGeom prst="rect">
            <a:avLst/>
          </a:prstGeom>
        </p:spPr>
      </p:pic>
      <p:pic>
        <p:nvPicPr>
          <p:cNvPr id="35" name="Grafik 3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0547084" y="3185277"/>
            <a:ext cx="282417" cy="623593"/>
          </a:xfrm>
          <a:prstGeom prst="rect">
            <a:avLst/>
          </a:prstGeom>
        </p:spPr>
      </p:pic>
      <p:pic>
        <p:nvPicPr>
          <p:cNvPr id="37" name="Grafik 36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6266132" y="1117210"/>
            <a:ext cx="661538" cy="660800"/>
          </a:xfrm>
          <a:prstGeom prst="rect">
            <a:avLst/>
          </a:prstGeom>
        </p:spPr>
      </p:pic>
      <p:pic>
        <p:nvPicPr>
          <p:cNvPr id="38" name="Grafik 37" hidden="0"/>
          <p:cNvPicPr>
            <a:picLocks noChangeAspect="1"/>
          </p:cNvPicPr>
          <p:nvPr isPhoto="0" userDrawn="0"/>
        </p:nvPicPr>
        <p:blipFill>
          <a:blip r:embed="rId7"/>
          <a:stretch/>
        </p:blipFill>
        <p:spPr bwMode="auto">
          <a:xfrm>
            <a:off x="3940963" y="1935222"/>
            <a:ext cx="661538" cy="660800"/>
          </a:xfrm>
          <a:prstGeom prst="rect">
            <a:avLst/>
          </a:prstGeom>
        </p:spPr>
      </p:pic>
      <p:sp>
        <p:nvSpPr>
          <p:cNvPr id="40" name="Textfeld 39" hidden="0"/>
          <p:cNvSpPr txBox="1"/>
          <p:nvPr isPhoto="0" userDrawn="0"/>
        </p:nvSpPr>
        <p:spPr bwMode="auto">
          <a:xfrm>
            <a:off x="3824523" y="1668670"/>
            <a:ext cx="932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20 min</a:t>
            </a:r>
            <a:endParaRPr lang="en-US"/>
          </a:p>
        </p:txBody>
      </p:sp>
      <p:sp>
        <p:nvSpPr>
          <p:cNvPr id="41" name="Textfeld 40" hidden="0"/>
          <p:cNvSpPr txBox="1"/>
          <p:nvPr isPhoto="0" userDrawn="0"/>
        </p:nvSpPr>
        <p:spPr bwMode="auto">
          <a:xfrm>
            <a:off x="6165357" y="838916"/>
            <a:ext cx="932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10 min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Rechteck 4" hidden="0"/>
          <p:cNvSpPr/>
          <p:nvPr isPhoto="0" userDrawn="0"/>
        </p:nvSpPr>
        <p:spPr bwMode="auto">
          <a:xfrm>
            <a:off x="6293594" y="2364828"/>
            <a:ext cx="3682825" cy="334229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" name="Titel 6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Agenda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Information Flow </a:t>
            </a:r>
            <a:r>
              <a:rPr lang="de-DE"/>
              <a:t>of</a:t>
            </a:r>
            <a:r>
              <a:rPr lang="de-DE"/>
              <a:t> Event Data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8" name="Inhaltsplatzhalter 5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6175448" y="3879848"/>
            <a:ext cx="3848633" cy="2289627"/>
          </a:xfrm>
          <a:prstGeom prst="rect">
            <a:avLst/>
          </a:prstGeom>
          <a:ln w="19050" cap="sq">
            <a:solidFill>
              <a:srgbClr val="000000"/>
            </a:solidFill>
            <a:miter lim="800000"/>
          </a:ln>
          <a:effectLst>
            <a:outerShdw blurRad="57150" dist="50800" dir="2700000" rotWithShape="0" algn="tl">
              <a:srgbClr val="000000">
                <a:alpha val="40000"/>
              </a:srgbClr>
            </a:outerShdw>
          </a:effectLst>
        </p:spPr>
      </p:pic>
      <p:pic>
        <p:nvPicPr>
          <p:cNvPr id="9" name="Picture 2" descr="https://cdn.pixabay.com/photo/2016/08/12/05/06/technology-1587673_640.jp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7434472" y="1098089"/>
            <a:ext cx="2529268" cy="1896951"/>
          </a:xfrm>
          <a:prstGeom prst="rect">
            <a:avLst/>
          </a:prstGeom>
          <a:noFill/>
        </p:spPr>
      </p:pic>
      <p:pic>
        <p:nvPicPr>
          <p:cNvPr id="10" name="Picture 6" descr="https://cdn.pixabay.com/photo/2014/11/04/08/07/mark-516277_640.jpg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1930354" y="4231109"/>
            <a:ext cx="2549717" cy="1796754"/>
          </a:xfrm>
          <a:prstGeom prst="rect">
            <a:avLst/>
          </a:prstGeom>
          <a:noFill/>
        </p:spPr>
      </p:pic>
      <p:pic>
        <p:nvPicPr>
          <p:cNvPr id="11" name="Picture 8" descr="https://cdn.pixabay.com/photo/2016/04/02/21/01/world-1303628_640.png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2202056" y="1169942"/>
            <a:ext cx="2047442" cy="2047442"/>
          </a:xfrm>
          <a:prstGeom prst="rect">
            <a:avLst/>
          </a:prstGeom>
          <a:noFill/>
        </p:spPr>
      </p:pic>
      <p:sp>
        <p:nvSpPr>
          <p:cNvPr id="12" name="Pfeil nach rechts 11" hidden="0"/>
          <p:cNvSpPr/>
          <p:nvPr isPhoto="0" userDrawn="0"/>
        </p:nvSpPr>
        <p:spPr bwMode="auto">
          <a:xfrm>
            <a:off x="4738665" y="1544080"/>
            <a:ext cx="2660823" cy="328255"/>
          </a:xfrm>
          <a:prstGeom prst="rightArrow">
            <a:avLst>
              <a:gd name="adj1" fmla="val 33451"/>
              <a:gd name="adj2" fmla="val 50000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3" name="Rechteck 12" hidden="0"/>
          <p:cNvSpPr/>
          <p:nvPr isPhoto="0" userDrawn="0"/>
        </p:nvSpPr>
        <p:spPr bwMode="auto">
          <a:xfrm>
            <a:off x="2717941" y="952937"/>
            <a:ext cx="882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/>
              <a:t>People</a:t>
            </a:r>
            <a:endParaRPr/>
          </a:p>
        </p:txBody>
      </p:sp>
      <p:sp>
        <p:nvSpPr>
          <p:cNvPr id="14" name="Rechteck 13" hidden="0"/>
          <p:cNvSpPr/>
          <p:nvPr isPhoto="0" userDrawn="0"/>
        </p:nvSpPr>
        <p:spPr bwMode="auto">
          <a:xfrm rot="2284884">
            <a:off x="3544774" y="1345702"/>
            <a:ext cx="1183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/>
              <a:t>Machines</a:t>
            </a:r>
            <a:endParaRPr/>
          </a:p>
        </p:txBody>
      </p:sp>
      <p:sp>
        <p:nvSpPr>
          <p:cNvPr id="15" name="Rechteck 14" hidden="0"/>
          <p:cNvSpPr/>
          <p:nvPr isPhoto="0" userDrawn="0"/>
        </p:nvSpPr>
        <p:spPr bwMode="auto">
          <a:xfrm rot="19029363">
            <a:off x="1442014" y="1523541"/>
            <a:ext cx="1481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/>
              <a:t>Components</a:t>
            </a:r>
            <a:endParaRPr/>
          </a:p>
        </p:txBody>
      </p:sp>
      <p:sp>
        <p:nvSpPr>
          <p:cNvPr id="16" name="Rechteck 15" hidden="0"/>
          <p:cNvSpPr/>
          <p:nvPr isPhoto="0" userDrawn="0"/>
        </p:nvSpPr>
        <p:spPr bwMode="auto">
          <a:xfrm rot="18252957">
            <a:off x="3336779" y="2431289"/>
            <a:ext cx="1614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/>
              <a:t>Organizations</a:t>
            </a:r>
            <a:endParaRPr lang="de-DE"/>
          </a:p>
        </p:txBody>
      </p:sp>
      <p:sp>
        <p:nvSpPr>
          <p:cNvPr id="17" name="Rechteck 16" hidden="0"/>
          <p:cNvSpPr/>
          <p:nvPr isPhoto="0" userDrawn="0"/>
        </p:nvSpPr>
        <p:spPr bwMode="auto">
          <a:xfrm rot="2683747">
            <a:off x="1647609" y="2578401"/>
            <a:ext cx="1324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/>
              <a:t>Businesses</a:t>
            </a:r>
            <a:endParaRPr lang="de-DE"/>
          </a:p>
        </p:txBody>
      </p:sp>
      <p:sp>
        <p:nvSpPr>
          <p:cNvPr id="18" name="Rechteck 17" hidden="0"/>
          <p:cNvSpPr/>
          <p:nvPr isPhoto="0" userDrawn="0"/>
        </p:nvSpPr>
        <p:spPr bwMode="auto">
          <a:xfrm>
            <a:off x="5010106" y="1261710"/>
            <a:ext cx="2049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solidFill>
                  <a:srgbClr val="C00000"/>
                </a:solidFill>
              </a:rPr>
              <a:t>Supports/Controls</a:t>
            </a:r>
            <a:endParaRPr/>
          </a:p>
        </p:txBody>
      </p:sp>
      <p:sp>
        <p:nvSpPr>
          <p:cNvPr id="19" name="Rechteckiger Pfeil 18" hidden="0"/>
          <p:cNvSpPr/>
          <p:nvPr isPhoto="0" userDrawn="0"/>
        </p:nvSpPr>
        <p:spPr bwMode="auto">
          <a:xfrm rot="5400000">
            <a:off x="5470961" y="1453007"/>
            <a:ext cx="1628994" cy="3138791"/>
          </a:xfrm>
          <a:prstGeom prst="bentArrow">
            <a:avLst>
              <a:gd name="adj1" fmla="val 6273"/>
              <a:gd name="adj2" fmla="val 7751"/>
              <a:gd name="adj3" fmla="val 13172"/>
              <a:gd name="adj4" fmla="val 43750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Rechteck 19" hidden="0"/>
          <p:cNvSpPr/>
          <p:nvPr isPhoto="0" userDrawn="0"/>
        </p:nvSpPr>
        <p:spPr bwMode="auto">
          <a:xfrm>
            <a:off x="7854854" y="3154360"/>
            <a:ext cx="2821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400">
                <a:solidFill>
                  <a:srgbClr val="C00000"/>
                </a:solidFill>
              </a:rPr>
              <a:t>records </a:t>
            </a:r>
            <a:r>
              <a:rPr lang="fr-FR" sz="1400">
                <a:solidFill>
                  <a:srgbClr val="C00000"/>
                </a:solidFill>
              </a:rPr>
              <a:t>events</a:t>
            </a:r>
            <a:br>
              <a:rPr lang="fr-FR" sz="1400">
                <a:solidFill>
                  <a:srgbClr val="C00000"/>
                </a:solidFill>
              </a:rPr>
            </a:br>
            <a:r>
              <a:rPr lang="fr-FR" sz="1400">
                <a:solidFill>
                  <a:srgbClr val="C00000"/>
                </a:solidFill>
              </a:rPr>
              <a:t>e.g</a:t>
            </a:r>
            <a:r>
              <a:rPr lang="fr-FR" sz="1400">
                <a:solidFill>
                  <a:srgbClr val="C00000"/>
                </a:solidFill>
              </a:rPr>
              <a:t>., messages, transactions, etc.</a:t>
            </a:r>
            <a:endParaRPr lang="de-DE" sz="1400">
              <a:solidFill>
                <a:srgbClr val="C00000"/>
              </a:solidFill>
            </a:endParaRPr>
          </a:p>
        </p:txBody>
      </p:sp>
      <p:sp>
        <p:nvSpPr>
          <p:cNvPr id="21" name="Pfeil nach rechts 20" hidden="0"/>
          <p:cNvSpPr/>
          <p:nvPr isPhoto="0" userDrawn="0"/>
        </p:nvSpPr>
        <p:spPr bwMode="auto">
          <a:xfrm flipH="1">
            <a:off x="4660191" y="4268820"/>
            <a:ext cx="1333371" cy="328255"/>
          </a:xfrm>
          <a:prstGeom prst="rightArrow">
            <a:avLst>
              <a:gd name="adj1" fmla="val 33451"/>
              <a:gd name="adj2" fmla="val 50000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2" name="Rechteck 21" hidden="0"/>
          <p:cNvSpPr/>
          <p:nvPr isPhoto="0" userDrawn="0"/>
        </p:nvSpPr>
        <p:spPr bwMode="auto">
          <a:xfrm>
            <a:off x="4794195" y="4458111"/>
            <a:ext cx="1199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solidFill>
                  <a:srgbClr val="C00000"/>
                </a:solidFill>
              </a:rPr>
              <a:t>Discovery</a:t>
            </a:r>
            <a:endParaRPr/>
          </a:p>
        </p:txBody>
      </p:sp>
      <p:sp>
        <p:nvSpPr>
          <p:cNvPr id="23" name="Pfeil nach links und rechts 22" hidden="0"/>
          <p:cNvSpPr/>
          <p:nvPr isPhoto="0" userDrawn="0"/>
        </p:nvSpPr>
        <p:spPr bwMode="auto">
          <a:xfrm>
            <a:off x="4505474" y="4824663"/>
            <a:ext cx="1579032" cy="304058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4" name="Rechteck 23" hidden="0"/>
          <p:cNvSpPr/>
          <p:nvPr isPhoto="0" userDrawn="0"/>
        </p:nvSpPr>
        <p:spPr bwMode="auto">
          <a:xfrm>
            <a:off x="4571014" y="5040687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solidFill>
                  <a:srgbClr val="C00000"/>
                </a:solidFill>
              </a:rPr>
              <a:t>Conformance</a:t>
            </a:r>
            <a:endParaRPr lang="de-DE">
              <a:solidFill>
                <a:srgbClr val="C00000"/>
              </a:solidFill>
            </a:endParaRPr>
          </a:p>
        </p:txBody>
      </p:sp>
      <p:sp>
        <p:nvSpPr>
          <p:cNvPr id="25" name="Pfeil nach links und rechts 24" hidden="0"/>
          <p:cNvSpPr/>
          <p:nvPr isPhoto="0" userDrawn="0"/>
        </p:nvSpPr>
        <p:spPr bwMode="auto">
          <a:xfrm>
            <a:off x="4530869" y="5400727"/>
            <a:ext cx="1579032" cy="304058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6" name="Rechteck 25" hidden="0"/>
          <p:cNvSpPr/>
          <p:nvPr isPhoto="0" userDrawn="0"/>
        </p:nvSpPr>
        <p:spPr bwMode="auto">
          <a:xfrm>
            <a:off x="4537158" y="5663782"/>
            <a:ext cx="16033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solidFill>
                  <a:srgbClr val="C00000"/>
                </a:solidFill>
              </a:rPr>
              <a:t>Enhancement</a:t>
            </a:r>
            <a:endParaRPr lang="de-DE">
              <a:solidFill>
                <a:srgbClr val="C00000"/>
              </a:solidFill>
            </a:endParaRPr>
          </a:p>
        </p:txBody>
      </p:sp>
      <p:sp>
        <p:nvSpPr>
          <p:cNvPr id="27" name="Pfeil nach unten 26" hidden="0"/>
          <p:cNvSpPr/>
          <p:nvPr isPhoto="0" userDrawn="0"/>
        </p:nvSpPr>
        <p:spPr bwMode="auto">
          <a:xfrm flipV="1">
            <a:off x="3138721" y="3096471"/>
            <a:ext cx="235541" cy="1134638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8" name="Rechteck 27" hidden="0"/>
          <p:cNvSpPr/>
          <p:nvPr isPhoto="0" userDrawn="0"/>
        </p:nvSpPr>
        <p:spPr bwMode="auto">
          <a:xfrm>
            <a:off x="2174841" y="3418928"/>
            <a:ext cx="10663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solidFill>
                  <a:srgbClr val="C00000"/>
                </a:solidFill>
              </a:rPr>
              <a:t>models</a:t>
            </a:r>
            <a:endParaRPr lang="de-DE">
              <a:solidFill>
                <a:srgbClr val="C00000"/>
              </a:solidFill>
            </a:endParaRPr>
          </a:p>
          <a:p>
            <a:pPr>
              <a:defRPr/>
            </a:pPr>
            <a:r>
              <a:rPr lang="de-DE">
                <a:solidFill>
                  <a:srgbClr val="C00000"/>
                </a:solidFill>
              </a:rPr>
              <a:t>analyzes</a:t>
            </a:r>
            <a:endParaRPr lang="de-DE">
              <a:solidFill>
                <a:srgbClr val="C00000"/>
              </a:solidFill>
            </a:endParaRPr>
          </a:p>
        </p:txBody>
      </p:sp>
      <p:sp>
        <p:nvSpPr>
          <p:cNvPr id="29" name="Pfeil nach unten 28" hidden="0"/>
          <p:cNvSpPr/>
          <p:nvPr isPhoto="0" userDrawn="0"/>
        </p:nvSpPr>
        <p:spPr bwMode="auto">
          <a:xfrm rot="3751047" flipV="1">
            <a:off x="5775422" y="1891651"/>
            <a:ext cx="235541" cy="3313786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30" name="Rechteck 29" hidden="0"/>
          <p:cNvSpPr/>
          <p:nvPr isPhoto="0" userDrawn="0"/>
        </p:nvSpPr>
        <p:spPr bwMode="auto">
          <a:xfrm>
            <a:off x="4404145" y="2605214"/>
            <a:ext cx="140134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>
                <a:solidFill>
                  <a:srgbClr val="C00000"/>
                </a:solidFill>
              </a:rPr>
              <a:t>specifies</a:t>
            </a:r>
            <a:endParaRPr lang="de-DE">
              <a:solidFill>
                <a:srgbClr val="C00000"/>
              </a:solidFill>
            </a:endParaRPr>
          </a:p>
          <a:p>
            <a:pPr>
              <a:defRPr/>
            </a:pPr>
            <a:r>
              <a:rPr lang="de-DE">
                <a:solidFill>
                  <a:srgbClr val="C00000"/>
                </a:solidFill>
              </a:rPr>
              <a:t>configures</a:t>
            </a:r>
            <a:endParaRPr lang="de-DE">
              <a:solidFill>
                <a:srgbClr val="C00000"/>
              </a:solidFill>
            </a:endParaRPr>
          </a:p>
          <a:p>
            <a:pPr>
              <a:defRPr/>
            </a:pPr>
            <a:r>
              <a:rPr lang="de-DE">
                <a:solidFill>
                  <a:srgbClr val="C00000"/>
                </a:solidFill>
              </a:rPr>
              <a:t>implements</a:t>
            </a:r>
            <a:endParaRPr lang="de-DE">
              <a:solidFill>
                <a:srgbClr val="C00000"/>
              </a:solidFill>
            </a:endParaRPr>
          </a:p>
          <a:p>
            <a:pPr>
              <a:defRPr/>
            </a:pPr>
            <a:r>
              <a:rPr lang="de-DE">
                <a:solidFill>
                  <a:srgbClr val="C00000"/>
                </a:solidFill>
              </a:rPr>
              <a:t>analyzes</a:t>
            </a:r>
            <a:endParaRPr lang="de-DE">
              <a:solidFill>
                <a:srgbClr val="C00000"/>
              </a:solidFill>
            </a:endParaRPr>
          </a:p>
        </p:txBody>
      </p:sp>
      <p:sp>
        <p:nvSpPr>
          <p:cNvPr id="31" name="Rechteck 30" hidden="0"/>
          <p:cNvSpPr/>
          <p:nvPr isPhoto="0" userDrawn="0"/>
        </p:nvSpPr>
        <p:spPr bwMode="auto">
          <a:xfrm>
            <a:off x="2747989" y="1927442"/>
            <a:ext cx="89383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de-DE"/>
              <a:t>World</a:t>
            </a:r>
            <a:endParaRPr/>
          </a:p>
        </p:txBody>
      </p:sp>
      <p:sp>
        <p:nvSpPr>
          <p:cNvPr id="32" name="Rechteck 31" hidden="0"/>
          <p:cNvSpPr/>
          <p:nvPr isPhoto="0" userDrawn="0"/>
        </p:nvSpPr>
        <p:spPr bwMode="auto">
          <a:xfrm>
            <a:off x="2593602" y="5547381"/>
            <a:ext cx="120260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de-DE"/>
              <a:t>Process</a:t>
            </a:r>
            <a:br>
              <a:rPr lang="de-DE"/>
            </a:br>
            <a:r>
              <a:rPr lang="de-DE"/>
              <a:t>Model</a:t>
            </a:r>
            <a:endParaRPr/>
          </a:p>
        </p:txBody>
      </p:sp>
      <p:sp>
        <p:nvSpPr>
          <p:cNvPr id="33" name="Rechteck 32" hidden="0"/>
          <p:cNvSpPr/>
          <p:nvPr isPhoto="0" userDrawn="0"/>
        </p:nvSpPr>
        <p:spPr bwMode="auto">
          <a:xfrm>
            <a:off x="6333377" y="3475945"/>
            <a:ext cx="120260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de-DE"/>
              <a:t>Event</a:t>
            </a:r>
            <a:br>
              <a:rPr lang="de-DE"/>
            </a:br>
            <a:r>
              <a:rPr lang="de-DE"/>
              <a:t>Logs</a:t>
            </a:r>
            <a:endParaRPr/>
          </a:p>
        </p:txBody>
      </p:sp>
      <p:sp>
        <p:nvSpPr>
          <p:cNvPr id="34" name="Rechteck 33" hidden="0"/>
          <p:cNvSpPr/>
          <p:nvPr isPhoto="0" userDrawn="0"/>
        </p:nvSpPr>
        <p:spPr bwMode="auto">
          <a:xfrm>
            <a:off x="8551051" y="859809"/>
            <a:ext cx="120260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de-DE"/>
              <a:t>Software</a:t>
            </a:r>
            <a:endParaRPr/>
          </a:p>
          <a:p>
            <a:pPr algn="ctr">
              <a:defRPr/>
            </a:pPr>
            <a:r>
              <a:rPr lang="de-DE"/>
              <a:t>Systems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Mining Tools (</a:t>
            </a:r>
            <a:r>
              <a:rPr lang="de-DE"/>
              <a:t>community</a:t>
            </a:r>
            <a:r>
              <a:rPr lang="de-DE"/>
              <a:t>)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/>
              <a:t>ProM</a:t>
            </a:r>
            <a:endParaRPr lang="de-DE"/>
          </a:p>
          <a:p>
            <a:pPr lvl="1">
              <a:defRPr/>
            </a:pPr>
            <a:r>
              <a:rPr lang="de-DE"/>
              <a:t>Web </a:t>
            </a:r>
            <a:r>
              <a:rPr lang="de-DE"/>
              <a:t>page</a:t>
            </a:r>
            <a:r>
              <a:rPr lang="de-DE"/>
              <a:t>: </a:t>
            </a:r>
            <a:r>
              <a:rPr lang="de-DE" u="sng">
                <a:hlinkClick r:id="rId2" tooltip="http://www.promtools.org/"/>
              </a:rPr>
              <a:t>promtools.org</a:t>
            </a:r>
            <a:endParaRPr lang="de-DE"/>
          </a:p>
          <a:p>
            <a:pPr lvl="1">
              <a:defRPr/>
            </a:pPr>
            <a:r>
              <a:rPr lang="de-DE"/>
              <a:t>First </a:t>
            </a:r>
            <a:r>
              <a:rPr lang="de-DE"/>
              <a:t>version</a:t>
            </a:r>
            <a:r>
              <a:rPr lang="de-DE"/>
              <a:t> in 2010</a:t>
            </a:r>
            <a:endParaRPr/>
          </a:p>
          <a:p>
            <a:pPr lvl="1">
              <a:defRPr/>
            </a:pPr>
            <a:r>
              <a:rPr lang="de-DE"/>
              <a:t>Java-</a:t>
            </a:r>
            <a:r>
              <a:rPr lang="de-DE"/>
              <a:t>based</a:t>
            </a:r>
            <a:endParaRPr lang="de-DE"/>
          </a:p>
          <a:p>
            <a:pPr lvl="1">
              <a:defRPr/>
            </a:pPr>
            <a:r>
              <a:rPr lang="de-DE"/>
              <a:t>Provides</a:t>
            </a:r>
            <a:r>
              <a:rPr lang="de-DE"/>
              <a:t> </a:t>
            </a:r>
            <a:r>
              <a:rPr lang="de-DE"/>
              <a:t>many</a:t>
            </a:r>
            <a:r>
              <a:rPr lang="de-DE"/>
              <a:t> </a:t>
            </a:r>
            <a:r>
              <a:rPr lang="de-DE"/>
              <a:t>algorithms</a:t>
            </a:r>
            <a:r>
              <a:rPr lang="de-DE"/>
              <a:t> in a GUI</a:t>
            </a:r>
            <a:endParaRPr/>
          </a:p>
          <a:p>
            <a:pPr lvl="1">
              <a:defRPr/>
            </a:pPr>
            <a:endParaRPr lang="de-DE"/>
          </a:p>
          <a:p>
            <a:pPr lvl="1">
              <a:defRPr/>
            </a:pPr>
            <a:endParaRPr lang="de-DE"/>
          </a:p>
          <a:p>
            <a:pPr>
              <a:defRPr/>
            </a:pPr>
            <a:r>
              <a:rPr lang="de-DE"/>
              <a:t>Pm4py</a:t>
            </a:r>
            <a:endParaRPr/>
          </a:p>
          <a:p>
            <a:pPr lvl="1">
              <a:defRPr/>
            </a:pPr>
            <a:r>
              <a:rPr lang="de-DE"/>
              <a:t>Web </a:t>
            </a:r>
            <a:r>
              <a:rPr lang="de-DE"/>
              <a:t>page</a:t>
            </a:r>
            <a:r>
              <a:rPr lang="de-DE"/>
              <a:t>: </a:t>
            </a:r>
            <a:r>
              <a:rPr lang="de-DE"/>
              <a:t>pm4py.org</a:t>
            </a:r>
            <a:endParaRPr lang="de-DE"/>
          </a:p>
          <a:p>
            <a:pPr lvl="1">
              <a:defRPr/>
            </a:pPr>
            <a:r>
              <a:rPr lang="de-DE"/>
              <a:t>First </a:t>
            </a:r>
            <a:r>
              <a:rPr lang="de-DE"/>
              <a:t>version</a:t>
            </a:r>
            <a:r>
              <a:rPr lang="de-DE"/>
              <a:t> in 2019</a:t>
            </a:r>
            <a:endParaRPr/>
          </a:p>
          <a:p>
            <a:pPr lvl="1">
              <a:defRPr/>
            </a:pPr>
            <a:r>
              <a:rPr lang="de-DE"/>
              <a:t>Python-</a:t>
            </a:r>
            <a:r>
              <a:rPr lang="de-DE"/>
              <a:t>based</a:t>
            </a:r>
            <a:endParaRPr lang="de-DE"/>
          </a:p>
          <a:p>
            <a:pPr lvl="1">
              <a:defRPr/>
            </a:pPr>
            <a:r>
              <a:rPr lang="de-DE"/>
              <a:t>Several</a:t>
            </a:r>
            <a:r>
              <a:rPr lang="de-DE"/>
              <a:t> </a:t>
            </a:r>
            <a:r>
              <a:rPr lang="de-DE"/>
              <a:t>algorithms</a:t>
            </a:r>
            <a:r>
              <a:rPr lang="de-DE"/>
              <a:t> </a:t>
            </a:r>
            <a:r>
              <a:rPr lang="de-DE"/>
              <a:t>available</a:t>
            </a:r>
            <a:endParaRPr lang="de-DE"/>
          </a:p>
          <a:p>
            <a:pPr>
              <a:defRPr/>
            </a:pP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1026" name="Picture 2" descr="http://www.promtools.org/lib/exe/fetch.php?w=200&amp;tok=2a309c&amp;media=prom_subtitle_hat_300.pn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5749390" y="1489796"/>
            <a:ext cx="3278509" cy="1426153"/>
          </a:xfrm>
          <a:prstGeom prst="rect">
            <a:avLst/>
          </a:prstGeom>
          <a:noFill/>
        </p:spPr>
      </p:pic>
      <p:pic>
        <p:nvPicPr>
          <p:cNvPr id="1028" name="Picture 4" descr="logo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5997349" y="4736681"/>
            <a:ext cx="3744896" cy="8015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3" hidden="0"/>
          <p:cNvSpPr/>
          <p:nvPr isPhoto="0" userDrawn="0"/>
        </p:nvSpPr>
        <p:spPr bwMode="auto">
          <a:xfrm>
            <a:off x="6293594" y="2736884"/>
            <a:ext cx="3682825" cy="334229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6" name="Titel 5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Agenda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Models – Motivation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sz="half"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Purposes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use</a:t>
            </a:r>
            <a:r>
              <a:rPr lang="de-DE"/>
              <a:t> </a:t>
            </a:r>
            <a:r>
              <a:rPr lang="de-DE"/>
              <a:t>Process</a:t>
            </a:r>
            <a:r>
              <a:rPr lang="de-DE"/>
              <a:t> Models</a:t>
            </a:r>
            <a:endParaRPr/>
          </a:p>
          <a:p>
            <a:pPr lvl="1">
              <a:defRPr/>
            </a:pPr>
            <a:r>
              <a:rPr lang="de-DE"/>
              <a:t>Predetermine</a:t>
            </a:r>
            <a:r>
              <a:rPr lang="de-DE"/>
              <a:t> operational </a:t>
            </a:r>
            <a:r>
              <a:rPr lang="de-DE"/>
              <a:t>processes</a:t>
            </a:r>
            <a:r>
              <a:rPr lang="de-DE"/>
              <a:t> in </a:t>
            </a:r>
            <a:r>
              <a:rPr lang="de-DE"/>
              <a:t>the</a:t>
            </a:r>
            <a:r>
              <a:rPr lang="de-DE"/>
              <a:t> form of </a:t>
            </a:r>
            <a:r>
              <a:rPr lang="de-DE"/>
              <a:t>guidelines</a:t>
            </a:r>
            <a:endParaRPr lang="de-DE"/>
          </a:p>
          <a:p>
            <a:pPr lvl="2">
              <a:defRPr/>
            </a:pPr>
            <a:r>
              <a:rPr lang="de-DE"/>
              <a:t>Descriptive</a:t>
            </a:r>
            <a:r>
              <a:rPr lang="de-DE"/>
              <a:t> vs. </a:t>
            </a:r>
            <a:r>
              <a:rPr lang="de-DE"/>
              <a:t>prescriptive</a:t>
            </a:r>
            <a:r>
              <a:rPr lang="de-DE"/>
              <a:t> </a:t>
            </a:r>
            <a:r>
              <a:rPr lang="de-DE"/>
              <a:t>model</a:t>
            </a:r>
            <a:endParaRPr lang="de-DE"/>
          </a:p>
          <a:p>
            <a:pPr lvl="1">
              <a:defRPr/>
            </a:pPr>
            <a:r>
              <a:rPr lang="de-DE"/>
              <a:t>Visualization</a:t>
            </a:r>
            <a:r>
              <a:rPr lang="de-DE"/>
              <a:t> of </a:t>
            </a:r>
            <a:r>
              <a:rPr lang="de-DE"/>
              <a:t>processes</a:t>
            </a:r>
            <a:endParaRPr lang="de-DE"/>
          </a:p>
          <a:p>
            <a:pPr lvl="1">
              <a:defRPr/>
            </a:pP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reasoning</a:t>
            </a:r>
            <a:endParaRPr lang="de-DE"/>
          </a:p>
          <a:p>
            <a:pPr lvl="1">
              <a:defRPr/>
            </a:pPr>
            <a:r>
              <a:rPr lang="de-DE"/>
              <a:t>Analysis of </a:t>
            </a:r>
            <a:r>
              <a:rPr lang="de-DE"/>
              <a:t>given</a:t>
            </a:r>
            <a:r>
              <a:rPr lang="de-DE"/>
              <a:t> </a:t>
            </a:r>
            <a:r>
              <a:rPr lang="de-DE"/>
              <a:t>processes</a:t>
            </a:r>
            <a:endParaRPr lang="de-DE"/>
          </a:p>
          <a:p>
            <a:pPr lvl="2">
              <a:defRPr/>
            </a:pPr>
            <a:r>
              <a:rPr lang="de-DE"/>
              <a:t>Starting</a:t>
            </a:r>
            <a:r>
              <a:rPr lang="de-DE"/>
              <a:t> </a:t>
            </a:r>
            <a:r>
              <a:rPr lang="de-DE"/>
              <a:t>point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initial </a:t>
            </a:r>
            <a:r>
              <a:rPr lang="de-DE"/>
              <a:t>implementation</a:t>
            </a:r>
            <a:r>
              <a:rPr lang="de-DE"/>
              <a:t> and </a:t>
            </a:r>
            <a:r>
              <a:rPr lang="de-DE"/>
              <a:t>re</a:t>
            </a:r>
            <a:r>
              <a:rPr lang="de-DE"/>
              <a:t>-design</a:t>
            </a:r>
            <a:endParaRPr/>
          </a:p>
          <a:p>
            <a:pPr lvl="2">
              <a:defRPr/>
            </a:pPr>
            <a:r>
              <a:rPr lang="de-DE"/>
              <a:t>Distribution of </a:t>
            </a:r>
            <a:r>
              <a:rPr lang="de-DE"/>
              <a:t>responsibilities</a:t>
            </a:r>
            <a:endParaRPr lang="de-DE"/>
          </a:p>
          <a:p>
            <a:pPr lvl="2">
              <a:defRPr/>
            </a:pPr>
            <a:r>
              <a:rPr lang="de-DE"/>
              <a:t>Planning</a:t>
            </a:r>
            <a:r>
              <a:rPr lang="de-DE"/>
              <a:t> and </a:t>
            </a:r>
            <a:r>
              <a:rPr lang="de-DE"/>
              <a:t>controlling</a:t>
            </a:r>
            <a:endParaRPr lang="de-DE"/>
          </a:p>
          <a:p>
            <a:pPr lvl="2">
              <a:defRPr/>
            </a:pPr>
            <a:r>
              <a:rPr lang="de-DE"/>
              <a:t>Compliance </a:t>
            </a:r>
            <a:r>
              <a:rPr lang="de-DE"/>
              <a:t>checking</a:t>
            </a:r>
            <a:endParaRPr lang="de-DE"/>
          </a:p>
          <a:p>
            <a:pPr lvl="2">
              <a:defRPr/>
            </a:pPr>
            <a:r>
              <a:rPr lang="de-DE"/>
              <a:t>Performance </a:t>
            </a:r>
            <a:r>
              <a:rPr lang="de-DE"/>
              <a:t>prediction</a:t>
            </a:r>
            <a:r>
              <a:rPr lang="de-DE"/>
              <a:t> via </a:t>
            </a:r>
            <a:r>
              <a:rPr lang="de-DE"/>
              <a:t>simulation</a:t>
            </a:r>
            <a:endParaRPr lang="de-DE"/>
          </a:p>
          <a:p>
            <a:pPr lvl="2">
              <a:defRPr/>
            </a:pPr>
            <a:r>
              <a:rPr lang="de-DE"/>
              <a:t>…</a:t>
            </a:r>
            <a:endParaRPr/>
          </a:p>
        </p:txBody>
      </p:sp>
      <p:sp>
        <p:nvSpPr>
          <p:cNvPr id="4" name="Inhaltsplatzhalter 3" hidden="0"/>
          <p:cNvSpPr>
            <a:spLocks noGrp="1"/>
          </p:cNvSpPr>
          <p:nvPr isPhoto="0" userDrawn="0">
            <p:ph sz="half" idx="2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Benefits of Process Models</a:t>
            </a:r>
            <a:endParaRPr/>
          </a:p>
          <a:p>
            <a:pPr lvl="1">
              <a:defRPr/>
            </a:pPr>
            <a:r>
              <a:rPr lang="de-DE"/>
              <a:t>Insights by changing perspectives and highlights</a:t>
            </a:r>
            <a:endParaRPr/>
          </a:p>
          <a:p>
            <a:pPr lvl="1">
              <a:defRPr/>
            </a:pPr>
            <a:r>
              <a:rPr lang="de-DE"/>
              <a:t>Specification / documentation for certifications or legal contract purposes</a:t>
            </a:r>
            <a:endParaRPr/>
          </a:p>
          <a:p>
            <a:pPr lvl="1">
              <a:defRPr/>
            </a:pPr>
            <a:r>
              <a:rPr lang="de-DE"/>
              <a:t>Verification of executions to reveal problems</a:t>
            </a:r>
            <a:endParaRPr/>
          </a:p>
          <a:p>
            <a:pPr lvl="1">
              <a:defRPr/>
            </a:pPr>
            <a:r>
              <a:rPr lang="de-DE"/>
              <a:t>Performance analysis to identify issues like bottlenecks</a:t>
            </a:r>
            <a:endParaRPr/>
          </a:p>
          <a:p>
            <a:pPr lvl="1">
              <a:defRPr/>
            </a:pPr>
            <a:r>
              <a:rPr lang="de-DE"/>
              <a:t>Simulation (digital twin) to experiment virtually with varying settings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Model – BPMN </a:t>
            </a:r>
            <a:r>
              <a:rPr lang="de-DE" sz="3600"/>
              <a:t>(Business </a:t>
            </a:r>
            <a:r>
              <a:rPr lang="de-DE" sz="3600"/>
              <a:t>Process</a:t>
            </a:r>
            <a:r>
              <a:rPr lang="de-DE" sz="3600"/>
              <a:t> Modeling Notation)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160283" y="1021079"/>
            <a:ext cx="11658678" cy="5311481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000"/>
              <a:t>Exemplary</a:t>
            </a:r>
            <a:r>
              <a:rPr lang="de-DE" sz="2000"/>
              <a:t> </a:t>
            </a:r>
            <a:r>
              <a:rPr lang="de-DE" sz="2000"/>
              <a:t>subset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elements</a:t>
            </a:r>
            <a:r>
              <a:rPr lang="de-DE" sz="2000"/>
              <a:t> </a:t>
            </a:r>
            <a:r>
              <a:rPr lang="de-DE" sz="2000"/>
              <a:t>contained</a:t>
            </a:r>
            <a:r>
              <a:rPr lang="de-DE" sz="2000"/>
              <a:t> in BPMN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8" name="Rechteck 7" hidden="0"/>
          <p:cNvSpPr/>
          <p:nvPr isPhoto="0" userDrawn="0"/>
        </p:nvSpPr>
        <p:spPr bwMode="auto">
          <a:xfrm>
            <a:off x="6151522" y="1987296"/>
            <a:ext cx="5591239" cy="3377184"/>
          </a:xfrm>
          <a:prstGeom prst="rect">
            <a:avLst/>
          </a:prstGeom>
          <a:blipFill>
            <a:blip r:embed="rId2"/>
            <a:stretch/>
          </a:blip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3"/>
          <a:srcRect l="0" t="0" r="0" b="43871"/>
          <a:stretch/>
        </p:blipFill>
        <p:spPr bwMode="auto">
          <a:xfrm>
            <a:off x="436786" y="1636053"/>
            <a:ext cx="5438233" cy="40815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290220" y="837506"/>
            <a:ext cx="8414273" cy="5460383"/>
          </a:xfrm>
          <a:prstGeom prst="rect">
            <a:avLst/>
          </a:prstGeom>
        </p:spPr>
      </p:pic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Process Model – Transition System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12" name="Gruppieren 11" hidden="0"/>
          <p:cNvGrpSpPr/>
          <p:nvPr isPhoto="0" userDrawn="0"/>
        </p:nvGrpSpPr>
        <p:grpSpPr bwMode="auto">
          <a:xfrm>
            <a:off x="7381761" y="953885"/>
            <a:ext cx="4683857" cy="2308324"/>
            <a:chOff x="792480" y="1341120"/>
            <a:chExt cx="6751320" cy="2308324"/>
          </a:xfrm>
        </p:grpSpPr>
        <p:sp>
          <p:nvSpPr>
            <p:cNvPr id="13" name="Textfeld 12" hidden="0"/>
            <p:cNvSpPr txBox="1"/>
            <p:nvPr isPhoto="0" userDrawn="0"/>
          </p:nvSpPr>
          <p:spPr bwMode="auto">
            <a:xfrm>
              <a:off x="792480" y="1341120"/>
              <a:ext cx="6751320" cy="400110"/>
            </a:xfrm>
            <a:prstGeom prst="rect">
              <a:avLst/>
            </a:prstGeom>
            <a:solidFill>
              <a:srgbClr val="009440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 sz="2000"/>
                <a:t>Definition (Transition </a:t>
              </a:r>
              <a:r>
                <a:rPr lang="de-DE" sz="2000"/>
                <a:t>system</a:t>
              </a:r>
              <a:r>
                <a:rPr lang="de-DE" sz="2000"/>
                <a:t>)</a:t>
              </a:r>
              <a:endParaRPr lang="en-GB" sz="2000"/>
            </a:p>
          </p:txBody>
        </p:sp>
        <p:sp>
          <p:nvSpPr>
            <p:cNvPr id="14" name="Textfeld 13" hidden="0"/>
            <p:cNvSpPr txBox="1"/>
            <p:nvPr isPhoto="0" userDrawn="0"/>
          </p:nvSpPr>
          <p:spPr bwMode="auto">
            <a:xfrm>
              <a:off x="792480" y="1710452"/>
              <a:ext cx="6751320" cy="1938992"/>
            </a:xfrm>
            <a:prstGeom prst="rect">
              <a:avLst/>
            </a:prstGeom>
            <a:solidFill>
              <a:srgbClr val="009440">
                <a:alpha val="50000"/>
              </a:srgbClr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 sz="2000"/>
                <a:t>Quintuple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sz="2000" i="1">
                            <a:latin typeface="Cambria Math"/>
                          </a:rPr>
                          <m:t>𝑇</m:t>
                        </m:r>
                        <m:r>
                          <m:rPr/>
                          <a:rPr lang="de-DE" sz="2000" i="1">
                            <a:latin typeface="Cambria Math"/>
                          </a:rPr>
                          <m:t>=(</m:t>
                        </m:r>
                        <m:r>
                          <m:rPr/>
                          <a:rPr lang="de-DE" sz="2000" i="1">
                            <a:latin typeface="Cambria Math"/>
                          </a:rPr>
                          <m:t>𝑆</m:t>
                        </m:r>
                        <m:r>
                          <m:rPr/>
                          <a:rPr lang="de-DE" sz="2000" i="1">
                            <a:latin typeface="Cambria Math"/>
                          </a:rPr>
                          <m:t>, </m:t>
                        </m:r>
                        <m:r>
                          <m:rPr/>
                          <a:rPr lang="de-DE" sz="2000" i="1">
                            <a:latin typeface="Cambria Math"/>
                          </a:rPr>
                          <m:t>𝐴</m:t>
                        </m:r>
                        <m:r>
                          <m:rPr/>
                          <a:rPr lang="de-DE" sz="2000" i="1">
                            <a:latin typeface="Cambria Math"/>
                          </a:rPr>
                          <m:t>, </m:t>
                        </m:r>
                        <m:r>
                          <m:rPr/>
                          <a:rPr lang="de-DE" sz="2000" i="1">
                            <a:latin typeface="Cambria Math"/>
                          </a:rPr>
                          <m:t>𝑇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,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𝑠𝑡𝑎𝑟𝑡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,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𝑒𝑛𝑑</m:t>
                        </m:r>
                        <m:r>
                          <m:rPr/>
                          <a:rPr lang="de-DE" sz="2000" i="1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</mc:Choice>
                <mc:Fallback/>
              </mc:AlternateContent>
              <a:r>
                <a:rPr lang="en-GB" sz="2000"/>
                <a:t> where</a:t>
              </a:r>
              <a:endParaRPr/>
            </a:p>
            <a:p>
              <a:pPr marL="285750" indent="-285750">
                <a:buFont typeface="Arial"/>
                <a:buChar char="•"/>
                <a:defRPr/>
              </a:pP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sz="2000" i="1">
                            <a:latin typeface="Cambria Math"/>
                          </a:rPr>
                          <m:t>𝑆</m:t>
                        </m:r>
                      </m:oMath>
                    </m:oMathPara>
                  </a14:m>
                </mc:Choice>
                <mc:Fallback/>
              </mc:AlternateContent>
              <a:r>
                <a:rPr lang="de-DE" sz="2000"/>
                <a:t> </a:t>
              </a:r>
              <a:r>
                <a:rPr lang="de-DE" sz="2000"/>
                <a:t>is</a:t>
              </a:r>
              <a:r>
                <a:rPr lang="de-DE" sz="2000"/>
                <a:t> a </a:t>
              </a:r>
              <a:r>
                <a:rPr lang="de-DE" sz="2000"/>
                <a:t>set</a:t>
              </a:r>
              <a:r>
                <a:rPr lang="de-DE" sz="2000"/>
                <a:t> of </a:t>
              </a:r>
              <a:r>
                <a:rPr lang="de-DE" sz="2000" i="1"/>
                <a:t>states</a:t>
              </a:r>
              <a:endParaRPr lang="de-DE" sz="2000"/>
            </a:p>
            <a:p>
              <a:pPr marL="285750" indent="-285750">
                <a:buFont typeface="Arial"/>
                <a:buChar char="•"/>
                <a:defRPr/>
              </a:pP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sz="2000" b="0" i="1">
                            <a:latin typeface="Cambria Math"/>
                          </a:rPr>
                          <m:t>𝐴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 ⊆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𝒜</m:t>
                        </m:r>
                      </m:oMath>
                    </m:oMathPara>
                  </a14:m>
                </mc:Choice>
                <mc:Fallback/>
              </mc:AlternateContent>
              <a:r>
                <a:rPr lang="de-DE" sz="2000" b="0">
                  <a:latin typeface="Cambria Math"/>
                </a:rPr>
                <a:t> </a:t>
              </a:r>
              <a:r>
                <a:rPr lang="de-DE" sz="2000" b="0">
                  <a:latin typeface="Cambria Math"/>
                </a:rPr>
                <a:t>is</a:t>
              </a:r>
              <a:r>
                <a:rPr lang="de-DE" sz="2000" b="0">
                  <a:latin typeface="Cambria Math"/>
                </a:rPr>
                <a:t> a </a:t>
              </a:r>
              <a:r>
                <a:rPr lang="de-DE" sz="2000" b="0">
                  <a:latin typeface="Cambria Math"/>
                </a:rPr>
                <a:t>set</a:t>
              </a:r>
              <a:r>
                <a:rPr lang="de-DE" sz="2000" b="0">
                  <a:latin typeface="Cambria Math"/>
                </a:rPr>
                <a:t> of </a:t>
              </a:r>
              <a:r>
                <a:rPr lang="de-DE" sz="2000" b="0" i="1">
                  <a:latin typeface="Cambria Math"/>
                </a:rPr>
                <a:t>activities</a:t>
              </a:r>
              <a:endParaRPr lang="de-DE" sz="2000" b="0" i="1">
                <a:latin typeface="Cambria Math"/>
              </a:endParaRPr>
            </a:p>
            <a:p>
              <a:pPr marL="285750" indent="-285750">
                <a:buFont typeface="Arial"/>
                <a:buChar char="•"/>
                <a:defRPr/>
              </a:pP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sz="2000" b="0" i="1">
                            <a:latin typeface="Cambria Math"/>
                          </a:rPr>
                          <m:t>𝑇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⊆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𝑆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×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𝐴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×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𝑆</m:t>
                        </m:r>
                      </m:oMath>
                    </m:oMathPara>
                  </a14:m>
                </mc:Choice>
                <mc:Fallback/>
              </mc:AlternateContent>
              <a:r>
                <a:rPr lang="de-DE" sz="2000" i="1">
                  <a:latin typeface="Cambria Math"/>
                </a:rPr>
                <a:t> </a:t>
              </a:r>
              <a:r>
                <a:rPr lang="de-DE" sz="2000">
                  <a:latin typeface="Cambria Math"/>
                </a:rPr>
                <a:t>is</a:t>
              </a:r>
              <a:r>
                <a:rPr lang="de-DE" sz="2000">
                  <a:latin typeface="Cambria Math"/>
                </a:rPr>
                <a:t> a </a:t>
              </a:r>
              <a:r>
                <a:rPr lang="de-DE" sz="2000">
                  <a:latin typeface="Cambria Math"/>
                </a:rPr>
                <a:t>set</a:t>
              </a:r>
              <a:r>
                <a:rPr lang="de-DE" sz="2000">
                  <a:latin typeface="Cambria Math"/>
                </a:rPr>
                <a:t> of </a:t>
              </a:r>
              <a:r>
                <a:rPr lang="de-DE" sz="2000" i="1">
                  <a:latin typeface="Cambria Math"/>
                </a:rPr>
                <a:t>transitions</a:t>
              </a:r>
              <a:r>
                <a:rPr lang="de-DE" sz="2000" i="1">
                  <a:latin typeface="Cambria Math"/>
                </a:rPr>
                <a:t> </a:t>
              </a:r>
              <a:endParaRPr/>
            </a:p>
            <a:p>
              <a:pPr marL="285750" indent="-285750">
                <a:buFont typeface="Arial"/>
                <a:buChar char="•"/>
                <a:defRPr/>
              </a:pP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sz="2000" i="1">
                            <a:latin typeface="Cambria Math"/>
                          </a:rPr>
                          <m:t>𝑠𝑡𝑎𝑟𝑡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⊆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𝑆</m:t>
                        </m:r>
                      </m:oMath>
                    </m:oMathPara>
                  </a14:m>
                </mc:Choice>
                <mc:Fallback/>
              </mc:AlternateContent>
              <a:r>
                <a:rPr lang="de-DE" sz="2000" b="0" i="1">
                  <a:latin typeface="Cambria Math"/>
                </a:rPr>
                <a:t> </a:t>
              </a:r>
              <a:r>
                <a:rPr lang="de-DE" sz="2000" b="0">
                  <a:latin typeface="Cambria Math"/>
                </a:rPr>
                <a:t>is</a:t>
              </a:r>
              <a:r>
                <a:rPr lang="de-DE" sz="2000" b="0">
                  <a:latin typeface="Cambria Math"/>
                </a:rPr>
                <a:t> </a:t>
              </a:r>
              <a:r>
                <a:rPr lang="de-DE" sz="2000" b="0">
                  <a:latin typeface="Cambria Math"/>
                </a:rPr>
                <a:t>the</a:t>
              </a:r>
              <a:r>
                <a:rPr lang="de-DE" sz="2000" b="0">
                  <a:latin typeface="Cambria Math"/>
                </a:rPr>
                <a:t> </a:t>
              </a:r>
              <a:r>
                <a:rPr lang="de-DE" sz="2000" b="0">
                  <a:latin typeface="Cambria Math"/>
                </a:rPr>
                <a:t>set</a:t>
              </a:r>
              <a:r>
                <a:rPr lang="de-DE" sz="2000" b="0">
                  <a:latin typeface="Cambria Math"/>
                </a:rPr>
                <a:t> of </a:t>
              </a:r>
              <a:r>
                <a:rPr lang="de-DE" sz="2000" b="0" i="1">
                  <a:latin typeface="Cambria Math"/>
                </a:rPr>
                <a:t>initial </a:t>
              </a:r>
              <a:r>
                <a:rPr lang="de-DE" sz="2000" b="0" i="1">
                  <a:latin typeface="Cambria Math"/>
                </a:rPr>
                <a:t>states</a:t>
              </a:r>
              <a:endParaRPr lang="de-DE" sz="2000" b="0" i="1">
                <a:latin typeface="Cambria Math"/>
              </a:endParaRPr>
            </a:p>
            <a:p>
              <a:pPr marL="285750" indent="-285750">
                <a:buFont typeface="Arial"/>
                <a:buChar char="•"/>
                <a:defRPr/>
              </a:pP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sz="2000" i="1">
                            <a:latin typeface="Cambria Math"/>
                          </a:rPr>
                          <m:t>𝑒𝑛𝑑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⊆</m:t>
                        </m:r>
                        <m:r>
                          <m:rPr/>
                          <a:rPr lang="de-DE" sz="2000" b="0" i="1">
                            <a:latin typeface="Cambria Math"/>
                          </a:rPr>
                          <m:t>𝑆</m:t>
                        </m:r>
                      </m:oMath>
                    </m:oMathPara>
                  </a14:m>
                </mc:Choice>
                <mc:Fallback/>
              </mc:AlternateContent>
              <a:r>
                <a:rPr lang="de-DE" sz="2000" i="1">
                  <a:latin typeface="Cambria Math"/>
                </a:rPr>
                <a:t> </a:t>
              </a:r>
              <a:r>
                <a:rPr lang="de-DE" sz="2000">
                  <a:latin typeface="Cambria Math"/>
                </a:rPr>
                <a:t>is the set of </a:t>
              </a:r>
              <a:r>
                <a:rPr lang="de-DE" sz="2000" i="1">
                  <a:latin typeface="Cambria Math"/>
                </a:rPr>
                <a:t>final states</a:t>
              </a:r>
              <a:endParaRPr lang="de-DE" sz="2000" b="0" i="1">
                <a:latin typeface="Cambria Math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" name="Grafik 17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56523" y="859809"/>
            <a:ext cx="10851097" cy="5303579"/>
          </a:xfrm>
          <a:prstGeom prst="rect">
            <a:avLst/>
          </a:prstGeom>
        </p:spPr>
      </p:pic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Process Model – Petri Nets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16" name="Gruppieren 15" hidden="0"/>
          <p:cNvGrpSpPr/>
          <p:nvPr isPhoto="0" userDrawn="0"/>
        </p:nvGrpSpPr>
        <p:grpSpPr bwMode="auto">
          <a:xfrm>
            <a:off x="556523" y="4110594"/>
            <a:ext cx="2346960" cy="2219267"/>
            <a:chOff x="426720" y="4074852"/>
            <a:chExt cx="2346960" cy="2219267"/>
          </a:xfrm>
        </p:grpSpPr>
        <p:sp>
          <p:nvSpPr>
            <p:cNvPr id="12" name="Rechteck 11" hidden="0"/>
            <p:cNvSpPr/>
            <p:nvPr isPhoto="0" userDrawn="0"/>
          </p:nvSpPr>
          <p:spPr bwMode="auto">
            <a:xfrm>
              <a:off x="426720" y="4074852"/>
              <a:ext cx="2346960" cy="2219267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3" name="Textfeld 2" hidden="0"/>
            <p:cNvSpPr txBox="1"/>
            <p:nvPr isPhoto="0" userDrawn="0"/>
          </p:nvSpPr>
          <p:spPr bwMode="auto">
            <a:xfrm>
              <a:off x="528635" y="4321800"/>
              <a:ext cx="1038225" cy="369332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cook</a:t>
              </a:r>
              <a:r>
                <a:rPr lang="de-DE"/>
                <a:t> </a:t>
              </a:r>
              <a:r>
                <a:rPr lang="de-DE"/>
                <a:t>rice</a:t>
              </a:r>
              <a:endParaRPr lang="en-GB"/>
            </a:p>
          </p:txBody>
        </p:sp>
        <p:grpSp>
          <p:nvGrpSpPr>
            <p:cNvPr id="9" name="Gruppieren 8" hidden="0"/>
            <p:cNvGrpSpPr/>
            <p:nvPr isPhoto="0" userDrawn="0"/>
          </p:nvGrpSpPr>
          <p:grpSpPr bwMode="auto">
            <a:xfrm>
              <a:off x="976310" y="4981575"/>
              <a:ext cx="438151" cy="438149"/>
              <a:chOff x="676274" y="5314950"/>
              <a:chExt cx="438151" cy="438149"/>
            </a:xfrm>
          </p:grpSpPr>
          <p:sp>
            <p:nvSpPr>
              <p:cNvPr id="7" name="Textfeld 6" hidden="0"/>
              <p:cNvSpPr txBox="1"/>
              <p:nvPr isPhoto="0" userDrawn="0"/>
            </p:nvSpPr>
            <p:spPr bwMode="auto">
              <a:xfrm>
                <a:off x="747712" y="5322064"/>
                <a:ext cx="2595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8" name="Ellipse 7" hidden="0"/>
              <p:cNvSpPr/>
              <p:nvPr isPhoto="0" userDrawn="0"/>
            </p:nvSpPr>
            <p:spPr bwMode="auto">
              <a:xfrm>
                <a:off x="676274" y="5314950"/>
                <a:ext cx="438151" cy="43814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GB"/>
              </a:p>
            </p:txBody>
          </p:sp>
        </p:grpSp>
        <p:sp>
          <p:nvSpPr>
            <p:cNvPr id="11" name="Ellipse 10" hidden="0"/>
            <p:cNvSpPr/>
            <p:nvPr isPhoto="0" userDrawn="0"/>
          </p:nvSpPr>
          <p:spPr bwMode="auto">
            <a:xfrm>
              <a:off x="1047748" y="5707619"/>
              <a:ext cx="348853" cy="353667"/>
            </a:xfrm>
            <a:prstGeom prst="ellipse">
              <a:avLst/>
            </a:prstGeom>
            <a:solidFill>
              <a:srgbClr val="386389"/>
            </a:solidFill>
            <a:ln w="19050">
              <a:solidFill>
                <a:srgbClr val="3863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3" name="Textfeld 12" hidden="0"/>
            <p:cNvSpPr txBox="1"/>
            <p:nvPr isPhoto="0" userDrawn="0"/>
          </p:nvSpPr>
          <p:spPr bwMode="auto">
            <a:xfrm>
              <a:off x="1655446" y="4323060"/>
              <a:ext cx="11182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transition</a:t>
              </a:r>
              <a:endParaRPr lang="en-GB"/>
            </a:p>
          </p:txBody>
        </p:sp>
        <p:sp>
          <p:nvSpPr>
            <p:cNvPr id="14" name="Textfeld 13" hidden="0"/>
            <p:cNvSpPr txBox="1"/>
            <p:nvPr isPhoto="0" userDrawn="0"/>
          </p:nvSpPr>
          <p:spPr bwMode="auto">
            <a:xfrm>
              <a:off x="1655446" y="5015984"/>
              <a:ext cx="11182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place</a:t>
              </a:r>
              <a:endParaRPr lang="en-GB"/>
            </a:p>
          </p:txBody>
        </p:sp>
        <p:sp>
          <p:nvSpPr>
            <p:cNvPr id="15" name="Textfeld 14" hidden="0"/>
            <p:cNvSpPr txBox="1"/>
            <p:nvPr isPhoto="0" userDrawn="0"/>
          </p:nvSpPr>
          <p:spPr bwMode="auto">
            <a:xfrm>
              <a:off x="1655446" y="5707619"/>
              <a:ext cx="11182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token</a:t>
              </a:r>
              <a:endParaRPr lang="en-GB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" name="Grafik 1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107259" y="3122994"/>
            <a:ext cx="6890121" cy="3367613"/>
          </a:xfrm>
          <a:prstGeom prst="rect">
            <a:avLst/>
          </a:prstGeom>
        </p:spPr>
      </p:pic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Process Model – Petri Nets</a:t>
            </a:r>
            <a:endParaRPr lang="de-DE"/>
          </a:p>
        </p:txBody>
      </p:sp>
      <p:sp>
        <p:nvSpPr>
          <p:cNvPr id="9" name="Inhaltsplatzhalter 8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72832" y="1028701"/>
            <a:ext cx="11383739" cy="5298620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de-DE" sz="2400"/>
              <a:t>As </a:t>
            </a:r>
            <a:r>
              <a:rPr lang="de-DE" sz="2400"/>
              <a:t>already</a:t>
            </a:r>
            <a:r>
              <a:rPr lang="de-DE" sz="2400"/>
              <a:t> </a:t>
            </a:r>
            <a:r>
              <a:rPr lang="de-DE" sz="2400"/>
              <a:t>seen</a:t>
            </a:r>
            <a:r>
              <a:rPr lang="de-DE" sz="2400"/>
              <a:t> </a:t>
            </a:r>
            <a:r>
              <a:rPr lang="de-DE" sz="2400"/>
              <a:t>the</a:t>
            </a:r>
            <a:r>
              <a:rPr lang="de-DE" sz="2400"/>
              <a:t> Petri </a:t>
            </a:r>
            <a:r>
              <a:rPr lang="de-DE" sz="2400"/>
              <a:t>net</a:t>
            </a:r>
            <a:r>
              <a:rPr lang="de-DE" sz="2400"/>
              <a:t> </a:t>
            </a:r>
            <a:r>
              <a:rPr lang="de-DE" sz="2400"/>
              <a:t>is</a:t>
            </a:r>
            <a:r>
              <a:rPr lang="de-DE" sz="2400"/>
              <a:t> a </a:t>
            </a:r>
            <a:r>
              <a:rPr lang="de-DE" sz="2400"/>
              <a:t>bipartite</a:t>
            </a:r>
            <a:r>
              <a:rPr lang="de-DE" sz="2400"/>
              <a:t> </a:t>
            </a:r>
            <a:r>
              <a:rPr lang="de-DE" sz="2400"/>
              <a:t>graph</a:t>
            </a: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endParaRPr lang="de-DE" sz="2400"/>
          </a:p>
          <a:p>
            <a:pPr>
              <a:defRPr/>
            </a:pPr>
            <a:r>
              <a:rPr lang="de-DE" sz="2400" b="1"/>
              <a:t>Previous </a:t>
            </a:r>
            <a:r>
              <a:rPr lang="de-DE" sz="2400" b="1"/>
              <a:t>example</a:t>
            </a:r>
            <a:r>
              <a:rPr lang="de-DE" sz="2400" b="1"/>
              <a:t> </a:t>
            </a:r>
            <a:r>
              <a:rPr lang="de-DE" sz="2400" b="1"/>
              <a:t>as</a:t>
            </a:r>
            <a:r>
              <a:rPr lang="de-DE" sz="2400" b="1"/>
              <a:t> a Petri </a:t>
            </a:r>
            <a:r>
              <a:rPr lang="de-DE" sz="2400" b="1"/>
              <a:t>net</a:t>
            </a:r>
            <a:endParaRPr lang="de-DE" sz="2400" b="1"/>
          </a:p>
          <a:p>
            <a:pPr>
              <a:defRPr/>
            </a:pPr>
            <a:endParaRPr lang="de-DE" sz="2400"/>
          </a:p>
          <a:p>
            <a:pPr marL="457200" lvl="1" indent="0">
              <a:buNone/>
              <a:defRPr/>
            </a:pP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𝑃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4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5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6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7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8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9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10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</a:rPr>
                                <m:t>11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</a:rPr>
                            <m:t>,</m:t>
                          </m:r>
                          <m:r>
                            <m:rPr/>
                            <a:rPr lang="de-DE" sz="2000" i="1">
                              <a:latin typeface="Cambria Math"/>
                            </a:rPr>
                            <m:t>𝑒𝑛𝑑</m:t>
                          </m:r>
                        </m:e>
                      </m:d>
                    </m:oMath>
                  </m:oMathPara>
                </a14:m>
              </mc:Choice>
              <mc:Fallback/>
            </mc:AlternateContent>
            <a:endParaRPr lang="de-DE" sz="2000"/>
          </a:p>
          <a:p>
            <a:pPr marL="457200" lvl="1" indent="0">
              <a:buNone/>
              <a:defRPr/>
            </a:pPr>
            <a:endParaRPr lang="de-DE" sz="2000"/>
          </a:p>
          <a:p>
            <a:pPr marL="457200" lvl="1" indent="0">
              <a:buNone/>
              <a:defRPr/>
            </a:pP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𝑇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=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{</a:t>
            </a:r>
            <a:r>
              <a:rPr lang="de-DE" sz="2000"/>
              <a:t>cook</a:t>
            </a:r>
            <a:r>
              <a:rPr lang="de-DE" sz="2000"/>
              <a:t> </a:t>
            </a:r>
            <a:r>
              <a:rPr lang="de-DE" sz="2000"/>
              <a:t>rice</a:t>
            </a:r>
            <a:r>
              <a:rPr lang="de-DE" sz="2000"/>
              <a:t>, </a:t>
            </a:r>
            <a:r>
              <a:rPr lang="de-DE" sz="2000"/>
              <a:t>season</a:t>
            </a:r>
            <a:r>
              <a:rPr lang="de-DE" sz="2000"/>
              <a:t> </a:t>
            </a:r>
            <a:r>
              <a:rPr lang="de-DE" sz="2000"/>
              <a:t>rice</a:t>
            </a:r>
            <a:r>
              <a:rPr lang="de-DE" sz="2000"/>
              <a:t>, </a:t>
            </a:r>
            <a:r>
              <a:rPr lang="de-DE" sz="2000"/>
              <a:t>peel</a:t>
            </a:r>
            <a:r>
              <a:rPr lang="de-DE" sz="2000"/>
              <a:t> </a:t>
            </a:r>
            <a:r>
              <a:rPr lang="de-DE" sz="2000"/>
              <a:t>avocado</a:t>
            </a:r>
            <a:r>
              <a:rPr lang="de-DE" sz="2000"/>
              <a:t>, slice </a:t>
            </a:r>
            <a:br>
              <a:rPr lang="de-DE" sz="2000"/>
            </a:br>
            <a:r>
              <a:rPr lang="de-DE" sz="2000"/>
              <a:t>	</a:t>
            </a:r>
            <a:r>
              <a:rPr lang="de-DE" sz="2000"/>
              <a:t>avocado</a:t>
            </a:r>
            <a:r>
              <a:rPr lang="de-DE" sz="2000"/>
              <a:t>, slice </a:t>
            </a:r>
            <a:r>
              <a:rPr lang="de-DE" sz="2000"/>
              <a:t>salmon</a:t>
            </a:r>
            <a:r>
              <a:rPr lang="de-DE" sz="2000"/>
              <a:t>, </a:t>
            </a:r>
            <a:r>
              <a:rPr lang="de-DE" sz="2000"/>
              <a:t>spread</a:t>
            </a:r>
            <a:r>
              <a:rPr lang="de-DE" sz="2000"/>
              <a:t> on </a:t>
            </a:r>
            <a:r>
              <a:rPr lang="de-DE" sz="2000"/>
              <a:t>nori</a:t>
            </a:r>
            <a:r>
              <a:rPr lang="de-DE" sz="2000"/>
              <a:t> </a:t>
            </a:r>
            <a:r>
              <a:rPr lang="de-DE" sz="2000"/>
              <a:t>sheet</a:t>
            </a:r>
            <a:r>
              <a:rPr lang="de-DE" sz="2000"/>
              <a:t>, </a:t>
            </a:r>
            <a:br>
              <a:rPr lang="de-DE" sz="2000"/>
            </a:br>
            <a:r>
              <a:rPr lang="de-DE" sz="2000"/>
              <a:t>	roll and slice, </a:t>
            </a:r>
            <a:r>
              <a:rPr lang="de-DE" sz="2000"/>
              <a:t>add</a:t>
            </a:r>
            <a:r>
              <a:rPr lang="de-DE" sz="2000"/>
              <a:t> </a:t>
            </a:r>
            <a:r>
              <a:rPr lang="de-DE" sz="2000"/>
              <a:t>wasabi</a:t>
            </a:r>
            <a:r>
              <a:rPr lang="de-DE" sz="2000"/>
              <a:t>, </a:t>
            </a:r>
            <a:r>
              <a:rPr lang="de-DE" sz="2000"/>
              <a:t>add</a:t>
            </a:r>
            <a:r>
              <a:rPr lang="de-DE" sz="2000"/>
              <a:t> </a:t>
            </a:r>
            <a:r>
              <a:rPr lang="de-DE" sz="2000"/>
              <a:t>soy</a:t>
            </a:r>
            <a:r>
              <a:rPr lang="de-DE" sz="2000"/>
              <a:t> </a:t>
            </a:r>
            <a:r>
              <a:rPr lang="de-DE" sz="2000"/>
              <a:t>sauce</a:t>
            </a:r>
            <a:r>
              <a:rPr lang="de-DE" sz="2000"/>
              <a:t>, </a:t>
            </a:r>
            <a:r>
              <a:rPr lang="de-DE" sz="2000"/>
              <a:t>eat</a:t>
            </a:r>
            <a:r>
              <a:rPr lang="de-DE" sz="2000"/>
              <a:t>}</a:t>
            </a:r>
            <a:endParaRPr/>
          </a:p>
          <a:p>
            <a:pPr marL="457200" lvl="1" indent="0">
              <a:buNone/>
              <a:defRPr/>
            </a:pPr>
            <a:endParaRPr lang="de-DE" sz="2000"/>
          </a:p>
          <a:p>
            <a:pPr marL="457200" lvl="1" indent="0">
              <a:buNone/>
              <a:defRPr/>
            </a:pP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𝐹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=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{(p</a:t>
            </a:r>
            <a:r>
              <a:rPr lang="de-DE" sz="2000" baseline="-25000"/>
              <a:t>1</a:t>
            </a:r>
            <a:r>
              <a:rPr lang="de-DE" sz="2000"/>
              <a:t>, </a:t>
            </a:r>
            <a:r>
              <a:rPr lang="de-DE" sz="2000"/>
              <a:t>cook</a:t>
            </a:r>
            <a:r>
              <a:rPr lang="de-DE" sz="2000"/>
              <a:t> </a:t>
            </a:r>
            <a:r>
              <a:rPr lang="de-DE" sz="2000"/>
              <a:t>rice</a:t>
            </a:r>
            <a:r>
              <a:rPr lang="de-DE" sz="2000"/>
              <a:t>), (p</a:t>
            </a:r>
            <a:r>
              <a:rPr lang="de-DE" sz="2000" baseline="-25000"/>
              <a:t>2</a:t>
            </a:r>
            <a:r>
              <a:rPr lang="de-DE" sz="2000"/>
              <a:t>, </a:t>
            </a:r>
            <a:r>
              <a:rPr lang="de-DE" sz="2000"/>
              <a:t>peel</a:t>
            </a:r>
            <a:r>
              <a:rPr lang="de-DE" sz="2000"/>
              <a:t> </a:t>
            </a:r>
            <a:r>
              <a:rPr lang="de-DE" sz="2000"/>
              <a:t>avocado</a:t>
            </a:r>
            <a:r>
              <a:rPr lang="de-DE" sz="2000"/>
              <a:t>), (p</a:t>
            </a:r>
            <a:r>
              <a:rPr lang="de-DE" sz="2000" baseline="-25000"/>
              <a:t>3</a:t>
            </a:r>
            <a:r>
              <a:rPr lang="de-DE" sz="2000"/>
              <a:t>, slice </a:t>
            </a:r>
            <a:r>
              <a:rPr lang="de-DE" sz="2000"/>
              <a:t>salmon</a:t>
            </a:r>
            <a:r>
              <a:rPr lang="de-DE" sz="2000"/>
              <a:t>),</a:t>
            </a:r>
            <a:br>
              <a:rPr lang="de-DE" sz="2000"/>
            </a:br>
            <a:r>
              <a:rPr lang="de-DE" sz="2000"/>
              <a:t>	(</a:t>
            </a:r>
            <a:r>
              <a:rPr lang="de-DE" sz="2000"/>
              <a:t>cook</a:t>
            </a:r>
            <a:r>
              <a:rPr lang="de-DE" sz="2000"/>
              <a:t> </a:t>
            </a:r>
            <a:r>
              <a:rPr lang="de-DE" sz="2000"/>
              <a:t>rice</a:t>
            </a:r>
            <a:r>
              <a:rPr lang="de-DE" sz="2000"/>
              <a:t>, p</a:t>
            </a:r>
            <a:r>
              <a:rPr lang="de-DE" sz="2000" baseline="-25000"/>
              <a:t>4</a:t>
            </a:r>
            <a:r>
              <a:rPr lang="de-DE" sz="2000"/>
              <a:t>), (</a:t>
            </a:r>
            <a:r>
              <a:rPr lang="de-DE" sz="2000"/>
              <a:t>peel</a:t>
            </a:r>
            <a:r>
              <a:rPr lang="de-DE" sz="2000"/>
              <a:t> </a:t>
            </a:r>
            <a:r>
              <a:rPr lang="de-DE" sz="2000"/>
              <a:t>avocado</a:t>
            </a:r>
            <a:r>
              <a:rPr lang="de-DE" sz="2000"/>
              <a:t>, p</a:t>
            </a:r>
            <a:r>
              <a:rPr lang="de-DE" sz="2000" baseline="-25000"/>
              <a:t>5</a:t>
            </a:r>
            <a:r>
              <a:rPr lang="de-DE" sz="2000"/>
              <a:t>), …}</a:t>
            </a:r>
            <a:endParaRPr/>
          </a:p>
          <a:p>
            <a:pPr>
              <a:defRPr/>
            </a:pPr>
            <a:endParaRPr lang="en-GB" sz="24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12" name="Gruppieren 11" hidden="0"/>
          <p:cNvGrpSpPr/>
          <p:nvPr isPhoto="0" userDrawn="0"/>
        </p:nvGrpSpPr>
        <p:grpSpPr bwMode="auto">
          <a:xfrm>
            <a:off x="707563" y="1444621"/>
            <a:ext cx="6979344" cy="1539125"/>
            <a:chOff x="792480" y="1341120"/>
            <a:chExt cx="6751320" cy="1677848"/>
          </a:xfrm>
        </p:grpSpPr>
        <p:sp>
          <p:nvSpPr>
            <p:cNvPr id="13" name="Textfeld 12" hidden="0"/>
            <p:cNvSpPr txBox="1"/>
            <p:nvPr isPhoto="0" userDrawn="0"/>
          </p:nvSpPr>
          <p:spPr bwMode="auto">
            <a:xfrm>
              <a:off x="792480" y="1341120"/>
              <a:ext cx="6751320" cy="402620"/>
            </a:xfrm>
            <a:prstGeom prst="rect">
              <a:avLst/>
            </a:prstGeom>
            <a:solidFill>
              <a:srgbClr val="009440"/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Definition (Petri </a:t>
              </a:r>
              <a:r>
                <a:rPr lang="de-DE"/>
                <a:t>net</a:t>
              </a:r>
              <a:r>
                <a:rPr lang="de-DE"/>
                <a:t>)</a:t>
              </a:r>
              <a:endParaRPr lang="en-GB"/>
            </a:p>
          </p:txBody>
        </p:sp>
        <p:sp>
          <p:nvSpPr>
            <p:cNvPr id="14" name="Textfeld 13" hidden="0"/>
            <p:cNvSpPr txBox="1"/>
            <p:nvPr isPhoto="0" userDrawn="0"/>
          </p:nvSpPr>
          <p:spPr bwMode="auto">
            <a:xfrm>
              <a:off x="792480" y="1710452"/>
              <a:ext cx="6751320" cy="1308516"/>
            </a:xfrm>
            <a:prstGeom prst="rect">
              <a:avLst/>
            </a:prstGeom>
            <a:solidFill>
              <a:srgbClr val="009440">
                <a:alpha val="50000"/>
              </a:srgbClr>
            </a:solidFill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A Petri </a:t>
              </a:r>
              <a:r>
                <a:rPr lang="de-DE"/>
                <a:t>net</a:t>
              </a:r>
              <a:r>
                <a:rPr lang="de-DE"/>
                <a:t>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𝑁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=(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𝑃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,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𝑇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,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𝐹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,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𝑏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</mc:Choice>
                <mc:Fallback/>
              </mc:AlternateContent>
              <a:r>
                <a:rPr lang="de-DE"/>
                <a:t> </a:t>
              </a:r>
              <a:r>
                <a:rPr lang="en-GB"/>
                <a:t>consists of</a:t>
              </a:r>
              <a:endParaRPr/>
            </a:p>
            <a:p>
              <a:pPr marL="285750" indent="-285750">
                <a:buFont typeface="Arial"/>
                <a:buChar char="•"/>
                <a:defRPr/>
              </a:pPr>
              <a:r>
                <a:rPr lang="en-GB"/>
                <a:t>Two disjoint sets (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i="1">
                            <a:latin typeface="Cambria Math"/>
                          </a:rPr>
                          <m:t>𝑃</m:t>
                        </m:r>
                        <m:r>
                          <m:rPr/>
                          <a:rPr lang="de-DE" i="1">
                            <a:latin typeface="Cambria Math"/>
                            <a:ea typeface="Cambria Math"/>
                          </a:rPr>
                          <m:t>∩</m:t>
                        </m:r>
                        <m:r>
                          <m:rPr/>
                          <a:rPr lang="de-DE" i="1">
                            <a:latin typeface="Cambria Math"/>
                            <a:ea typeface="Cambria Math"/>
                          </a:rPr>
                          <m:t>𝑇</m:t>
                        </m:r>
                        <m:r>
                          <m:rPr/>
                          <a:rPr lang="de-DE" i="1">
                            <a:latin typeface="Cambria Math"/>
                            <a:ea typeface="Cambria Math"/>
                          </a:rPr>
                          <m:t>=∅</m:t>
                        </m:r>
                      </m:oMath>
                    </m:oMathPara>
                  </a14:m>
                </mc:Choice>
                <mc:Fallback/>
              </mc:AlternateContent>
              <a:r>
                <a:rPr lang="en-GB"/>
                <a:t>) representing places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𝑃</m:t>
                        </m:r>
                      </m:oMath>
                    </m:oMathPara>
                  </a14:m>
                </mc:Choice>
                <mc:Fallback/>
              </mc:AlternateContent>
              <a:r>
                <a:rPr lang="en-GB"/>
                <a:t> and transitions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𝑇</m:t>
                        </m:r>
                      </m:oMath>
                    </m:oMathPara>
                  </a14:m>
                </mc:Choice>
                <mc:Fallback/>
              </mc:AlternateContent>
              <a:endParaRPr lang="en-GB"/>
            </a:p>
            <a:p>
              <a:pPr marL="285750" indent="-285750">
                <a:buFont typeface="Arial"/>
                <a:buChar char="•"/>
                <a:defRPr/>
              </a:pPr>
              <a:r>
                <a:rPr lang="en-GB"/>
                <a:t>A flow relation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𝐹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⊆</m:t>
                        </m:r>
                        <m:d>
                          <m:dPr>
                            <m:ctrlPr>
                              <a:rPr lang="de-DE" b="0" i="1">
                                <a:latin typeface="Cambria Math"/>
                                <a:ea typeface="Cambria Math"/>
                                <a:cs typeface="Cambria Math"/>
                              </a:rPr>
                            </m:ctrlPr>
                          </m:dPr>
                          <m:e>
                            <m:r>
                              <m:rPr/>
                              <a:rPr lang="de-DE" b="0" i="1">
                                <a:latin typeface="Cambria Math"/>
                              </a:rPr>
                              <m:t>𝑇</m:t>
                            </m:r>
                            <m:r>
                              <m:rPr/>
                              <a:rPr lang="de-DE" b="0" i="1">
                                <a:latin typeface="Cambria Math"/>
                              </a:rPr>
                              <m:t>×</m:t>
                            </m:r>
                            <m:r>
                              <m:rPr/>
                              <a:rPr lang="de-DE" b="0" i="1">
                                <a:latin typeface="Cambria Math"/>
                              </a:rPr>
                              <m:t>𝑃</m:t>
                            </m:r>
                          </m:e>
                        </m:d>
                        <m:r>
                          <m:rPr/>
                          <a:rPr lang="de-DE" b="0" i="1">
                            <a:latin typeface="Cambria Math"/>
                          </a:rPr>
                          <m:t>∪</m:t>
                        </m:r>
                        <m:d>
                          <m:dPr>
                            <m:ctrlPr>
                              <a:rPr lang="de-DE" b="0" i="1">
                                <a:latin typeface="Cambria Math"/>
                                <a:ea typeface="Cambria Math"/>
                                <a:cs typeface="Cambria Math"/>
                              </a:rPr>
                            </m:ctrlPr>
                          </m:dPr>
                          <m:e>
                            <m:r>
                              <m:rPr/>
                              <a:rPr lang="de-DE" b="0" i="1">
                                <a:latin typeface="Cambria Math"/>
                              </a:rPr>
                              <m:t>𝑃</m:t>
                            </m:r>
                            <m:r>
                              <m:rPr/>
                              <a:rPr lang="de-DE" b="0" i="1">
                                <a:latin typeface="Cambria Math"/>
                              </a:rPr>
                              <m:t>×</m:t>
                            </m:r>
                            <m:r>
                              <m:rPr/>
                              <a:rPr lang="de-DE" b="0" i="1">
                                <a:latin typeface="Cambria Math"/>
                              </a:rPr>
                              <m:t>𝑇</m:t>
                            </m:r>
                          </m:e>
                        </m:d>
                      </m:oMath>
                    </m:oMathPara>
                  </a14:m>
                </mc:Choice>
                <mc:Fallback/>
              </mc:AlternateContent>
              <a:endParaRPr lang="en-GB"/>
            </a:p>
            <a:p>
              <a:pPr marL="285750" indent="-285750">
                <a:buFont typeface="Arial"/>
                <a:buChar char="•"/>
                <a:defRPr/>
              </a:pPr>
              <a:r>
                <a:rPr lang="en-GB"/>
                <a:t>A start place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𝑏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∈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𝑃</m:t>
                        </m:r>
                      </m:oMath>
                    </m:oMathPara>
                  </a14:m>
                </mc:Choice>
                <mc:Fallback/>
              </mc:AlternateContent>
              <a:r>
                <a:rPr lang="en-GB"/>
                <a:t> (without loss of generality: a start set </a:t>
              </a: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/>
                      <m:oMath>
                        <m:r>
                          <m:rPr/>
                          <a:rPr lang="de-DE" b="0" i="1">
                            <a:latin typeface="Cambria Math"/>
                          </a:rPr>
                          <m:t>𝐵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⊆</m:t>
                        </m:r>
                        <m:r>
                          <m:rPr/>
                          <a:rPr lang="de-DE" b="0" i="1">
                            <a:latin typeface="Cambria Math"/>
                          </a:rPr>
                          <m:t>𝑃</m:t>
                        </m:r>
                      </m:oMath>
                    </m:oMathPara>
                  </a14:m>
                </mc:Choice>
                <mc:Fallback/>
              </mc:AlternateContent>
              <a:r>
                <a:rPr lang="en-GB"/>
                <a:t>)</a:t>
              </a:r>
              <a:endParaRPr/>
            </a:p>
          </p:txBody>
        </p:sp>
      </p:grpSp>
      <p:sp>
        <p:nvSpPr>
          <p:cNvPr id="3" name="Abgerundete rechteckige Legende 2" hidden="0"/>
          <p:cNvSpPr/>
          <p:nvPr isPhoto="0" userDrawn="0"/>
        </p:nvSpPr>
        <p:spPr bwMode="auto">
          <a:xfrm>
            <a:off x="7938336" y="384047"/>
            <a:ext cx="4059045" cy="1561171"/>
          </a:xfrm>
          <a:prstGeom prst="wedgeRoundRectCallout">
            <a:avLst>
              <a:gd name="adj1" fmla="val -55391"/>
              <a:gd name="adj2" fmla="val 74434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de-DE">
                <a:solidFill>
                  <a:schemeClr val="tx1"/>
                </a:solidFill>
              </a:rPr>
              <a:t>In </a:t>
            </a:r>
            <a:r>
              <a:rPr lang="de-DE">
                <a:solidFill>
                  <a:schemeClr val="tx1"/>
                </a:solidFill>
              </a:rPr>
              <a:t>general</a:t>
            </a:r>
            <a:r>
              <a:rPr lang="de-DE">
                <a:solidFill>
                  <a:schemeClr val="tx1"/>
                </a:solidFill>
              </a:rPr>
              <a:t>, </a:t>
            </a:r>
            <a:r>
              <a:rPr lang="de-DE">
                <a:solidFill>
                  <a:schemeClr val="tx1"/>
                </a:solidFill>
              </a:rPr>
              <a:t>we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assume</a:t>
            </a:r>
            <a:endParaRPr lang="de-DE">
              <a:solidFill>
                <a:schemeClr val="tx1"/>
              </a:solidFill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>
                <a:solidFill>
                  <a:schemeClr val="tx1"/>
                </a:solidFill>
              </a:rPr>
              <a:t>a </a:t>
            </a:r>
            <a:r>
              <a:rPr lang="de-DE">
                <a:solidFill>
                  <a:schemeClr val="tx1"/>
                </a:solidFill>
              </a:rPr>
              <a:t>single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start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place</a:t>
            </a:r>
            <a:r>
              <a:rPr lang="de-DE">
                <a:solidFill>
                  <a:schemeClr val="tx1"/>
                </a:solidFill>
              </a:rPr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b="0" i="1">
                          <a:solidFill>
                            <a:schemeClr val="tx1"/>
                          </a:solidFill>
                          <a:latin typeface="Cambria Math"/>
                        </a:rPr>
                        <m:t>𝑏</m:t>
                      </m:r>
                      <m:r>
                        <m:rPr/>
                        <a:rPr lang="de-DE" b="0" i="1">
                          <a:solidFill>
                            <a:schemeClr val="tx1"/>
                          </a:solidFill>
                          <a:latin typeface="Cambria Math"/>
                        </a:rPr>
                        <m:t>∈</m:t>
                      </m:r>
                      <m:r>
                        <m:rPr/>
                        <a:rPr lang="de-DE" b="0" i="1">
                          <a:solidFill>
                            <a:schemeClr val="tx1"/>
                          </a:solidFill>
                          <a:latin typeface="Cambria Math"/>
                        </a:rPr>
                        <m:t>𝑃</m:t>
                      </m:r>
                    </m:oMath>
                  </m:oMathPara>
                </a14:m>
              </mc:Choice>
              <mc:Fallback/>
            </mc:AlternateContent>
            <a:r>
              <a:rPr lang="de-DE">
                <a:solidFill>
                  <a:schemeClr val="tx1"/>
                </a:solidFill>
              </a:rPr>
              <a:t> </a:t>
            </a:r>
            <a:br>
              <a:rPr lang="de-DE">
                <a:solidFill>
                  <a:schemeClr val="tx1"/>
                </a:solidFill>
              </a:rPr>
            </a:br>
            <a:r>
              <a:rPr lang="de-DE">
                <a:solidFill>
                  <a:schemeClr val="tx1"/>
                </a:solidFill>
              </a:rPr>
              <a:t>(without </a:t>
            </a:r>
            <a:r>
              <a:rPr lang="de-DE">
                <a:solidFill>
                  <a:schemeClr val="tx1"/>
                </a:solidFill>
              </a:rPr>
              <a:t>preceding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transitions</a:t>
            </a:r>
            <a:r>
              <a:rPr lang="de-DE">
                <a:solidFill>
                  <a:schemeClr val="tx1"/>
                </a:solidFill>
              </a:rPr>
              <a:t>), and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de-DE">
                <a:solidFill>
                  <a:schemeClr val="tx1"/>
                </a:solidFill>
              </a:rPr>
              <a:t>a </a:t>
            </a:r>
            <a:r>
              <a:rPr lang="de-DE">
                <a:solidFill>
                  <a:schemeClr val="tx1"/>
                </a:solidFill>
              </a:rPr>
              <a:t>single</a:t>
            </a:r>
            <a:r>
              <a:rPr lang="de-DE">
                <a:solidFill>
                  <a:schemeClr val="tx1"/>
                </a:solidFill>
              </a:rPr>
              <a:t> end </a:t>
            </a:r>
            <a:r>
              <a:rPr lang="de-DE">
                <a:solidFill>
                  <a:schemeClr val="tx1"/>
                </a:solidFill>
              </a:rPr>
              <a:t>place</a:t>
            </a:r>
            <a:r>
              <a:rPr lang="de-DE">
                <a:solidFill>
                  <a:schemeClr val="tx1"/>
                </a:solidFill>
              </a:rPr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b="0" i="1">
                          <a:solidFill>
                            <a:schemeClr val="tx1"/>
                          </a:solidFill>
                          <a:latin typeface="Cambria Math"/>
                        </a:rPr>
                        <m:t>𝑒</m:t>
                      </m:r>
                      <m:r>
                        <m:rPr/>
                        <a:rPr lang="de-DE" b="0" i="1">
                          <a:solidFill>
                            <a:schemeClr val="tx1"/>
                          </a:solidFill>
                          <a:latin typeface="Cambria Math"/>
                        </a:rPr>
                        <m:t>∈</m:t>
                      </m:r>
                      <m:r>
                        <m:rPr/>
                        <a:rPr lang="de-DE" b="0" i="1">
                          <a:solidFill>
                            <a:schemeClr val="tx1"/>
                          </a:solidFill>
                          <a:latin typeface="Cambria Math"/>
                        </a:rPr>
                        <m:t>𝑃</m:t>
                      </m:r>
                    </m:oMath>
                  </m:oMathPara>
                </a14:m>
              </mc:Choice>
              <mc:Fallback/>
            </mc:AlternateContent>
            <a:r>
              <a:rPr lang="de-DE">
                <a:solidFill>
                  <a:schemeClr val="tx1"/>
                </a:solidFill>
              </a:rPr>
              <a:t> </a:t>
            </a:r>
            <a:br>
              <a:rPr lang="de-DE">
                <a:solidFill>
                  <a:schemeClr val="tx1"/>
                </a:solidFill>
              </a:rPr>
            </a:br>
            <a:r>
              <a:rPr lang="de-DE">
                <a:solidFill>
                  <a:schemeClr val="tx1"/>
                </a:solidFill>
              </a:rPr>
              <a:t>(without subsequent </a:t>
            </a:r>
            <a:r>
              <a:rPr lang="de-DE">
                <a:solidFill>
                  <a:schemeClr val="tx1"/>
                </a:solidFill>
              </a:rPr>
              <a:t>transitions</a:t>
            </a:r>
            <a:r>
              <a:rPr lang="de-DE">
                <a:solidFill>
                  <a:schemeClr val="tx1"/>
                </a:solidFill>
              </a:rPr>
              <a:t>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Trace Clustering – Motivation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39951" y="1357809"/>
            <a:ext cx="2743200" cy="4390617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000"/>
              <a:t>High </a:t>
            </a:r>
            <a:r>
              <a:rPr lang="de-DE" sz="2000" i="1"/>
              <a:t>diversity</a:t>
            </a:r>
            <a:r>
              <a:rPr lang="de-DE" sz="2000" i="1"/>
              <a:t>: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Single </a:t>
            </a:r>
            <a:r>
              <a:rPr lang="de-DE" sz="2000"/>
              <a:t>cases</a:t>
            </a:r>
            <a:r>
              <a:rPr lang="de-DE" sz="2000"/>
              <a:t> </a:t>
            </a:r>
            <a:r>
              <a:rPr lang="de-DE" sz="2000"/>
              <a:t>differ</a:t>
            </a:r>
            <a:r>
              <a:rPr lang="de-DE" sz="2000"/>
              <a:t> </a:t>
            </a:r>
            <a:r>
              <a:rPr lang="de-DE" sz="2000"/>
              <a:t>significantly</a:t>
            </a:r>
            <a:r>
              <a:rPr lang="de-DE" sz="2000"/>
              <a:t> </a:t>
            </a:r>
            <a:r>
              <a:rPr lang="de-DE" sz="2000"/>
              <a:t>from</a:t>
            </a:r>
            <a:r>
              <a:rPr lang="de-DE" sz="2000"/>
              <a:t> </a:t>
            </a:r>
            <a:r>
              <a:rPr lang="de-DE" sz="2000"/>
              <a:t>one</a:t>
            </a:r>
            <a:r>
              <a:rPr lang="de-DE" sz="2000"/>
              <a:t> </a:t>
            </a:r>
            <a:r>
              <a:rPr lang="de-DE" sz="2000"/>
              <a:t>another</a:t>
            </a:r>
            <a:endParaRPr lang="de-DE" sz="2000"/>
          </a:p>
          <a:p>
            <a:pPr marL="0" indent="0">
              <a:buNone/>
              <a:defRPr/>
            </a:pPr>
            <a:br>
              <a:rPr lang="de-DE" sz="2000"/>
            </a:br>
            <a:r>
              <a:rPr lang="de-DE" sz="2000"/>
              <a:t> </a:t>
            </a:r>
            <a:r>
              <a:rPr lang="de-DE" sz="2000"/>
              <a:t>possibly</a:t>
            </a:r>
            <a:r>
              <a:rPr lang="de-DE" sz="2000"/>
              <a:t> </a:t>
            </a:r>
            <a:r>
              <a:rPr lang="de-DE" sz="2000"/>
              <a:t>very</a:t>
            </a:r>
            <a:r>
              <a:rPr lang="de-DE" sz="2000"/>
              <a:t> </a:t>
            </a:r>
            <a:br>
              <a:rPr lang="de-DE" sz="2000"/>
            </a:br>
            <a:r>
              <a:rPr lang="de-DE" sz="2000"/>
              <a:t>    </a:t>
            </a:r>
            <a:r>
              <a:rPr lang="de-DE" sz="2000"/>
              <a:t>complex</a:t>
            </a:r>
            <a:r>
              <a:rPr lang="de-DE" sz="2000"/>
              <a:t> </a:t>
            </a:r>
            <a:r>
              <a:rPr lang="de-DE" sz="2000"/>
              <a:t>models</a:t>
            </a:r>
            <a:endParaRPr lang="de-DE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14" name="Gruppieren 13" hidden="0"/>
          <p:cNvGrpSpPr/>
          <p:nvPr isPhoto="0" userDrawn="0"/>
        </p:nvGrpSpPr>
        <p:grpSpPr bwMode="auto">
          <a:xfrm>
            <a:off x="3148834" y="1321842"/>
            <a:ext cx="5523020" cy="4267549"/>
            <a:chOff x="6295942" y="2003478"/>
            <a:chExt cx="5523020" cy="4267549"/>
          </a:xfrm>
        </p:grpSpPr>
        <p:grpSp>
          <p:nvGrpSpPr>
            <p:cNvPr id="13" name="Gruppieren 12" hidden="0"/>
            <p:cNvGrpSpPr/>
            <p:nvPr isPhoto="0" userDrawn="0"/>
          </p:nvGrpSpPr>
          <p:grpSpPr bwMode="auto">
            <a:xfrm>
              <a:off x="6431280" y="2003478"/>
              <a:ext cx="5387682" cy="4267549"/>
              <a:chOff x="6431280" y="2003478"/>
              <a:chExt cx="5387682" cy="4267549"/>
            </a:xfrm>
          </p:grpSpPr>
          <p:pic>
            <p:nvPicPr>
              <p:cNvPr id="7" name="Grafik 6" hidden="0"/>
              <p:cNvPicPr>
                <a:picLocks noChangeAspect="1"/>
              </p:cNvPicPr>
              <p:nvPr isPhoto="0" userDrawn="0"/>
            </p:nvPicPr>
            <p:blipFill>
              <a:blip r:embed="rId2"/>
              <a:stretch/>
            </p:blipFill>
            <p:spPr bwMode="auto">
              <a:xfrm>
                <a:off x="6431280" y="2003478"/>
                <a:ext cx="5387682" cy="4267549"/>
              </a:xfrm>
              <a:prstGeom prst="rect">
                <a:avLst/>
              </a:prstGeom>
            </p:spPr>
          </p:pic>
          <p:sp>
            <p:nvSpPr>
              <p:cNvPr id="11" name="Rechteck 10" hidden="0"/>
              <p:cNvSpPr/>
              <p:nvPr isPhoto="0" userDrawn="0"/>
            </p:nvSpPr>
            <p:spPr bwMode="auto">
              <a:xfrm>
                <a:off x="7140293" y="2665177"/>
                <a:ext cx="1013107" cy="44982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GB"/>
              </a:p>
            </p:txBody>
          </p:sp>
        </p:grpSp>
        <p:sp>
          <p:nvSpPr>
            <p:cNvPr id="10" name="Textfeld 9" hidden="0"/>
            <p:cNvSpPr txBox="1"/>
            <p:nvPr isPhoto="0" userDrawn="0"/>
          </p:nvSpPr>
          <p:spPr bwMode="auto">
            <a:xfrm>
              <a:off x="6295942" y="2065012"/>
              <a:ext cx="19438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Complete</a:t>
              </a:r>
              <a:r>
                <a:rPr lang="de-DE"/>
                <a:t> Event Log </a:t>
              </a:r>
              <a:r>
                <a:rPr lang="de-DE"/>
                <a:t>as</a:t>
              </a:r>
              <a:r>
                <a:rPr lang="de-DE"/>
                <a:t> a </a:t>
              </a:r>
              <a:r>
                <a:rPr lang="de-DE"/>
                <a:t>Process</a:t>
              </a:r>
              <a:r>
                <a:rPr lang="de-DE"/>
                <a:t> </a:t>
              </a:r>
              <a:r>
                <a:rPr lang="de-DE" i="1"/>
                <a:t>„Spaghetti“ </a:t>
              </a:r>
              <a:r>
                <a:rPr lang="de-DE"/>
                <a:t>Model</a:t>
              </a:r>
              <a:endParaRPr lang="en-GB"/>
            </a:p>
          </p:txBody>
        </p:sp>
      </p:grpSp>
      <p:sp>
        <p:nvSpPr>
          <p:cNvPr id="8" name="Rechteck 7" hidden="0"/>
          <p:cNvSpPr/>
          <p:nvPr isPhoto="0" userDrawn="0"/>
        </p:nvSpPr>
        <p:spPr bwMode="auto">
          <a:xfrm>
            <a:off x="8872875" y="4036652"/>
            <a:ext cx="2922868" cy="1398807"/>
          </a:xfrm>
          <a:prstGeom prst="rect">
            <a:avLst/>
          </a:prstGeom>
          <a:solidFill>
            <a:schemeClr val="accent1"/>
          </a:solidFill>
        </p:spPr>
        <p:txBody>
          <a:bodyPr wrap="square" lIns="180000" tIns="144000" rIns="180000" bIns="144000">
            <a:spAutoFit/>
          </a:bodyPr>
          <a:lstStyle/>
          <a:p>
            <a:pPr>
              <a:defRPr/>
            </a:pPr>
            <a:r>
              <a:rPr lang="de-DE">
                <a:solidFill>
                  <a:schemeClr val="bg1"/>
                </a:solidFill>
              </a:rPr>
              <a:t>Our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sushi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process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can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be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very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complex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depending</a:t>
            </a:r>
            <a:r>
              <a:rPr lang="de-DE">
                <a:solidFill>
                  <a:schemeClr val="bg1"/>
                </a:solidFill>
              </a:rPr>
              <a:t> on </a:t>
            </a:r>
            <a:r>
              <a:rPr lang="de-DE">
                <a:solidFill>
                  <a:schemeClr val="bg1"/>
                </a:solidFill>
              </a:rPr>
              <a:t>the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granularity</a:t>
            </a:r>
            <a:r>
              <a:rPr lang="de-DE">
                <a:solidFill>
                  <a:schemeClr val="bg1"/>
                </a:solidFill>
              </a:rPr>
              <a:t> of </a:t>
            </a:r>
            <a:r>
              <a:rPr lang="de-DE">
                <a:solidFill>
                  <a:schemeClr val="bg1"/>
                </a:solidFill>
              </a:rPr>
              <a:t>visualization</a:t>
            </a:r>
            <a:endParaRPr lang="de-DE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Models – Roundup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10" name="Gruppieren 9" hidden="0"/>
          <p:cNvGrpSpPr/>
          <p:nvPr isPhoto="0" userDrawn="0"/>
        </p:nvGrpSpPr>
        <p:grpSpPr bwMode="auto">
          <a:xfrm>
            <a:off x="1376361" y="1858072"/>
            <a:ext cx="9439275" cy="3477875"/>
            <a:chOff x="1398572" y="1981693"/>
            <a:chExt cx="9439275" cy="3477875"/>
          </a:xfrm>
        </p:grpSpPr>
        <p:sp>
          <p:nvSpPr>
            <p:cNvPr id="7" name="Rechteck 6" hidden="0"/>
            <p:cNvSpPr/>
            <p:nvPr isPhoto="0" userDrawn="0"/>
          </p:nvSpPr>
          <p:spPr bwMode="auto">
            <a:xfrm>
              <a:off x="1398572" y="1981693"/>
              <a:ext cx="4495800" cy="347787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de-DE" sz="2000" b="1"/>
                <a:t>Process</a:t>
              </a:r>
              <a:r>
                <a:rPr lang="de-DE" sz="2000" b="1"/>
                <a:t> </a:t>
              </a:r>
              <a:r>
                <a:rPr lang="de-DE" sz="2000" b="1"/>
                <a:t>models</a:t>
              </a:r>
              <a:r>
                <a:rPr lang="de-DE" sz="2000" b="1"/>
                <a:t> </a:t>
              </a:r>
              <a:r>
                <a:rPr lang="de-DE" sz="2000" b="1"/>
                <a:t>considered</a:t>
              </a:r>
              <a:r>
                <a:rPr lang="de-DE" sz="2000" b="1"/>
                <a:t> so </a:t>
              </a:r>
              <a:r>
                <a:rPr lang="de-DE" sz="2000" b="1"/>
                <a:t>far</a:t>
              </a:r>
              <a:endParaRPr lang="de-DE" sz="2000" b="1"/>
            </a:p>
            <a:p>
              <a:pPr>
                <a:defRPr/>
              </a:pPr>
              <a:endParaRPr lang="de-DE" sz="2000"/>
            </a:p>
            <a:p>
              <a:pPr marL="285750" indent="-285750">
                <a:buFont typeface="Arial"/>
                <a:buChar char="•"/>
                <a:defRPr/>
              </a:pPr>
              <a:r>
                <a:rPr lang="de-DE" sz="2000"/>
                <a:t>Transitions</a:t>
              </a:r>
              <a:r>
                <a:rPr lang="de-DE" sz="2000"/>
                <a:t> </a:t>
              </a:r>
              <a:r>
                <a:rPr lang="de-DE" sz="2000"/>
                <a:t>systems</a:t>
              </a:r>
              <a:endParaRPr lang="de-DE" sz="2000"/>
            </a:p>
            <a:p>
              <a:pPr marL="285750" indent="-285750">
                <a:buFont typeface="Arial"/>
                <a:buChar char="•"/>
                <a:defRPr/>
              </a:pPr>
              <a:r>
                <a:rPr lang="de-DE" sz="2000"/>
                <a:t>BPMN</a:t>
              </a:r>
              <a:endParaRPr/>
            </a:p>
            <a:p>
              <a:pPr marL="285750" indent="-285750">
                <a:buFont typeface="Arial"/>
                <a:buChar char="•"/>
                <a:defRPr/>
              </a:pPr>
              <a:r>
                <a:rPr lang="de-DE" sz="2000"/>
                <a:t>Petri Nets (and Workflow Nets)</a:t>
              </a:r>
              <a:endParaRPr/>
            </a:p>
            <a:p>
              <a:pPr marL="285750" indent="-285750">
                <a:buFont typeface="Arial"/>
                <a:buChar char="•"/>
                <a:defRPr/>
              </a:pPr>
              <a:r>
                <a:rPr lang="de-DE" sz="2000"/>
                <a:t>Trace Clustering</a:t>
              </a:r>
              <a:endParaRPr/>
            </a:p>
            <a:p>
              <a:pPr marL="285750" indent="-285750">
                <a:buFont typeface="Arial"/>
                <a:buChar char="•"/>
                <a:defRPr/>
              </a:pPr>
              <a:endParaRPr lang="de-DE" sz="2000"/>
            </a:p>
            <a:p>
              <a:pPr>
                <a:defRPr/>
              </a:pPr>
              <a:r>
                <a:rPr lang="de-DE" sz="2000"/>
                <a:t>There</a:t>
              </a:r>
              <a:r>
                <a:rPr lang="de-DE" sz="2000"/>
                <a:t> </a:t>
              </a:r>
              <a:r>
                <a:rPr lang="de-DE" sz="2000"/>
                <a:t>are</a:t>
              </a:r>
              <a:r>
                <a:rPr lang="de-DE" sz="2000"/>
                <a:t> still </a:t>
              </a:r>
              <a:r>
                <a:rPr lang="de-DE" sz="2000"/>
                <a:t>others</a:t>
              </a:r>
              <a:r>
                <a:rPr lang="de-DE" sz="2000"/>
                <a:t> like</a:t>
              </a:r>
              <a:endParaRPr/>
            </a:p>
            <a:p>
              <a:pPr marL="285750" indent="-285750">
                <a:buFont typeface="Arial"/>
                <a:buChar char="•"/>
                <a:defRPr/>
              </a:pPr>
              <a:r>
                <a:rPr lang="de-DE" sz="2000"/>
                <a:t>Reachability</a:t>
              </a:r>
              <a:r>
                <a:rPr lang="de-DE" sz="2000"/>
                <a:t> </a:t>
              </a:r>
              <a:r>
                <a:rPr lang="de-DE" sz="2000"/>
                <a:t>graphs</a:t>
              </a:r>
              <a:endParaRPr lang="de-DE" sz="2000"/>
            </a:p>
            <a:p>
              <a:pPr marL="285750" indent="-285750">
                <a:buFont typeface="Arial"/>
                <a:buChar char="•"/>
                <a:defRPr/>
              </a:pPr>
              <a:r>
                <a:rPr lang="de-DE" sz="2000"/>
                <a:t>Causal</a:t>
              </a:r>
              <a:r>
                <a:rPr lang="de-DE" sz="2000"/>
                <a:t> </a:t>
              </a:r>
              <a:r>
                <a:rPr lang="de-DE" sz="2000"/>
                <a:t>networks</a:t>
              </a:r>
              <a:endParaRPr lang="de-DE" sz="2000"/>
            </a:p>
            <a:p>
              <a:pPr marL="285750" indent="-285750">
                <a:buFont typeface="Arial"/>
                <a:buChar char="•"/>
                <a:defRPr/>
              </a:pPr>
              <a:r>
                <a:rPr lang="de-DE" sz="2000"/>
                <a:t>…</a:t>
              </a:r>
              <a:endParaRPr/>
            </a:p>
          </p:txBody>
        </p:sp>
        <p:sp>
          <p:nvSpPr>
            <p:cNvPr id="9" name="Rechteck 8" hidden="0"/>
            <p:cNvSpPr/>
            <p:nvPr isPhoto="0" userDrawn="0"/>
          </p:nvSpPr>
          <p:spPr bwMode="auto">
            <a:xfrm>
              <a:off x="5894372" y="1981693"/>
              <a:ext cx="4943475" cy="347787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de-DE" sz="2000" b="1"/>
                <a:t>Benefits</a:t>
              </a:r>
              <a:endParaRPr lang="de-DE" sz="2000" b="1"/>
            </a:p>
            <a:p>
              <a:pPr>
                <a:defRPr/>
              </a:pPr>
              <a:endParaRPr lang="de-DE" sz="2000"/>
            </a:p>
            <a:p>
              <a:pPr marL="342900" indent="-342900">
                <a:buFont typeface="Arial"/>
                <a:buChar char="•"/>
                <a:defRPr/>
              </a:pPr>
              <a:r>
                <a:rPr lang="de-DE" sz="2000"/>
                <a:t>Process </a:t>
              </a:r>
              <a:r>
                <a:rPr lang="de-DE" sz="2000"/>
                <a:t>analysis</a:t>
              </a:r>
              <a:r>
                <a:rPr lang="de-DE" sz="2000"/>
                <a:t> </a:t>
              </a:r>
              <a:r>
                <a:rPr lang="de-DE" sz="2000"/>
                <a:t>gets</a:t>
              </a:r>
              <a:r>
                <a:rPr lang="de-DE" sz="2000"/>
                <a:t> </a:t>
              </a:r>
              <a:r>
                <a:rPr lang="de-DE" sz="2000"/>
                <a:t>simplified</a:t>
              </a:r>
              <a:endParaRPr lang="de-DE" sz="2000"/>
            </a:p>
            <a:p>
              <a:pPr marL="342900" indent="-342900">
                <a:buFont typeface="Arial"/>
                <a:buChar char="•"/>
                <a:defRPr/>
              </a:pPr>
              <a:r>
                <a:rPr lang="de-DE" sz="2000"/>
                <a:t>Predict</a:t>
              </a:r>
              <a:r>
                <a:rPr lang="de-DE" sz="2000"/>
                <a:t> </a:t>
              </a:r>
              <a:r>
                <a:rPr lang="de-DE" sz="2000"/>
                <a:t>performance</a:t>
              </a:r>
              <a:r>
                <a:rPr lang="de-DE" sz="2000"/>
                <a:t> via </a:t>
              </a:r>
              <a:r>
                <a:rPr lang="de-DE" sz="2000"/>
                <a:t>simulation</a:t>
              </a:r>
              <a:endParaRPr lang="de-DE" sz="2000"/>
            </a:p>
            <a:p>
              <a:pPr marL="342900" indent="-342900">
                <a:buFont typeface="Arial"/>
                <a:buChar char="•"/>
                <a:defRPr/>
              </a:pPr>
              <a:r>
                <a:rPr lang="de-DE" sz="2000"/>
                <a:t>Predetermine</a:t>
              </a:r>
              <a:r>
                <a:rPr lang="de-DE" sz="2000"/>
                <a:t> </a:t>
              </a:r>
              <a:r>
                <a:rPr lang="de-DE" sz="2000"/>
                <a:t>guidelines</a:t>
              </a:r>
              <a:r>
                <a:rPr lang="de-DE" sz="2000"/>
                <a:t> </a:t>
              </a:r>
              <a:endParaRPr/>
            </a:p>
            <a:p>
              <a:pPr marL="342900" indent="-342900">
                <a:buFont typeface="Arial"/>
                <a:buChar char="•"/>
                <a:defRPr/>
              </a:pPr>
              <a:r>
                <a:rPr lang="de-DE" sz="2000"/>
                <a:t>Purpose</a:t>
              </a:r>
              <a:r>
                <a:rPr lang="de-DE" sz="2000"/>
                <a:t> </a:t>
              </a:r>
              <a:r>
                <a:rPr lang="de-DE" sz="2000"/>
                <a:t>determines</a:t>
              </a:r>
              <a:r>
                <a:rPr lang="de-DE" sz="2000"/>
                <a:t> </a:t>
              </a:r>
              <a:r>
                <a:rPr lang="de-DE" sz="2000"/>
                <a:t>outcome</a:t>
              </a:r>
              <a:endParaRPr lang="de-DE" sz="2000"/>
            </a:p>
            <a:p>
              <a:pPr marL="342900" indent="-342900">
                <a:buFont typeface="Arial"/>
                <a:buChar char="•"/>
                <a:defRPr/>
              </a:pPr>
              <a:r>
                <a:rPr lang="de-DE" sz="2000"/>
                <a:t>…</a:t>
              </a:r>
              <a:endParaRPr/>
            </a:p>
            <a:p>
              <a:pPr marL="342900" indent="-342900">
                <a:buFont typeface="Arial"/>
                <a:buChar char="•"/>
                <a:defRPr/>
              </a:pPr>
              <a:endParaRPr lang="de-DE" sz="2000"/>
            </a:p>
            <a:p>
              <a:pPr marL="342900" indent="-342900">
                <a:buFont typeface="Arial"/>
                <a:buChar char="•"/>
                <a:defRPr/>
              </a:pPr>
              <a:endParaRPr lang="de-DE" sz="2000"/>
            </a:p>
            <a:p>
              <a:pPr>
                <a:defRPr/>
              </a:pPr>
              <a:endParaRPr lang="de-DE" sz="2000"/>
            </a:p>
            <a:p>
              <a:pPr marL="342900" indent="-342900">
                <a:buFont typeface="Arial"/>
                <a:buChar char="•"/>
                <a:defRPr/>
              </a:pPr>
              <a:endParaRPr lang="de-DE" sz="20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Processes</a:t>
            </a:r>
            <a:r>
              <a:rPr lang="de-DE"/>
              <a:t> </a:t>
            </a:r>
            <a:r>
              <a:rPr lang="de-DE"/>
              <a:t>occur</a:t>
            </a:r>
            <a:r>
              <a:rPr lang="de-DE"/>
              <a:t> </a:t>
            </a:r>
            <a:r>
              <a:rPr lang="de-DE"/>
              <a:t>everywhere</a:t>
            </a:r>
            <a:endParaRPr lang="de-DE"/>
          </a:p>
        </p:txBody>
      </p:sp>
      <p:sp>
        <p:nvSpPr>
          <p:cNvPr id="4" name="Fußzeilenplatzhalter 3" hidden="0"/>
          <p:cNvSpPr>
            <a:spLocks noGrp="1"/>
          </p:cNvSpPr>
          <p:nvPr isPhoto="0" userDrawn="0">
            <p:ph type="ftr" sz="quarter" idx="4294967295" hasCustomPrompt="0"/>
          </p:nvPr>
        </p:nvSpPr>
        <p:spPr bwMode="auto">
          <a:xfrm>
            <a:off x="0" y="6496050"/>
            <a:ext cx="6480174" cy="225425"/>
          </a:xfrm>
        </p:spPr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5" name="Foliennummernplatzhalter 4" hidden="0"/>
          <p:cNvSpPr>
            <a:spLocks noGrp="1"/>
          </p:cNvSpPr>
          <p:nvPr isPhoto="0" userDrawn="0">
            <p:ph type="sldNum" sz="quarter" idx="4294967295" hasCustomPrompt="0"/>
          </p:nvPr>
        </p:nvSpPr>
        <p:spPr bwMode="auto">
          <a:xfrm>
            <a:off x="10240963" y="6491288"/>
            <a:ext cx="1951037" cy="230187"/>
          </a:xfrm>
        </p:spPr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graphicFrame>
        <p:nvGraphicFramePr>
          <p:cNvPr id="6" name="Diagramm 5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383117" y="1317612"/>
          <a:ext cx="11425768" cy="4778477"/>
          <a:chOff x="0" y="0"/>
          <a:chExt cx="11425768" cy="47784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5" r:qs="rId6" r:cs="rId4"/>
          </a:graphicData>
        </a:graphic>
      </p:graphicFrame>
      <p:pic>
        <p:nvPicPr>
          <p:cNvPr id="7" name="Picture 2" descr="https://pixabay.com/get/eb30b60920fc083ed1534705fb0938c9bd22ffd41cb0174393f7c87ea7/cockpit-2576889_1920.jpg" hidden="0"/>
          <p:cNvPicPr>
            <a:picLocks noChangeAspect="1" noChangeArrowheads="1"/>
          </p:cNvPicPr>
          <p:nvPr isPhoto="0" userDrawn="0"/>
        </p:nvPicPr>
        <p:blipFill>
          <a:blip r:embed="rId7"/>
          <a:stretch/>
        </p:blipFill>
        <p:spPr bwMode="auto">
          <a:xfrm>
            <a:off x="7116818" y="912711"/>
            <a:ext cx="1186992" cy="791328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8" name="Picture 4" descr="https://pixabay.com/get/eb30b6072cf5013ed1534705fb0938c9bd22ffd41cb0174393f8c07fa5/construction-2578410_1920.jpg" hidden="0"/>
          <p:cNvPicPr>
            <a:picLocks noChangeAspect="1" noChangeArrowheads="1"/>
          </p:cNvPicPr>
          <p:nvPr isPhoto="0" userDrawn="0"/>
        </p:nvPicPr>
        <p:blipFill>
          <a:blip r:embed="rId8"/>
          <a:stretch/>
        </p:blipFill>
        <p:spPr bwMode="auto">
          <a:xfrm>
            <a:off x="8761103" y="920558"/>
            <a:ext cx="1214702" cy="809801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9" name="Picture 6" descr="https://pixabay.com/get/e83db30d2cf1093ed1534705fb0938c9bd22ffd41cb0174393f8c371af/surgery-1822458_1920.jpg" hidden="0"/>
          <p:cNvPicPr>
            <a:picLocks noChangeAspect="1" noChangeArrowheads="1"/>
          </p:cNvPicPr>
          <p:nvPr isPhoto="0" userDrawn="0"/>
        </p:nvPicPr>
        <p:blipFill>
          <a:blip r:embed="rId9"/>
          <a:stretch/>
        </p:blipFill>
        <p:spPr bwMode="auto">
          <a:xfrm>
            <a:off x="5484044" y="919925"/>
            <a:ext cx="1214703" cy="810434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10" name="Picture 2" descr="Image result for factory" hidden="0"/>
          <p:cNvPicPr>
            <a:picLocks noChangeAspect="1" noChangeArrowheads="1"/>
          </p:cNvPicPr>
          <p:nvPr isPhoto="0" userDrawn="0"/>
        </p:nvPicPr>
        <p:blipFill>
          <a:blip r:embed="rId10"/>
          <a:stretch/>
        </p:blipFill>
        <p:spPr bwMode="auto">
          <a:xfrm>
            <a:off x="10433098" y="893604"/>
            <a:ext cx="1218405" cy="810435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11" name="Picture 4" descr="Kitchen, Work, Restaurant, Cook, Chef, Professional" hidden="0"/>
          <p:cNvPicPr>
            <a:picLocks noChangeAspect="1" noChangeArrowheads="1"/>
          </p:cNvPicPr>
          <p:nvPr isPhoto="0" userDrawn="0"/>
        </p:nvPicPr>
        <p:blipFill>
          <a:blip r:embed="rId11"/>
          <a:stretch/>
        </p:blipFill>
        <p:spPr bwMode="auto">
          <a:xfrm>
            <a:off x="3853342" y="912711"/>
            <a:ext cx="1214702" cy="809801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12" name="Picture 6" descr="Port, Ships, Cranes, Load, Containers, Sea, Sky" hidden="0"/>
          <p:cNvPicPr>
            <a:picLocks noChangeAspect="1" noChangeArrowheads="1"/>
          </p:cNvPicPr>
          <p:nvPr isPhoto="0" userDrawn="0"/>
        </p:nvPicPr>
        <p:blipFill>
          <a:blip r:embed="rId12"/>
          <a:stretch/>
        </p:blipFill>
        <p:spPr bwMode="auto">
          <a:xfrm>
            <a:off x="2192315" y="912710"/>
            <a:ext cx="1218405" cy="809802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hteck 2" hidden="0"/>
          <p:cNvSpPr/>
          <p:nvPr isPhoto="0" userDrawn="0"/>
        </p:nvSpPr>
        <p:spPr bwMode="auto">
          <a:xfrm>
            <a:off x="6293594" y="3121560"/>
            <a:ext cx="3682825" cy="334229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5" name="Titel 4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Agenda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Event Logs as Starting Point</a:t>
            </a:r>
            <a:endParaRPr lang="de-DE"/>
          </a:p>
        </p:txBody>
      </p:sp>
      <p:graphicFrame>
        <p:nvGraphicFramePr>
          <p:cNvPr id="12" name="Inhaltsplatzhalter 11" hidden="0"/>
          <p:cNvGraphicFramePr>
            <a:graphicFrameLocks xmlns:a="http://schemas.openxmlformats.org/drawingml/2006/main" noGrp="1"/>
          </p:cNvGraphicFramePr>
          <p:nvPr isPhoto="0" userDrawn="0">
            <p:ph idx="1" hasCustomPrompt="0"/>
          </p:nvPr>
        </p:nvGraphicFramePr>
        <p:xfrm>
          <a:off x="373063" y="1028700"/>
          <a:ext cx="11350432" cy="539496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1634710"/>
                <a:gridCol w="2990080"/>
                <a:gridCol w="1760473"/>
                <a:gridCol w="1591806"/>
                <a:gridCol w="1655056"/>
                <a:gridCol w="1718306"/>
              </a:tblGrid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case</a:t>
                      </a:r>
                      <a:r>
                        <a:rPr lang="de-DE"/>
                        <a:t> </a:t>
                      </a:r>
                      <a:r>
                        <a:rPr lang="de-DE"/>
                        <a:t>id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activity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timestamp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resource</a:t>
                      </a:r>
                      <a:r>
                        <a:rPr lang="de-DE"/>
                        <a:t> 1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resource</a:t>
                      </a:r>
                      <a:r>
                        <a:rPr lang="de-DE"/>
                        <a:t> 2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execution</a:t>
                      </a:r>
                      <a:r>
                        <a:rPr lang="de-DE"/>
                        <a:t> </a:t>
                      </a:r>
                      <a:r>
                        <a:rPr lang="de-DE"/>
                        <a:t>quality</a:t>
                      </a:r>
                      <a:endParaRPr lang="en-US"/>
                    </a:p>
                  </a:txBody>
                  <a:tcPr/>
                </a:tc>
              </a:tr>
              <a:tr h="323999">
                <a:tc gridSpan="6"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…</a:t>
                      </a:r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113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get</a:t>
                      </a:r>
                      <a:r>
                        <a:rPr lang="de-DE"/>
                        <a:t> </a:t>
                      </a:r>
                      <a:r>
                        <a:rPr lang="de-DE"/>
                        <a:t>ingredients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09:31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Andreas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bag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good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239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slice </a:t>
                      </a:r>
                      <a:r>
                        <a:rPr lang="de-DE"/>
                        <a:t>salmon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09:35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Bianca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knife</a:t>
                      </a:r>
                      <a:r>
                        <a:rPr lang="de-DE"/>
                        <a:t> 1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medium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239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spread</a:t>
                      </a:r>
                      <a:r>
                        <a:rPr lang="de-DE"/>
                        <a:t> on </a:t>
                      </a:r>
                      <a:r>
                        <a:rPr lang="de-DE"/>
                        <a:t>nori</a:t>
                      </a:r>
                      <a:r>
                        <a:rPr lang="de-DE"/>
                        <a:t> </a:t>
                      </a:r>
                      <a:r>
                        <a:rPr lang="de-DE"/>
                        <a:t>sheet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09:42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Bianca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very</a:t>
                      </a:r>
                      <a:r>
                        <a:rPr lang="de-DE"/>
                        <a:t> </a:t>
                      </a:r>
                      <a:r>
                        <a:rPr lang="de-DE"/>
                        <a:t>good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248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eat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09:43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Charlie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-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249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get</a:t>
                      </a:r>
                      <a:r>
                        <a:rPr lang="de-DE"/>
                        <a:t> </a:t>
                      </a:r>
                      <a:r>
                        <a:rPr lang="de-DE"/>
                        <a:t>ingredients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09:47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Andreas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bag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good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113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cook</a:t>
                      </a:r>
                      <a:r>
                        <a:rPr lang="de-DE"/>
                        <a:t> </a:t>
                      </a:r>
                      <a:r>
                        <a:rPr lang="de-DE"/>
                        <a:t>rice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09:51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Bianca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rice</a:t>
                      </a:r>
                      <a:r>
                        <a:rPr lang="de-DE"/>
                        <a:t> </a:t>
                      </a:r>
                      <a:r>
                        <a:rPr lang="de-DE"/>
                        <a:t>cooker</a:t>
                      </a:r>
                      <a:r>
                        <a:rPr lang="de-DE"/>
                        <a:t> 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poor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239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roll and slice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09:51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Charlie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knife</a:t>
                      </a:r>
                      <a:r>
                        <a:rPr lang="de-DE"/>
                        <a:t> 1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good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113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peel</a:t>
                      </a:r>
                      <a:r>
                        <a:rPr lang="de-DE"/>
                        <a:t> </a:t>
                      </a:r>
                      <a:r>
                        <a:rPr lang="de-DE"/>
                        <a:t>avocado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09:53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Andreas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knife</a:t>
                      </a:r>
                      <a:r>
                        <a:rPr lang="de-DE"/>
                        <a:t> 2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poor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239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add</a:t>
                      </a:r>
                      <a:r>
                        <a:rPr lang="de-DE"/>
                        <a:t> </a:t>
                      </a:r>
                      <a:r>
                        <a:rPr lang="de-DE"/>
                        <a:t>soy</a:t>
                      </a:r>
                      <a:r>
                        <a:rPr lang="de-DE"/>
                        <a:t> </a:t>
                      </a:r>
                      <a:r>
                        <a:rPr lang="de-DE"/>
                        <a:t>sauce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09:54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Bianca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good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239</a:t>
                      </a:r>
                      <a:r>
                        <a:rPr lang="de-DE"/>
                        <a:t> 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add</a:t>
                      </a:r>
                      <a:r>
                        <a:rPr lang="de-DE"/>
                        <a:t> </a:t>
                      </a:r>
                      <a:r>
                        <a:rPr lang="de-DE"/>
                        <a:t>soy</a:t>
                      </a:r>
                      <a:r>
                        <a:rPr lang="de-DE"/>
                        <a:t> </a:t>
                      </a:r>
                      <a:r>
                        <a:rPr lang="de-DE"/>
                        <a:t>sauce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09:55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Bianca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poor</a:t>
                      </a:r>
                      <a:endParaRPr lang="en-US"/>
                    </a:p>
                  </a:txBody>
                  <a:tcPr/>
                </a:tc>
              </a:tr>
              <a:tr h="323999"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Sushi 239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eat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09:57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Andreas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de-DE"/>
                        <a:t>-</a:t>
                      </a:r>
                      <a:endParaRPr lang="en-US"/>
                    </a:p>
                  </a:txBody>
                  <a:tcPr/>
                </a:tc>
              </a:tr>
              <a:tr h="323999">
                <a:tc gridSpan="6"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…</a:t>
                      </a:r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</a:tbl>
          </a:graphicData>
        </a:graphic>
      </p:graphicFrame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Event Logs </a:t>
            </a:r>
            <a:r>
              <a:rPr lang="de-DE"/>
              <a:t>Technically</a:t>
            </a:r>
            <a:endParaRPr lang="de-DE"/>
          </a:p>
        </p:txBody>
      </p:sp>
      <p:sp>
        <p:nvSpPr>
          <p:cNvPr id="9" name="Inhaltsplatzhalter 2" hidden="0"/>
          <p:cNvSpPr>
            <a:spLocks noGrp="1"/>
          </p:cNvSpPr>
          <p:nvPr isPhoto="0" userDrawn="0">
            <p:ph sz="half"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400"/>
              <a:t>Data </a:t>
            </a:r>
            <a:r>
              <a:rPr lang="de-DE" sz="2400"/>
              <a:t>collection</a:t>
            </a:r>
            <a:r>
              <a:rPr lang="de-DE" sz="2400"/>
              <a:t> </a:t>
            </a:r>
            <a:r>
              <a:rPr lang="de-DE" sz="2400"/>
              <a:t>mostly</a:t>
            </a:r>
            <a:r>
              <a:rPr lang="de-DE" sz="2400"/>
              <a:t> </a:t>
            </a:r>
            <a:r>
              <a:rPr lang="de-DE" sz="2400"/>
              <a:t>fully</a:t>
            </a:r>
            <a:r>
              <a:rPr lang="de-DE" sz="2400"/>
              <a:t> </a:t>
            </a:r>
            <a:r>
              <a:rPr lang="de-DE" sz="2400"/>
              <a:t>automated</a:t>
            </a:r>
            <a:r>
              <a:rPr lang="de-DE" sz="2400"/>
              <a:t>.</a:t>
            </a:r>
            <a:endParaRPr/>
          </a:p>
          <a:p>
            <a:pPr>
              <a:defRPr/>
            </a:pPr>
            <a:r>
              <a:rPr lang="de-DE" sz="2400"/>
              <a:t>Process</a:t>
            </a:r>
            <a:r>
              <a:rPr lang="de-DE" sz="2400"/>
              <a:t>-Aware Information Systems (PAIS)</a:t>
            </a:r>
            <a:endParaRPr/>
          </a:p>
          <a:p>
            <a:pPr lvl="1">
              <a:defRPr/>
            </a:pPr>
            <a:r>
              <a:rPr lang="de-DE"/>
              <a:t>ERP (Enterprise-</a:t>
            </a:r>
            <a:r>
              <a:rPr lang="de-DE"/>
              <a:t>Resource</a:t>
            </a:r>
            <a:r>
              <a:rPr lang="de-DE"/>
              <a:t> </a:t>
            </a:r>
            <a:r>
              <a:rPr lang="de-DE"/>
              <a:t>Planning</a:t>
            </a:r>
            <a:r>
              <a:rPr lang="de-DE"/>
              <a:t>) [SAP, Oracle]</a:t>
            </a:r>
            <a:endParaRPr/>
          </a:p>
          <a:p>
            <a:pPr lvl="1">
              <a:defRPr/>
            </a:pPr>
            <a:r>
              <a:rPr lang="de-DE"/>
              <a:t>BPM (Business </a:t>
            </a:r>
            <a:r>
              <a:rPr lang="de-DE"/>
              <a:t>Process</a:t>
            </a:r>
            <a:r>
              <a:rPr lang="de-DE"/>
              <a:t> Management) </a:t>
            </a:r>
            <a:br>
              <a:rPr lang="de-DE"/>
            </a:br>
            <a:r>
              <a:rPr lang="de-DE"/>
              <a:t>[IBM BPM]</a:t>
            </a:r>
            <a:endParaRPr/>
          </a:p>
          <a:p>
            <a:pPr lvl="1">
              <a:defRPr/>
            </a:pPr>
            <a:r>
              <a:rPr lang="de-DE"/>
              <a:t>CRM (Customer </a:t>
            </a:r>
            <a:r>
              <a:rPr lang="de-DE"/>
              <a:t>Relationship</a:t>
            </a:r>
            <a:r>
              <a:rPr lang="de-DE"/>
              <a:t> Management)</a:t>
            </a:r>
            <a:endParaRPr/>
          </a:p>
          <a:p>
            <a:pPr>
              <a:defRPr/>
            </a:pPr>
            <a:r>
              <a:rPr lang="de-DE" sz="2400"/>
              <a:t>Popular</a:t>
            </a:r>
            <a:r>
              <a:rPr lang="de-DE" sz="2400"/>
              <a:t> </a:t>
            </a:r>
            <a:r>
              <a:rPr lang="de-DE" sz="2400"/>
              <a:t>data</a:t>
            </a:r>
            <a:r>
              <a:rPr lang="de-DE" sz="2400"/>
              <a:t> </a:t>
            </a:r>
            <a:r>
              <a:rPr lang="de-DE" sz="2400"/>
              <a:t>format</a:t>
            </a:r>
            <a:r>
              <a:rPr lang="de-DE" sz="2400"/>
              <a:t>: XES</a:t>
            </a:r>
            <a:endParaRPr/>
          </a:p>
          <a:p>
            <a:pPr lvl="1">
              <a:defRPr/>
            </a:pPr>
            <a:r>
              <a:rPr lang="de-DE"/>
              <a:t>XML-</a:t>
            </a:r>
            <a:r>
              <a:rPr lang="de-DE"/>
              <a:t>based</a:t>
            </a:r>
            <a:endParaRPr lang="de-DE"/>
          </a:p>
          <a:p>
            <a:pPr lvl="1">
              <a:defRPr/>
            </a:pPr>
            <a:r>
              <a:rPr lang="de-DE"/>
              <a:t>easy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understand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10" name="Inhaltsplatzhalter 9" hidden="0"/>
          <p:cNvPicPr>
            <a:picLocks noChangeAspect="1" noGrp="1"/>
          </p:cNvPicPr>
          <p:nvPr isPhoto="0" userDrawn="0">
            <p:ph sz="half" idx="2" hasCustomPrompt="0"/>
          </p:nvPr>
        </p:nvPicPr>
        <p:blipFill>
          <a:blip r:embed="rId2"/>
          <a:stretch/>
        </p:blipFill>
        <p:spPr bwMode="auto">
          <a:xfrm>
            <a:off x="6172200" y="1472485"/>
            <a:ext cx="5584825" cy="4276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Ingredients</a:t>
            </a:r>
            <a:r>
              <a:rPr lang="de-DE"/>
              <a:t> of </a:t>
            </a:r>
            <a:r>
              <a:rPr lang="de-DE"/>
              <a:t>process</a:t>
            </a:r>
            <a:r>
              <a:rPr lang="de-DE"/>
              <a:t> log </a:t>
            </a:r>
            <a:r>
              <a:rPr lang="de-DE"/>
              <a:t>files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4294967295" hasCustomPrompt="0"/>
          </p:nvPr>
        </p:nvSpPr>
        <p:spPr bwMode="auto">
          <a:xfrm>
            <a:off x="0" y="6496050"/>
            <a:ext cx="6480174" cy="225425"/>
          </a:xfrm>
        </p:spPr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4294967295" hasCustomPrompt="0"/>
          </p:nvPr>
        </p:nvSpPr>
        <p:spPr bwMode="auto">
          <a:xfrm>
            <a:off x="10240963" y="6491288"/>
            <a:ext cx="1951037" cy="230187"/>
          </a:xfrm>
        </p:spPr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graphicFrame>
        <p:nvGraphicFramePr>
          <p:cNvPr id="4" name="Diagramm 3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383117" y="1027288"/>
          <a:ext cx="11206131" cy="5469045"/>
          <a:chOff x="0" y="0"/>
          <a:chExt cx="11206131" cy="54690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5" r:qs="rId6" r:cs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Are </a:t>
            </a:r>
            <a:r>
              <a:rPr lang="de-DE" b="1"/>
              <a:t>activities</a:t>
            </a:r>
            <a:r>
              <a:rPr lang="de-DE"/>
              <a:t> easy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identify</a:t>
            </a:r>
            <a:r>
              <a:rPr lang="de-DE"/>
              <a:t>? – tune </a:t>
            </a:r>
            <a:r>
              <a:rPr lang="de-DE"/>
              <a:t>their</a:t>
            </a:r>
            <a:r>
              <a:rPr lang="de-DE"/>
              <a:t> </a:t>
            </a:r>
            <a:r>
              <a:rPr lang="de-DE"/>
              <a:t>granularity</a:t>
            </a:r>
            <a:endParaRPr lang="de-DE"/>
          </a:p>
        </p:txBody>
      </p:sp>
      <p:sp>
        <p:nvSpPr>
          <p:cNvPr id="6" name="Fußzeilenplatzhalter 5" hidden="0"/>
          <p:cNvSpPr>
            <a:spLocks noGrp="1"/>
          </p:cNvSpPr>
          <p:nvPr isPhoto="0" userDrawn="0">
            <p:ph type="ftr" sz="quarter" idx="4294967295" hasCustomPrompt="0"/>
          </p:nvPr>
        </p:nvSpPr>
        <p:spPr bwMode="auto">
          <a:xfrm>
            <a:off x="0" y="6496050"/>
            <a:ext cx="6480174" cy="225425"/>
          </a:xfrm>
        </p:spPr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7" name="Foliennummernplatzhalter 6" hidden="0"/>
          <p:cNvSpPr>
            <a:spLocks noGrp="1"/>
          </p:cNvSpPr>
          <p:nvPr isPhoto="0" userDrawn="0">
            <p:ph type="sldNum" sz="quarter" idx="4294967295" hasCustomPrompt="0"/>
          </p:nvPr>
        </p:nvSpPr>
        <p:spPr bwMode="auto">
          <a:xfrm>
            <a:off x="10240963" y="6491288"/>
            <a:ext cx="1951037" cy="230187"/>
          </a:xfrm>
        </p:spPr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graphicFrame>
        <p:nvGraphicFramePr>
          <p:cNvPr id="4" name="Diagramm 3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1133133" y="1143842"/>
          <a:ext cx="3242221" cy="5266790"/>
          <a:chOff x="0" y="0"/>
          <a:chExt cx="3242221" cy="5266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5" r:qs="rId6" r:cs="rId4"/>
          </a:graphicData>
        </a:graphic>
      </p:graphicFrame>
      <p:graphicFrame>
        <p:nvGraphicFramePr>
          <p:cNvPr id="5" name="Diagramm 4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5167900" y="983498"/>
          <a:ext cx="5972048" cy="5427134"/>
          <a:chOff x="0" y="0"/>
          <a:chExt cx="5972048" cy="5427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10" r:qs="rId11" r:cs="rId9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Examples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</a:t>
            </a:r>
            <a:r>
              <a:rPr lang="de-DE"/>
              <a:t>tuning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granularity</a:t>
            </a:r>
            <a:r>
              <a:rPr lang="de-DE"/>
              <a:t> of </a:t>
            </a:r>
            <a:r>
              <a:rPr lang="de-DE"/>
              <a:t>activities</a:t>
            </a:r>
            <a:r>
              <a:rPr lang="de-DE"/>
              <a:t> </a:t>
            </a:r>
            <a:endParaRPr/>
          </a:p>
        </p:txBody>
      </p:sp>
      <p:sp>
        <p:nvSpPr>
          <p:cNvPr id="5" name="Inhaltsplatzhalter 4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de-DE"/>
              <a:t>„</a:t>
            </a:r>
            <a:r>
              <a:rPr lang="de-DE"/>
              <a:t>Too</a:t>
            </a:r>
            <a:r>
              <a:rPr lang="de-DE"/>
              <a:t> </a:t>
            </a:r>
            <a:r>
              <a:rPr lang="de-DE"/>
              <a:t>many</a:t>
            </a:r>
            <a:r>
              <a:rPr lang="de-DE"/>
              <a:t>“ individual </a:t>
            </a:r>
            <a:r>
              <a:rPr lang="de-DE"/>
              <a:t>activities</a:t>
            </a:r>
            <a:endParaRPr lang="de-DE"/>
          </a:p>
          <a:p>
            <a:pPr lvl="1">
              <a:lnSpc>
                <a:spcPct val="110000"/>
              </a:lnSpc>
              <a:defRPr/>
            </a:pP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models</a:t>
            </a:r>
            <a:r>
              <a:rPr lang="de-DE"/>
              <a:t> </a:t>
            </a:r>
            <a:r>
              <a:rPr lang="de-DE"/>
              <a:t>tend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be</a:t>
            </a:r>
            <a:r>
              <a:rPr lang="de-DE"/>
              <a:t> </a:t>
            </a:r>
            <a:r>
              <a:rPr lang="de-DE"/>
              <a:t>confusing</a:t>
            </a:r>
            <a:r>
              <a:rPr lang="de-DE"/>
              <a:t> and </a:t>
            </a:r>
            <a:r>
              <a:rPr lang="de-DE"/>
              <a:t>incomprehensible</a:t>
            </a:r>
            <a:r>
              <a:rPr lang="de-DE"/>
              <a:t> (</a:t>
            </a:r>
            <a:r>
              <a:rPr lang="de-DE"/>
              <a:t>overfitting</a:t>
            </a:r>
            <a:r>
              <a:rPr lang="de-DE"/>
              <a:t>?)</a:t>
            </a:r>
            <a:endParaRPr/>
          </a:p>
          <a:p>
            <a:pPr lvl="1">
              <a:lnSpc>
                <a:spcPct val="110000"/>
              </a:lnSpc>
              <a:defRPr/>
            </a:pPr>
            <a:r>
              <a:rPr lang="de-DE"/>
              <a:t>Tune </a:t>
            </a:r>
            <a:r>
              <a:rPr lang="de-DE"/>
              <a:t>by</a:t>
            </a:r>
            <a:r>
              <a:rPr lang="de-DE"/>
              <a:t> </a:t>
            </a:r>
            <a:r>
              <a:rPr lang="de-DE"/>
              <a:t>generalization</a:t>
            </a:r>
            <a:r>
              <a:rPr lang="de-DE"/>
              <a:t> of </a:t>
            </a:r>
            <a:r>
              <a:rPr lang="de-DE"/>
              <a:t>activities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activity</a:t>
            </a:r>
            <a:r>
              <a:rPr lang="de-DE"/>
              <a:t> </a:t>
            </a:r>
            <a:r>
              <a:rPr lang="de-DE"/>
              <a:t>types</a:t>
            </a:r>
            <a:r>
              <a:rPr lang="de-DE"/>
              <a:t> („roll-</a:t>
            </a:r>
            <a:r>
              <a:rPr lang="de-DE"/>
              <a:t>up</a:t>
            </a:r>
            <a:r>
              <a:rPr lang="de-DE"/>
              <a:t>“)</a:t>
            </a:r>
            <a:endParaRPr/>
          </a:p>
          <a:p>
            <a:pPr lvl="2">
              <a:lnSpc>
                <a:spcPct val="110000"/>
              </a:lnSpc>
              <a:defRPr/>
            </a:pPr>
            <a:r>
              <a:rPr lang="de-DE"/>
              <a:t>Example</a:t>
            </a:r>
            <a:r>
              <a:rPr lang="de-DE"/>
              <a:t>: </a:t>
            </a:r>
            <a:r>
              <a:rPr lang="de-DE"/>
              <a:t>group</a:t>
            </a:r>
            <a:r>
              <a:rPr lang="de-DE"/>
              <a:t> „CT“ and „MRT“ </a:t>
            </a:r>
            <a:r>
              <a:rPr lang="de-DE"/>
              <a:t>to</a:t>
            </a:r>
            <a:r>
              <a:rPr lang="de-DE"/>
              <a:t> „</a:t>
            </a:r>
            <a:r>
              <a:rPr lang="de-DE"/>
              <a:t>radiology</a:t>
            </a:r>
            <a:r>
              <a:rPr lang="de-DE"/>
              <a:t>“</a:t>
            </a:r>
            <a:endParaRPr/>
          </a:p>
          <a:p>
            <a:pPr lvl="2">
              <a:lnSpc>
                <a:spcPct val="110000"/>
              </a:lnSpc>
              <a:defRPr/>
            </a:pPr>
            <a:r>
              <a:rPr lang="de-DE"/>
              <a:t>Example</a:t>
            </a:r>
            <a:r>
              <a:rPr lang="de-DE"/>
              <a:t>: </a:t>
            </a:r>
            <a:r>
              <a:rPr lang="de-DE"/>
              <a:t>group</a:t>
            </a:r>
            <a:r>
              <a:rPr lang="de-DE"/>
              <a:t> „</a:t>
            </a:r>
            <a:r>
              <a:rPr lang="de-DE"/>
              <a:t>car</a:t>
            </a:r>
            <a:r>
              <a:rPr lang="de-DE"/>
              <a:t> </a:t>
            </a:r>
            <a:r>
              <a:rPr lang="de-DE"/>
              <a:t>drive</a:t>
            </a:r>
            <a:r>
              <a:rPr lang="de-DE"/>
              <a:t>“, „bike </a:t>
            </a:r>
            <a:r>
              <a:rPr lang="de-DE"/>
              <a:t>ride</a:t>
            </a:r>
            <a:r>
              <a:rPr lang="de-DE"/>
              <a:t>“, „</a:t>
            </a:r>
            <a:r>
              <a:rPr lang="de-DE"/>
              <a:t>metro</a:t>
            </a:r>
            <a:r>
              <a:rPr lang="de-DE"/>
              <a:t> </a:t>
            </a:r>
            <a:r>
              <a:rPr lang="de-DE"/>
              <a:t>trip</a:t>
            </a:r>
            <a:r>
              <a:rPr lang="de-DE"/>
              <a:t>“ </a:t>
            </a:r>
            <a:r>
              <a:rPr lang="de-DE"/>
              <a:t>to</a:t>
            </a:r>
            <a:r>
              <a:rPr lang="de-DE"/>
              <a:t> „</a:t>
            </a:r>
            <a:r>
              <a:rPr lang="de-DE"/>
              <a:t>commute</a:t>
            </a:r>
            <a:r>
              <a:rPr lang="de-DE"/>
              <a:t>“</a:t>
            </a:r>
            <a:endParaRPr/>
          </a:p>
          <a:p>
            <a:pPr lvl="1">
              <a:lnSpc>
                <a:spcPct val="110000"/>
              </a:lnSpc>
              <a:defRPr/>
            </a:pPr>
            <a:r>
              <a:rPr lang="de-DE"/>
              <a:t>Group individual </a:t>
            </a:r>
            <a:r>
              <a:rPr lang="de-DE"/>
              <a:t>steps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subprocesses</a:t>
            </a:r>
            <a:endParaRPr lang="de-DE"/>
          </a:p>
          <a:p>
            <a:pPr lvl="2">
              <a:lnSpc>
                <a:spcPct val="110000"/>
              </a:lnSpc>
              <a:defRPr/>
            </a:pPr>
            <a:r>
              <a:rPr lang="de-DE"/>
              <a:t>Example</a:t>
            </a:r>
            <a:r>
              <a:rPr lang="de-DE"/>
              <a:t>: </a:t>
            </a:r>
            <a:r>
              <a:rPr lang="de-DE"/>
              <a:t>merge</a:t>
            </a:r>
            <a:r>
              <a:rPr lang="de-DE"/>
              <a:t> „</a:t>
            </a:r>
            <a:r>
              <a:rPr lang="de-DE"/>
              <a:t>fill</a:t>
            </a:r>
            <a:r>
              <a:rPr lang="de-DE"/>
              <a:t> in </a:t>
            </a:r>
            <a:r>
              <a:rPr lang="de-DE"/>
              <a:t>name</a:t>
            </a:r>
            <a:r>
              <a:rPr lang="de-DE"/>
              <a:t>“ – „</a:t>
            </a:r>
            <a:r>
              <a:rPr lang="de-DE"/>
              <a:t>fill</a:t>
            </a:r>
            <a:r>
              <a:rPr lang="de-DE"/>
              <a:t> in </a:t>
            </a:r>
            <a:r>
              <a:rPr lang="de-DE"/>
              <a:t>address</a:t>
            </a:r>
            <a:r>
              <a:rPr lang="de-DE"/>
              <a:t>“ – „</a:t>
            </a:r>
            <a:r>
              <a:rPr lang="de-DE"/>
              <a:t>sign</a:t>
            </a:r>
            <a:r>
              <a:rPr lang="de-DE"/>
              <a:t>“– „</a:t>
            </a:r>
            <a:r>
              <a:rPr lang="de-DE"/>
              <a:t>seal</a:t>
            </a:r>
            <a:r>
              <a:rPr lang="de-DE"/>
              <a:t>“ </a:t>
            </a:r>
            <a:r>
              <a:rPr lang="de-DE"/>
              <a:t>to</a:t>
            </a:r>
            <a:r>
              <a:rPr lang="de-DE"/>
              <a:t> „finish form“</a:t>
            </a:r>
            <a:endParaRPr/>
          </a:p>
          <a:p>
            <a:pPr lvl="1">
              <a:lnSpc>
                <a:spcPct val="110000"/>
              </a:lnSpc>
              <a:defRPr/>
            </a:pPr>
            <a:r>
              <a:rPr lang="de-DE"/>
              <a:t>Strategies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</a:t>
            </a:r>
            <a:r>
              <a:rPr lang="de-DE"/>
              <a:t>aggregation</a:t>
            </a:r>
            <a:r>
              <a:rPr lang="de-DE"/>
              <a:t> of </a:t>
            </a:r>
            <a:r>
              <a:rPr lang="de-DE"/>
              <a:t>activities</a:t>
            </a:r>
            <a:endParaRPr lang="de-DE"/>
          </a:p>
          <a:p>
            <a:pPr lvl="2">
              <a:lnSpc>
                <a:spcPct val="110000"/>
              </a:lnSpc>
              <a:defRPr/>
            </a:pPr>
            <a:r>
              <a:rPr lang="de-DE"/>
              <a:t>Exploit</a:t>
            </a:r>
            <a:r>
              <a:rPr lang="de-DE"/>
              <a:t> </a:t>
            </a:r>
            <a:r>
              <a:rPr lang="de-DE"/>
              <a:t>existing</a:t>
            </a:r>
            <a:r>
              <a:rPr lang="de-DE"/>
              <a:t> </a:t>
            </a:r>
            <a:r>
              <a:rPr lang="de-DE"/>
              <a:t>generalization</a:t>
            </a:r>
            <a:r>
              <a:rPr lang="de-DE"/>
              <a:t> </a:t>
            </a:r>
            <a:r>
              <a:rPr lang="de-DE"/>
              <a:t>hierarchy</a:t>
            </a:r>
            <a:endParaRPr lang="de-DE"/>
          </a:p>
          <a:p>
            <a:pPr lvl="2">
              <a:lnSpc>
                <a:spcPct val="110000"/>
              </a:lnSpc>
              <a:defRPr/>
            </a:pPr>
            <a:r>
              <a:rPr lang="de-DE"/>
              <a:t>Cluster </a:t>
            </a:r>
            <a:r>
              <a:rPr lang="de-DE"/>
              <a:t>activities</a:t>
            </a:r>
            <a:r>
              <a:rPr lang="de-DE"/>
              <a:t> </a:t>
            </a:r>
            <a:r>
              <a:rPr lang="de-DE"/>
              <a:t>by</a:t>
            </a:r>
            <a:r>
              <a:rPr lang="de-DE"/>
              <a:t> </a:t>
            </a:r>
            <a:r>
              <a:rPr lang="de-DE"/>
              <a:t>taking</a:t>
            </a:r>
            <a:r>
              <a:rPr lang="de-DE"/>
              <a:t> additional </a:t>
            </a:r>
            <a:r>
              <a:rPr lang="de-DE"/>
              <a:t>information</a:t>
            </a:r>
            <a:r>
              <a:rPr lang="de-DE"/>
              <a:t> </a:t>
            </a:r>
            <a:r>
              <a:rPr lang="de-DE"/>
              <a:t>into</a:t>
            </a:r>
            <a:r>
              <a:rPr lang="de-DE"/>
              <a:t> </a:t>
            </a:r>
            <a:r>
              <a:rPr lang="de-DE"/>
              <a:t>account</a:t>
            </a:r>
            <a:endParaRPr lang="de-DE"/>
          </a:p>
        </p:txBody>
      </p:sp>
      <p:sp>
        <p:nvSpPr>
          <p:cNvPr id="9" name="Fußzeilenplatzhalter 8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2" name="Foliennummernplatzhalter 1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grpSp>
        <p:nvGrpSpPr>
          <p:cNvPr id="8" name="Gruppieren 7" hidden="0"/>
          <p:cNvGrpSpPr/>
          <p:nvPr isPhoto="0" userDrawn="0"/>
        </p:nvGrpSpPr>
        <p:grpSpPr bwMode="auto">
          <a:xfrm>
            <a:off x="9974334" y="3678011"/>
            <a:ext cx="1613210" cy="1600438"/>
            <a:chOff x="8779727" y="2847277"/>
            <a:chExt cx="1613210" cy="1600438"/>
          </a:xfrm>
        </p:grpSpPr>
        <p:sp>
          <p:nvSpPr>
            <p:cNvPr id="4" name="Textfeld 3" hidden="0"/>
            <p:cNvSpPr txBox="1"/>
            <p:nvPr isPhoto="0" userDrawn="0"/>
          </p:nvSpPr>
          <p:spPr bwMode="auto">
            <a:xfrm>
              <a:off x="8779727" y="2847277"/>
              <a:ext cx="1613210" cy="160043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5"/>
              </a:solidFill>
            </a:ln>
            <a:effectLst>
              <a:outerShdw blurRad="50800" dist="38100" dir="2700000" rotWithShape="0" algn="tl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 sz="1400"/>
                <a:t>Name 	…………</a:t>
              </a:r>
              <a:endParaRPr/>
            </a:p>
            <a:p>
              <a:pPr>
                <a:defRPr/>
              </a:pPr>
              <a:r>
                <a:rPr lang="de-DE" sz="1400"/>
                <a:t>Address</a:t>
              </a:r>
              <a:r>
                <a:rPr lang="de-DE" sz="1400"/>
                <a:t>	…………</a:t>
              </a:r>
              <a:endParaRPr/>
            </a:p>
            <a:p>
              <a:pPr>
                <a:defRPr/>
              </a:pPr>
              <a:r>
                <a:rPr lang="de-DE" sz="1400"/>
                <a:t>Order	…………</a:t>
              </a:r>
              <a:endParaRPr/>
            </a:p>
            <a:p>
              <a:pPr>
                <a:defRPr/>
              </a:pPr>
              <a:r>
                <a:rPr lang="de-DE" sz="1400"/>
                <a:t>Date	…………</a:t>
              </a:r>
              <a:endParaRPr/>
            </a:p>
            <a:p>
              <a:pPr>
                <a:defRPr/>
              </a:pPr>
              <a:r>
                <a:rPr lang="de-DE" sz="1400"/>
                <a:t>Signature</a:t>
              </a:r>
              <a:r>
                <a:rPr lang="de-DE" sz="1400"/>
                <a:t>	…………</a:t>
              </a:r>
              <a:endParaRPr/>
            </a:p>
            <a:p>
              <a:pPr>
                <a:defRPr/>
              </a:pPr>
              <a:r>
                <a:rPr lang="de-DE" sz="1400"/>
                <a:t>Seal</a:t>
              </a:r>
              <a:endParaRPr/>
            </a:p>
            <a:p>
              <a:pPr>
                <a:defRPr/>
              </a:pPr>
              <a:endParaRPr lang="de-DE" sz="1400"/>
            </a:p>
          </p:txBody>
        </p:sp>
        <p:sp>
          <p:nvSpPr>
            <p:cNvPr id="6" name="Ellipse 5" hidden="0"/>
            <p:cNvSpPr/>
            <p:nvPr isPhoto="0" userDrawn="0"/>
          </p:nvSpPr>
          <p:spPr bwMode="auto">
            <a:xfrm>
              <a:off x="9262946" y="3969833"/>
              <a:ext cx="416313" cy="41631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</p:grpSp>
      <p:graphicFrame>
        <p:nvGraphicFramePr>
          <p:cNvPr id="10" name="Diagramm 9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10162588" y="1316985"/>
          <a:ext cx="1524332" cy="808050"/>
          <a:chOff x="0" y="0"/>
          <a:chExt cx="1524332" cy="808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5" r:qs="rId6" r:cs="rId4"/>
          </a:graphicData>
        </a:graphic>
      </p:graphicFrame>
      <p:graphicFrame>
        <p:nvGraphicFramePr>
          <p:cNvPr id="11" name="Diagramm 10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8619095" y="2132241"/>
          <a:ext cx="1937834" cy="808050"/>
          <a:chOff x="0" y="0"/>
          <a:chExt cx="1937834" cy="808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10" r:qs="rId11" r:cs="rId9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Design </a:t>
            </a:r>
            <a:r>
              <a:rPr lang="de-DE"/>
              <a:t>choices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</a:t>
            </a:r>
            <a:r>
              <a:rPr lang="de-DE"/>
              <a:t>tuning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granularity</a:t>
            </a:r>
            <a:r>
              <a:rPr lang="de-DE"/>
              <a:t> of </a:t>
            </a:r>
            <a:r>
              <a:rPr lang="de-DE"/>
              <a:t>activities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de-DE"/>
              <a:t>„</a:t>
            </a:r>
            <a:r>
              <a:rPr lang="de-DE"/>
              <a:t>Too</a:t>
            </a:r>
            <a:r>
              <a:rPr lang="de-DE"/>
              <a:t> </a:t>
            </a:r>
            <a:r>
              <a:rPr lang="de-DE"/>
              <a:t>few</a:t>
            </a:r>
            <a:r>
              <a:rPr lang="de-DE"/>
              <a:t>“ individual </a:t>
            </a:r>
            <a:r>
              <a:rPr lang="de-DE"/>
              <a:t>activities</a:t>
            </a:r>
            <a:endParaRPr lang="de-DE"/>
          </a:p>
          <a:p>
            <a:pPr lvl="1">
              <a:lnSpc>
                <a:spcPct val="110000"/>
              </a:lnSpc>
              <a:defRPr/>
            </a:pPr>
            <a:r>
              <a:rPr lang="de-DE"/>
              <a:t>Tend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poor</a:t>
            </a:r>
            <a:r>
              <a:rPr lang="de-DE"/>
              <a:t> </a:t>
            </a:r>
            <a:r>
              <a:rPr lang="de-DE"/>
              <a:t>models</a:t>
            </a:r>
            <a:r>
              <a:rPr lang="de-DE"/>
              <a:t>, </a:t>
            </a:r>
            <a:r>
              <a:rPr lang="de-DE"/>
              <a:t>overgeneralization</a:t>
            </a:r>
            <a:endParaRPr lang="de-DE"/>
          </a:p>
          <a:p>
            <a:pPr lvl="1">
              <a:lnSpc>
                <a:spcPct val="110000"/>
              </a:lnSpc>
              <a:defRPr/>
            </a:pPr>
            <a:r>
              <a:rPr lang="de-DE"/>
              <a:t>Tune </a:t>
            </a:r>
            <a:r>
              <a:rPr lang="de-DE"/>
              <a:t>by</a:t>
            </a:r>
            <a:r>
              <a:rPr lang="de-DE"/>
              <a:t> </a:t>
            </a:r>
            <a:r>
              <a:rPr lang="de-DE"/>
              <a:t>splitting</a:t>
            </a:r>
            <a:r>
              <a:rPr lang="de-DE"/>
              <a:t>, </a:t>
            </a:r>
            <a:r>
              <a:rPr lang="de-DE"/>
              <a:t>diversifying</a:t>
            </a:r>
            <a:r>
              <a:rPr lang="de-DE"/>
              <a:t>, </a:t>
            </a:r>
            <a:r>
              <a:rPr lang="de-DE"/>
              <a:t>discriminating</a:t>
            </a:r>
            <a:r>
              <a:rPr lang="de-DE"/>
              <a:t> </a:t>
            </a:r>
            <a:r>
              <a:rPr lang="de-DE"/>
              <a:t>activites</a:t>
            </a:r>
            <a:r>
              <a:rPr lang="de-DE"/>
              <a:t> („</a:t>
            </a:r>
            <a:r>
              <a:rPr lang="de-DE"/>
              <a:t>drill</a:t>
            </a:r>
            <a:r>
              <a:rPr lang="de-DE"/>
              <a:t> down“)</a:t>
            </a:r>
            <a:endParaRPr/>
          </a:p>
          <a:p>
            <a:pPr lvl="1">
              <a:lnSpc>
                <a:spcPct val="110000"/>
              </a:lnSpc>
              <a:defRPr/>
            </a:pPr>
            <a:r>
              <a:rPr lang="de-DE"/>
              <a:t>Strategy</a:t>
            </a:r>
            <a:r>
              <a:rPr lang="de-DE"/>
              <a:t>: </a:t>
            </a:r>
            <a:r>
              <a:rPr lang="de-DE"/>
              <a:t>Derive</a:t>
            </a:r>
            <a:r>
              <a:rPr lang="de-DE"/>
              <a:t> </a:t>
            </a:r>
            <a:r>
              <a:rPr lang="de-DE"/>
              <a:t>discrimination</a:t>
            </a:r>
            <a:r>
              <a:rPr lang="de-DE"/>
              <a:t> of </a:t>
            </a:r>
            <a:r>
              <a:rPr lang="de-DE"/>
              <a:t>activities</a:t>
            </a:r>
            <a:r>
              <a:rPr lang="de-DE"/>
              <a:t> </a:t>
            </a:r>
            <a:r>
              <a:rPr lang="de-DE"/>
              <a:t>from</a:t>
            </a:r>
            <a:r>
              <a:rPr lang="de-DE"/>
              <a:t> </a:t>
            </a:r>
            <a:r>
              <a:rPr lang="de-DE"/>
              <a:t>context</a:t>
            </a:r>
            <a:r>
              <a:rPr lang="de-DE"/>
              <a:t> </a:t>
            </a:r>
            <a:r>
              <a:rPr lang="de-DE"/>
              <a:t>information</a:t>
            </a:r>
            <a:r>
              <a:rPr lang="de-DE"/>
              <a:t> </a:t>
            </a:r>
            <a:endParaRPr/>
          </a:p>
          <a:p>
            <a:pPr lvl="2">
              <a:lnSpc>
                <a:spcPct val="110000"/>
              </a:lnSpc>
              <a:defRPr/>
            </a:pPr>
            <a:r>
              <a:rPr lang="de-DE"/>
              <a:t>Take additional </a:t>
            </a:r>
            <a:r>
              <a:rPr lang="de-DE"/>
              <a:t>attributes</a:t>
            </a:r>
            <a:r>
              <a:rPr lang="de-DE"/>
              <a:t> </a:t>
            </a:r>
            <a:r>
              <a:rPr lang="de-DE"/>
              <a:t>from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logfile</a:t>
            </a:r>
            <a:r>
              <a:rPr lang="de-DE"/>
              <a:t> </a:t>
            </a:r>
            <a:r>
              <a:rPr lang="de-DE"/>
              <a:t>entries</a:t>
            </a:r>
            <a:r>
              <a:rPr lang="de-DE"/>
              <a:t> </a:t>
            </a:r>
            <a:r>
              <a:rPr lang="de-DE"/>
              <a:t>into</a:t>
            </a:r>
            <a:r>
              <a:rPr lang="de-DE"/>
              <a:t> </a:t>
            </a:r>
            <a:r>
              <a:rPr lang="de-DE"/>
              <a:t>account</a:t>
            </a:r>
            <a:endParaRPr lang="de-DE"/>
          </a:p>
          <a:p>
            <a:pPr lvl="2">
              <a:lnSpc>
                <a:spcPct val="110000"/>
              </a:lnSpc>
              <a:defRPr/>
            </a:pPr>
            <a:r>
              <a:rPr lang="de-DE"/>
              <a:t>Explore</a:t>
            </a:r>
            <a:r>
              <a:rPr lang="de-DE"/>
              <a:t> and </a:t>
            </a:r>
            <a:r>
              <a:rPr lang="de-DE"/>
              <a:t>exploit</a:t>
            </a:r>
            <a:r>
              <a:rPr lang="de-DE"/>
              <a:t> </a:t>
            </a:r>
            <a:r>
              <a:rPr lang="de-DE"/>
              <a:t>external</a:t>
            </a:r>
            <a:r>
              <a:rPr lang="de-DE"/>
              <a:t> </a:t>
            </a:r>
            <a:r>
              <a:rPr lang="de-DE"/>
              <a:t>information</a:t>
            </a:r>
            <a:r>
              <a:rPr lang="de-DE"/>
              <a:t> </a:t>
            </a:r>
            <a:r>
              <a:rPr lang="de-DE"/>
              <a:t>from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application</a:t>
            </a:r>
            <a:r>
              <a:rPr lang="de-DE"/>
              <a:t> </a:t>
            </a:r>
            <a:r>
              <a:rPr lang="de-DE"/>
              <a:t>environment</a:t>
            </a: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At </a:t>
            </a:r>
            <a:r>
              <a:rPr lang="de-DE"/>
              <a:t>which</a:t>
            </a:r>
            <a:r>
              <a:rPr lang="de-DE"/>
              <a:t> </a:t>
            </a:r>
            <a:r>
              <a:rPr lang="de-DE"/>
              <a:t>stage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tune?</a:t>
            </a:r>
            <a:endParaRPr/>
          </a:p>
          <a:p>
            <a:pPr lvl="1">
              <a:defRPr/>
            </a:pPr>
            <a:r>
              <a:rPr lang="de-DE"/>
              <a:t>Early, at </a:t>
            </a:r>
            <a:r>
              <a:rPr lang="de-DE"/>
              <a:t>preprocessing</a:t>
            </a:r>
            <a:r>
              <a:rPr lang="de-DE"/>
              <a:t>: Transform log </a:t>
            </a:r>
            <a:r>
              <a:rPr lang="de-DE"/>
              <a:t>file</a:t>
            </a:r>
            <a:r>
              <a:rPr lang="de-DE"/>
              <a:t> / </a:t>
            </a:r>
            <a:r>
              <a:rPr lang="de-DE"/>
              <a:t>traces</a:t>
            </a:r>
            <a:r>
              <a:rPr lang="de-DE"/>
              <a:t> </a:t>
            </a:r>
            <a:r>
              <a:rPr lang="de-DE"/>
              <a:t>before</a:t>
            </a:r>
            <a:r>
              <a:rPr lang="de-DE"/>
              <a:t> </a:t>
            </a:r>
            <a:r>
              <a:rPr lang="de-DE"/>
              <a:t>model</a:t>
            </a:r>
            <a:r>
              <a:rPr lang="de-DE"/>
              <a:t> </a:t>
            </a:r>
            <a:r>
              <a:rPr lang="de-DE"/>
              <a:t>creation</a:t>
            </a:r>
            <a:endParaRPr lang="de-DE"/>
          </a:p>
          <a:p>
            <a:pPr lvl="1">
              <a:defRPr/>
            </a:pPr>
            <a:r>
              <a:rPr lang="de-DE"/>
              <a:t>Interactively</a:t>
            </a:r>
            <a:r>
              <a:rPr lang="de-DE"/>
              <a:t>, at </a:t>
            </a:r>
            <a:r>
              <a:rPr lang="de-DE"/>
              <a:t>analysis</a:t>
            </a:r>
            <a:r>
              <a:rPr lang="de-DE"/>
              <a:t> time: </a:t>
            </a:r>
            <a:r>
              <a:rPr lang="de-DE"/>
              <a:t>Allow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</a:t>
            </a:r>
            <a:r>
              <a:rPr lang="de-DE"/>
              <a:t>interactive</a:t>
            </a:r>
            <a:r>
              <a:rPr lang="de-DE"/>
              <a:t> </a:t>
            </a:r>
            <a:r>
              <a:rPr lang="de-DE"/>
              <a:t>tuning</a:t>
            </a:r>
            <a:r>
              <a:rPr lang="de-DE"/>
              <a:t> </a:t>
            </a:r>
            <a:r>
              <a:rPr lang="de-DE"/>
              <a:t>by</a:t>
            </a:r>
            <a:r>
              <a:rPr lang="de-DE"/>
              <a:t> </a:t>
            </a:r>
            <a:r>
              <a:rPr lang="de-DE"/>
              <a:t>users</a:t>
            </a:r>
            <a:endParaRPr lang="de-DE"/>
          </a:p>
        </p:txBody>
      </p:sp>
      <p:sp>
        <p:nvSpPr>
          <p:cNvPr id="4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5" name="Foliennummernplatzhalt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EC4C2D3B-2BD8-4924-9AC4-96F78D50EC6E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Are </a:t>
            </a:r>
            <a:r>
              <a:rPr lang="de-DE" b="1"/>
              <a:t>cases</a:t>
            </a:r>
            <a:r>
              <a:rPr lang="de-DE"/>
              <a:t> easy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identify</a:t>
            </a:r>
            <a:r>
              <a:rPr lang="de-DE"/>
              <a:t>?</a:t>
            </a:r>
            <a:endParaRPr/>
          </a:p>
        </p:txBody>
      </p:sp>
      <p:sp>
        <p:nvSpPr>
          <p:cNvPr id="4" name="Inhaltsplatzhalter 3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de-DE"/>
              <a:t>Cases </a:t>
            </a:r>
            <a:r>
              <a:rPr lang="de-DE"/>
              <a:t>are</a:t>
            </a:r>
            <a:r>
              <a:rPr lang="de-DE"/>
              <a:t> </a:t>
            </a:r>
            <a:r>
              <a:rPr lang="de-DE"/>
              <a:t>individuals</a:t>
            </a:r>
            <a:r>
              <a:rPr lang="de-DE"/>
              <a:t>, </a:t>
            </a:r>
            <a:r>
              <a:rPr lang="de-DE"/>
              <a:t>they</a:t>
            </a:r>
            <a:r>
              <a:rPr lang="de-DE"/>
              <a:t> </a:t>
            </a:r>
            <a:r>
              <a:rPr lang="de-DE"/>
              <a:t>cannot</a:t>
            </a:r>
            <a:r>
              <a:rPr lang="de-DE"/>
              <a:t> </a:t>
            </a:r>
            <a:r>
              <a:rPr lang="de-DE"/>
              <a:t>be</a:t>
            </a:r>
            <a:r>
              <a:rPr lang="de-DE"/>
              <a:t> </a:t>
            </a:r>
            <a:r>
              <a:rPr lang="de-DE"/>
              <a:t>overfitted</a:t>
            </a:r>
            <a:r>
              <a:rPr lang="de-DE"/>
              <a:t> per se.</a:t>
            </a:r>
            <a:endParaRPr/>
          </a:p>
          <a:p>
            <a:pPr>
              <a:defRPr/>
            </a:pPr>
            <a:r>
              <a:rPr lang="de-DE"/>
              <a:t>Their</a:t>
            </a:r>
            <a:r>
              <a:rPr lang="de-DE"/>
              <a:t> </a:t>
            </a:r>
            <a:r>
              <a:rPr lang="de-DE"/>
              <a:t>traces</a:t>
            </a:r>
            <a:r>
              <a:rPr lang="de-DE"/>
              <a:t> </a:t>
            </a:r>
            <a:r>
              <a:rPr lang="de-DE"/>
              <a:t>are</a:t>
            </a:r>
            <a:r>
              <a:rPr lang="de-DE"/>
              <a:t> </a:t>
            </a:r>
            <a:r>
              <a:rPr lang="de-DE"/>
              <a:t>extracted</a:t>
            </a:r>
            <a:r>
              <a:rPr lang="de-DE"/>
              <a:t> </a:t>
            </a:r>
            <a:r>
              <a:rPr lang="de-DE"/>
              <a:t>by</a:t>
            </a:r>
            <a:r>
              <a:rPr lang="de-DE"/>
              <a:t> </a:t>
            </a:r>
            <a:r>
              <a:rPr lang="de-DE"/>
              <a:t>grouping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respective</a:t>
            </a:r>
            <a:r>
              <a:rPr lang="de-DE"/>
              <a:t> </a:t>
            </a:r>
            <a:r>
              <a:rPr lang="de-DE"/>
              <a:t>events</a:t>
            </a:r>
            <a:r>
              <a:rPr lang="de-DE"/>
              <a:t>.</a:t>
            </a:r>
            <a:endParaRPr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Sometimes</a:t>
            </a:r>
            <a:r>
              <a:rPr lang="de-DE"/>
              <a:t> </a:t>
            </a:r>
            <a:r>
              <a:rPr lang="de-DE"/>
              <a:t>there</a:t>
            </a:r>
            <a:r>
              <a:rPr lang="de-DE"/>
              <a:t> </a:t>
            </a:r>
            <a:r>
              <a:rPr lang="de-DE"/>
              <a:t>are</a:t>
            </a:r>
            <a:r>
              <a:rPr lang="de-DE"/>
              <a:t> individual </a:t>
            </a:r>
            <a:r>
              <a:rPr lang="de-DE"/>
              <a:t>parts</a:t>
            </a:r>
            <a:r>
              <a:rPr lang="de-DE"/>
              <a:t> but </a:t>
            </a:r>
            <a:r>
              <a:rPr lang="de-DE"/>
              <a:t>their</a:t>
            </a:r>
            <a:r>
              <a:rPr lang="de-DE"/>
              <a:t> </a:t>
            </a:r>
            <a:r>
              <a:rPr lang="de-DE"/>
              <a:t>case</a:t>
            </a:r>
            <a:r>
              <a:rPr lang="de-DE"/>
              <a:t> </a:t>
            </a:r>
            <a:r>
              <a:rPr lang="de-DE"/>
              <a:t>ids</a:t>
            </a:r>
            <a:r>
              <a:rPr lang="de-DE"/>
              <a:t> </a:t>
            </a:r>
            <a:r>
              <a:rPr lang="de-DE"/>
              <a:t>are</a:t>
            </a:r>
            <a:r>
              <a:rPr lang="de-DE"/>
              <a:t> </a:t>
            </a:r>
            <a:r>
              <a:rPr lang="de-DE"/>
              <a:t>missing</a:t>
            </a:r>
            <a:endParaRPr lang="de-DE"/>
          </a:p>
          <a:p>
            <a:pPr lvl="1">
              <a:defRPr/>
            </a:pPr>
            <a:r>
              <a:rPr lang="de-DE"/>
              <a:t>People in a </a:t>
            </a:r>
            <a:r>
              <a:rPr lang="de-DE"/>
              <a:t>crowd</a:t>
            </a:r>
            <a:r>
              <a:rPr lang="de-DE"/>
              <a:t> (</a:t>
            </a:r>
            <a:r>
              <a:rPr lang="de-DE"/>
              <a:t>visitors</a:t>
            </a:r>
            <a:r>
              <a:rPr lang="de-DE"/>
              <a:t> in </a:t>
            </a:r>
            <a:r>
              <a:rPr lang="de-DE"/>
              <a:t>stadion</a:t>
            </a:r>
            <a:r>
              <a:rPr lang="de-DE"/>
              <a:t>, </a:t>
            </a:r>
            <a:r>
              <a:rPr lang="de-DE"/>
              <a:t>tourists</a:t>
            </a:r>
            <a:r>
              <a:rPr lang="de-DE"/>
              <a:t> in hot-spot </a:t>
            </a:r>
            <a:r>
              <a:rPr lang="de-DE"/>
              <a:t>areas</a:t>
            </a:r>
            <a:r>
              <a:rPr lang="de-DE"/>
              <a:t>)</a:t>
            </a:r>
            <a:endParaRPr/>
          </a:p>
          <a:p>
            <a:pPr lvl="1">
              <a:defRPr/>
            </a:pPr>
            <a:r>
              <a:rPr lang="de-DE"/>
              <a:t>Vehicles</a:t>
            </a:r>
            <a:r>
              <a:rPr lang="de-DE"/>
              <a:t> in </a:t>
            </a:r>
            <a:r>
              <a:rPr lang="de-DE"/>
              <a:t>traffic</a:t>
            </a:r>
            <a:endParaRPr lang="de-DE"/>
          </a:p>
          <a:p>
            <a:pPr lvl="1">
              <a:defRPr/>
            </a:pPr>
            <a:r>
              <a:rPr lang="de-DE"/>
              <a:t>Bulk</a:t>
            </a:r>
            <a:r>
              <a:rPr lang="de-DE"/>
              <a:t> material in </a:t>
            </a:r>
            <a:r>
              <a:rPr lang="de-DE"/>
              <a:t>production</a:t>
            </a:r>
            <a:endParaRPr lang="de-DE"/>
          </a:p>
          <a:p>
            <a:pPr lvl="1">
              <a:defRPr/>
            </a:pPr>
            <a:endParaRPr lang="de-DE"/>
          </a:p>
          <a:p>
            <a:pPr>
              <a:defRPr/>
            </a:pPr>
            <a:r>
              <a:rPr lang="de-DE"/>
              <a:t>If</a:t>
            </a:r>
            <a:r>
              <a:rPr lang="de-DE"/>
              <a:t> </a:t>
            </a:r>
            <a:r>
              <a:rPr lang="de-DE"/>
              <a:t>we</a:t>
            </a:r>
            <a:r>
              <a:rPr lang="de-DE"/>
              <a:t> </a:t>
            </a:r>
            <a:r>
              <a:rPr lang="de-DE"/>
              <a:t>want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follow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individuals</a:t>
            </a:r>
            <a:r>
              <a:rPr lang="de-DE"/>
              <a:t> </a:t>
            </a:r>
            <a:r>
              <a:rPr lang="de-DE"/>
              <a:t>rather</a:t>
            </a:r>
            <a:r>
              <a:rPr lang="de-DE"/>
              <a:t> </a:t>
            </a:r>
            <a:r>
              <a:rPr lang="de-DE"/>
              <a:t>than</a:t>
            </a:r>
            <a:r>
              <a:rPr lang="de-DE"/>
              <a:t> </a:t>
            </a:r>
            <a:r>
              <a:rPr lang="de-DE"/>
              <a:t>treating</a:t>
            </a:r>
            <a:r>
              <a:rPr lang="de-DE"/>
              <a:t> </a:t>
            </a:r>
            <a:r>
              <a:rPr lang="de-DE"/>
              <a:t>them</a:t>
            </a:r>
            <a:r>
              <a:rPr lang="de-DE"/>
              <a:t> </a:t>
            </a:r>
            <a:r>
              <a:rPr lang="de-DE"/>
              <a:t>as</a:t>
            </a:r>
            <a:r>
              <a:rPr lang="de-DE"/>
              <a:t> </a:t>
            </a:r>
            <a:r>
              <a:rPr lang="de-DE"/>
              <a:t>bulk</a:t>
            </a:r>
            <a:endParaRPr lang="de-DE"/>
          </a:p>
          <a:p>
            <a:pPr lvl="1">
              <a:defRPr/>
            </a:pPr>
            <a:r>
              <a:rPr lang="de-DE"/>
              <a:t>Prefer</a:t>
            </a:r>
            <a:r>
              <a:rPr lang="de-DE"/>
              <a:t> </a:t>
            </a:r>
            <a:r>
              <a:rPr lang="de-DE"/>
              <a:t>particle</a:t>
            </a:r>
            <a:r>
              <a:rPr lang="de-DE"/>
              <a:t> </a:t>
            </a:r>
            <a:r>
              <a:rPr lang="de-DE"/>
              <a:t>model</a:t>
            </a:r>
            <a:r>
              <a:rPr lang="de-DE"/>
              <a:t> (e.g., </a:t>
            </a:r>
            <a:r>
              <a:rPr lang="de-DE"/>
              <a:t>state</a:t>
            </a:r>
            <a:r>
              <a:rPr lang="de-DE"/>
              <a:t> </a:t>
            </a:r>
            <a:r>
              <a:rPr lang="de-DE"/>
              <a:t>systems</a:t>
            </a:r>
            <a:r>
              <a:rPr lang="de-DE"/>
              <a:t>) </a:t>
            </a:r>
            <a:r>
              <a:rPr lang="de-DE"/>
              <a:t>over</a:t>
            </a:r>
            <a:r>
              <a:rPr lang="de-DE"/>
              <a:t> fluid </a:t>
            </a:r>
            <a:r>
              <a:rPr lang="de-DE"/>
              <a:t>dynamics</a:t>
            </a:r>
            <a:r>
              <a:rPr lang="de-DE"/>
              <a:t> (partial differential </a:t>
            </a:r>
            <a:r>
              <a:rPr lang="de-DE"/>
              <a:t>equations</a:t>
            </a:r>
            <a:r>
              <a:rPr lang="de-DE"/>
              <a:t>) </a:t>
            </a:r>
            <a:r>
              <a:rPr lang="de-DE"/>
              <a:t>if</a:t>
            </a:r>
            <a:r>
              <a:rPr lang="de-DE"/>
              <a:t> </a:t>
            </a:r>
            <a:r>
              <a:rPr lang="de-DE"/>
              <a:t>we</a:t>
            </a:r>
            <a:r>
              <a:rPr lang="de-DE"/>
              <a:t> </a:t>
            </a:r>
            <a:r>
              <a:rPr lang="de-DE"/>
              <a:t>want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explain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diverse </a:t>
            </a:r>
            <a:r>
              <a:rPr lang="de-DE"/>
              <a:t>behaviors</a:t>
            </a:r>
            <a:r>
              <a:rPr lang="de-DE"/>
              <a:t> in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traces</a:t>
            </a:r>
            <a:endParaRPr lang="de-DE"/>
          </a:p>
          <a:p>
            <a:pPr lvl="1">
              <a:defRPr/>
            </a:pPr>
            <a:endParaRPr lang="de-DE"/>
          </a:p>
          <a:p>
            <a:pPr>
              <a:defRPr/>
            </a:pPr>
            <a:r>
              <a:rPr lang="de-DE"/>
              <a:t>Strategies</a:t>
            </a:r>
            <a:endParaRPr lang="de-DE"/>
          </a:p>
          <a:p>
            <a:pPr lvl="1">
              <a:defRPr/>
            </a:pPr>
            <a:r>
              <a:rPr lang="de-DE"/>
              <a:t>Assume</a:t>
            </a:r>
            <a:r>
              <a:rPr lang="de-DE"/>
              <a:t> </a:t>
            </a:r>
            <a:r>
              <a:rPr lang="de-DE"/>
              <a:t>some</a:t>
            </a:r>
            <a:r>
              <a:rPr lang="de-DE"/>
              <a:t> </a:t>
            </a:r>
            <a:r>
              <a:rPr lang="de-DE"/>
              <a:t>traces</a:t>
            </a:r>
            <a:r>
              <a:rPr lang="de-DE"/>
              <a:t> and fit </a:t>
            </a:r>
            <a:r>
              <a:rPr lang="de-DE"/>
              <a:t>them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bulk</a:t>
            </a:r>
            <a:r>
              <a:rPr lang="de-DE"/>
              <a:t> log</a:t>
            </a:r>
            <a:endParaRPr/>
          </a:p>
          <a:p>
            <a:pPr lvl="1">
              <a:defRPr/>
            </a:pPr>
            <a:r>
              <a:rPr lang="de-DE"/>
              <a:t>May </a:t>
            </a:r>
            <a:r>
              <a:rPr lang="de-DE"/>
              <a:t>help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</a:t>
            </a:r>
            <a:r>
              <a:rPr lang="de-DE"/>
              <a:t>remaining</a:t>
            </a:r>
            <a:r>
              <a:rPr lang="de-DE"/>
              <a:t> time </a:t>
            </a:r>
            <a:r>
              <a:rPr lang="de-DE"/>
              <a:t>predictions</a:t>
            </a:r>
            <a:r>
              <a:rPr lang="de-DE"/>
              <a:t>, root </a:t>
            </a:r>
            <a:r>
              <a:rPr lang="de-DE"/>
              <a:t>cause</a:t>
            </a:r>
            <a:r>
              <a:rPr lang="de-DE"/>
              <a:t> </a:t>
            </a:r>
            <a:r>
              <a:rPr lang="de-DE"/>
              <a:t>analysis</a:t>
            </a:r>
            <a:r>
              <a:rPr lang="de-DE"/>
              <a:t> of </a:t>
            </a:r>
            <a:r>
              <a:rPr lang="de-DE"/>
              <a:t>system</a:t>
            </a:r>
            <a:r>
              <a:rPr lang="de-DE"/>
              <a:t> </a:t>
            </a:r>
            <a:r>
              <a:rPr lang="de-DE"/>
              <a:t>malfunctions</a:t>
            </a:r>
            <a:r>
              <a:rPr lang="de-DE"/>
              <a:t>, etc.</a:t>
            </a:r>
            <a:endParaRPr/>
          </a:p>
        </p:txBody>
      </p:sp>
      <p:sp>
        <p:nvSpPr>
          <p:cNvPr id="9" name="Fußzeilenplatzhalter 8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3" name="Foliennummernplatzhalter 2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Metamorphosis</a:t>
            </a:r>
            <a:r>
              <a:rPr lang="de-DE"/>
              <a:t> of </a:t>
            </a:r>
            <a:r>
              <a:rPr lang="de-DE"/>
              <a:t>cases</a:t>
            </a:r>
            <a:endParaRPr lang="de-DE"/>
          </a:p>
        </p:txBody>
      </p:sp>
      <p:sp>
        <p:nvSpPr>
          <p:cNvPr id="4" name="Inhaltsplatzhalter 3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/>
              <a:t>Complex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structures</a:t>
            </a:r>
            <a:r>
              <a:rPr lang="de-DE"/>
              <a:t> </a:t>
            </a:r>
            <a:r>
              <a:rPr lang="de-DE"/>
              <a:t>may</a:t>
            </a:r>
            <a:r>
              <a:rPr lang="de-DE"/>
              <a:t> </a:t>
            </a:r>
            <a:r>
              <a:rPr lang="de-DE"/>
              <a:t>resist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identify</a:t>
            </a:r>
            <a:r>
              <a:rPr lang="de-DE"/>
              <a:t> </a:t>
            </a:r>
            <a:r>
              <a:rPr lang="de-DE"/>
              <a:t>cases</a:t>
            </a:r>
            <a:endParaRPr lang="de-DE"/>
          </a:p>
          <a:p>
            <a:pPr lvl="1">
              <a:defRPr/>
            </a:pPr>
            <a:r>
              <a:rPr lang="de-DE"/>
              <a:t>In </a:t>
            </a:r>
            <a:r>
              <a:rPr lang="de-DE"/>
              <a:t>production</a:t>
            </a:r>
            <a:r>
              <a:rPr lang="de-DE"/>
              <a:t>, material </a:t>
            </a:r>
            <a:r>
              <a:rPr lang="de-DE"/>
              <a:t>is</a:t>
            </a:r>
            <a:r>
              <a:rPr lang="de-DE"/>
              <a:t> </a:t>
            </a:r>
            <a:r>
              <a:rPr lang="de-DE"/>
              <a:t>merged</a:t>
            </a:r>
            <a:r>
              <a:rPr lang="de-DE"/>
              <a:t> </a:t>
            </a:r>
            <a:r>
              <a:rPr lang="de-DE"/>
              <a:t>or</a:t>
            </a:r>
            <a:r>
              <a:rPr lang="de-DE"/>
              <a:t> </a:t>
            </a:r>
            <a:r>
              <a:rPr lang="de-DE"/>
              <a:t>separated</a:t>
            </a:r>
            <a:r>
              <a:rPr lang="de-DE"/>
              <a:t>, </a:t>
            </a:r>
            <a:r>
              <a:rPr lang="de-DE"/>
              <a:t>or</a:t>
            </a:r>
            <a:r>
              <a:rPr lang="de-DE"/>
              <a:t> </a:t>
            </a:r>
            <a:r>
              <a:rPr lang="de-DE"/>
              <a:t>it</a:t>
            </a:r>
            <a:r>
              <a:rPr lang="de-DE"/>
              <a:t> </a:t>
            </a:r>
            <a:r>
              <a:rPr lang="de-DE"/>
              <a:t>comes</a:t>
            </a:r>
            <a:r>
              <a:rPr lang="de-DE"/>
              <a:t> in </a:t>
            </a:r>
            <a:r>
              <a:rPr lang="de-DE"/>
              <a:t>batches</a:t>
            </a:r>
            <a:endParaRPr lang="de-DE"/>
          </a:p>
          <a:p>
            <a:pPr lvl="1">
              <a:defRPr/>
            </a:pPr>
            <a:r>
              <a:rPr lang="de-DE"/>
              <a:t>I.e.,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structure</a:t>
            </a:r>
            <a:r>
              <a:rPr lang="de-DE"/>
              <a:t> of </a:t>
            </a:r>
            <a:r>
              <a:rPr lang="de-DE"/>
              <a:t>cases</a:t>
            </a:r>
            <a:r>
              <a:rPr lang="de-DE"/>
              <a:t> </a:t>
            </a:r>
            <a:r>
              <a:rPr lang="de-DE"/>
              <a:t>undergoes</a:t>
            </a:r>
            <a:r>
              <a:rPr lang="de-DE"/>
              <a:t> </a:t>
            </a:r>
            <a:r>
              <a:rPr lang="de-DE"/>
              <a:t>some</a:t>
            </a:r>
            <a:r>
              <a:rPr lang="de-DE"/>
              <a:t> </a:t>
            </a:r>
            <a:r>
              <a:rPr lang="de-DE"/>
              <a:t>evolution</a:t>
            </a:r>
            <a:endParaRPr lang="de-DE"/>
          </a:p>
          <a:p>
            <a:pPr>
              <a:defRPr/>
            </a:pPr>
            <a:r>
              <a:rPr lang="de-DE"/>
              <a:t>Examples</a:t>
            </a:r>
            <a:endParaRPr lang="de-DE"/>
          </a:p>
          <a:p>
            <a:pPr lvl="1">
              <a:defRPr/>
            </a:pPr>
            <a:r>
              <a:rPr lang="de-DE"/>
              <a:t>Biscuits</a:t>
            </a:r>
            <a:r>
              <a:rPr lang="de-DE"/>
              <a:t>: </a:t>
            </a:r>
            <a:r>
              <a:rPr lang="de-DE"/>
              <a:t>packages</a:t>
            </a:r>
            <a:r>
              <a:rPr lang="de-DE"/>
              <a:t> of </a:t>
            </a:r>
            <a:r>
              <a:rPr lang="de-DE"/>
              <a:t>flour</a:t>
            </a:r>
            <a:r>
              <a:rPr lang="de-DE"/>
              <a:t>, </a:t>
            </a:r>
            <a:r>
              <a:rPr lang="de-DE"/>
              <a:t>sugar</a:t>
            </a:r>
            <a:r>
              <a:rPr lang="de-DE"/>
              <a:t>, </a:t>
            </a:r>
            <a:r>
              <a:rPr lang="de-DE"/>
              <a:t>spices</a:t>
            </a:r>
            <a:r>
              <a:rPr lang="de-DE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b="0" i="1">
                          <a:latin typeface="Cambria Math"/>
                        </a:rPr>
                        <m:t>→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 </a:t>
            </a:r>
            <a:r>
              <a:rPr lang="de-DE"/>
              <a:t>portion</a:t>
            </a:r>
            <a:r>
              <a:rPr lang="de-DE"/>
              <a:t> of </a:t>
            </a:r>
            <a:r>
              <a:rPr lang="de-DE"/>
              <a:t>dough</a:t>
            </a:r>
            <a:r>
              <a:rPr lang="de-DE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i="1">
                          <a:latin typeface="Cambria Math"/>
                        </a:rPr>
                        <m:t>→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 cut </a:t>
            </a:r>
            <a:r>
              <a:rPr lang="de-DE"/>
              <a:t>pieces</a:t>
            </a:r>
            <a:r>
              <a:rPr lang="de-DE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i="1">
                          <a:latin typeface="Cambria Math"/>
                        </a:rPr>
                        <m:t>→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 assembled </a:t>
            </a:r>
            <a:r>
              <a:rPr lang="de-DE"/>
              <a:t>cookies</a:t>
            </a:r>
            <a:endParaRPr lang="de-DE"/>
          </a:p>
          <a:p>
            <a:pPr lvl="1">
              <a:defRPr/>
            </a:pPr>
            <a:r>
              <a:rPr lang="de-DE"/>
              <a:t>Car </a:t>
            </a:r>
            <a:r>
              <a:rPr lang="de-DE"/>
              <a:t>assembly</a:t>
            </a:r>
            <a:r>
              <a:rPr lang="de-DE"/>
              <a:t>: </a:t>
            </a:r>
            <a:r>
              <a:rPr lang="de-DE"/>
              <a:t>engine</a:t>
            </a:r>
            <a:r>
              <a:rPr lang="de-DE"/>
              <a:t>, </a:t>
            </a:r>
            <a:r>
              <a:rPr lang="de-DE"/>
              <a:t>chassis</a:t>
            </a:r>
            <a:r>
              <a:rPr lang="de-DE"/>
              <a:t>, </a:t>
            </a:r>
            <a:r>
              <a:rPr lang="de-DE"/>
              <a:t>tires</a:t>
            </a:r>
            <a:r>
              <a:rPr lang="de-DE"/>
              <a:t>, </a:t>
            </a:r>
            <a:r>
              <a:rPr lang="de-DE"/>
              <a:t>screws</a:t>
            </a:r>
            <a:r>
              <a:rPr lang="de-DE"/>
              <a:t>, </a:t>
            </a:r>
            <a:r>
              <a:rPr lang="de-DE"/>
              <a:t>fluids</a:t>
            </a:r>
            <a:endParaRPr lang="de-DE"/>
          </a:p>
          <a:p>
            <a:pPr>
              <a:defRPr/>
            </a:pPr>
            <a:r>
              <a:rPr lang="de-DE"/>
              <a:t>How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model</a:t>
            </a:r>
            <a:r>
              <a:rPr lang="de-DE"/>
              <a:t> </a:t>
            </a:r>
            <a:r>
              <a:rPr lang="de-DE"/>
              <a:t>those</a:t>
            </a:r>
            <a:r>
              <a:rPr lang="de-DE"/>
              <a:t> </a:t>
            </a:r>
            <a:r>
              <a:rPr lang="de-DE"/>
              <a:t>processes</a:t>
            </a:r>
            <a:r>
              <a:rPr lang="de-DE"/>
              <a:t>?</a:t>
            </a:r>
            <a:endParaRPr/>
          </a:p>
          <a:p>
            <a:pPr lvl="1">
              <a:defRPr/>
            </a:pPr>
            <a:r>
              <a:rPr lang="de-DE"/>
              <a:t>Identify</a:t>
            </a:r>
            <a:r>
              <a:rPr lang="de-DE"/>
              <a:t> </a:t>
            </a:r>
            <a:r>
              <a:rPr lang="de-DE"/>
              <a:t>subprocesses</a:t>
            </a:r>
            <a:r>
              <a:rPr lang="de-DE"/>
              <a:t> at individual </a:t>
            </a:r>
            <a:r>
              <a:rPr lang="de-DE"/>
              <a:t>stages</a:t>
            </a:r>
            <a:r>
              <a:rPr lang="de-DE"/>
              <a:t> and</a:t>
            </a:r>
            <a:br>
              <a:rPr lang="de-DE"/>
            </a:br>
            <a:r>
              <a:rPr lang="de-DE"/>
              <a:t>identify</a:t>
            </a:r>
            <a:r>
              <a:rPr lang="de-DE"/>
              <a:t> </a:t>
            </a:r>
            <a:r>
              <a:rPr lang="de-DE"/>
              <a:t>cases</a:t>
            </a:r>
            <a:r>
              <a:rPr lang="de-DE"/>
              <a:t> </a:t>
            </a:r>
            <a:r>
              <a:rPr lang="de-DE"/>
              <a:t>anew</a:t>
            </a:r>
            <a:r>
              <a:rPr lang="de-DE"/>
              <a:t> at hand-</a:t>
            </a:r>
            <a:r>
              <a:rPr lang="de-DE"/>
              <a:t>over</a:t>
            </a:r>
            <a:r>
              <a:rPr lang="de-DE"/>
              <a:t> </a:t>
            </a:r>
            <a:r>
              <a:rPr lang="de-DE"/>
              <a:t>points</a:t>
            </a:r>
            <a:endParaRPr lang="de-DE"/>
          </a:p>
          <a:p>
            <a:pPr lvl="1">
              <a:defRPr/>
            </a:pPr>
            <a:r>
              <a:rPr lang="de-DE"/>
              <a:t>Keep </a:t>
            </a:r>
            <a:r>
              <a:rPr lang="de-DE"/>
              <a:t>track</a:t>
            </a:r>
            <a:r>
              <a:rPr lang="de-DE"/>
              <a:t> of </a:t>
            </a:r>
            <a:r>
              <a:rPr lang="de-DE"/>
              <a:t>parts</a:t>
            </a:r>
            <a:r>
              <a:rPr lang="de-DE"/>
              <a:t> in </a:t>
            </a:r>
            <a:r>
              <a:rPr lang="de-DE"/>
              <a:t>assemblies</a:t>
            </a:r>
            <a:r>
              <a:rPr lang="de-DE"/>
              <a:t> (</a:t>
            </a:r>
            <a:r>
              <a:rPr lang="de-DE"/>
              <a:t>engine</a:t>
            </a:r>
            <a:r>
              <a:rPr lang="de-DE"/>
              <a:t>, </a:t>
            </a:r>
            <a:r>
              <a:rPr lang="de-DE"/>
              <a:t>tires</a:t>
            </a:r>
            <a:r>
              <a:rPr lang="de-DE"/>
              <a:t>)</a:t>
            </a:r>
            <a:endParaRPr/>
          </a:p>
          <a:p>
            <a:pPr lvl="1">
              <a:defRPr/>
            </a:pPr>
            <a:r>
              <a:rPr lang="de-DE"/>
              <a:t>Switch </a:t>
            </a:r>
            <a:r>
              <a:rPr lang="de-DE"/>
              <a:t>case</a:t>
            </a:r>
            <a:r>
              <a:rPr lang="de-DE"/>
              <a:t> </a:t>
            </a:r>
            <a:r>
              <a:rPr lang="de-DE"/>
              <a:t>structure</a:t>
            </a:r>
            <a:r>
              <a:rPr lang="de-DE"/>
              <a:t> (</a:t>
            </a:r>
            <a:r>
              <a:rPr lang="de-DE"/>
              <a:t>screws</a:t>
            </a:r>
            <a:r>
              <a:rPr lang="de-DE"/>
              <a:t>, </a:t>
            </a:r>
            <a:r>
              <a:rPr lang="de-DE"/>
              <a:t>fluids</a:t>
            </a:r>
            <a:r>
              <a:rPr lang="de-DE"/>
              <a:t>) </a:t>
            </a:r>
            <a:endParaRPr/>
          </a:p>
          <a:p>
            <a:pPr lvl="1">
              <a:defRPr/>
            </a:pPr>
            <a:endParaRPr lang="de-DE"/>
          </a:p>
        </p:txBody>
      </p:sp>
      <p:sp>
        <p:nvSpPr>
          <p:cNvPr id="9" name="Fußzeilenplatzhalter 8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3" name="Foliennummernplatzhalter 2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grpSp>
        <p:nvGrpSpPr>
          <p:cNvPr id="5" name="Gruppieren 4" hidden="0"/>
          <p:cNvGrpSpPr/>
          <p:nvPr isPhoto="0" userDrawn="0"/>
        </p:nvGrpSpPr>
        <p:grpSpPr bwMode="auto">
          <a:xfrm>
            <a:off x="7354906" y="3411302"/>
            <a:ext cx="4607275" cy="1769492"/>
            <a:chOff x="7399510" y="3418736"/>
            <a:chExt cx="4607275" cy="1769492"/>
          </a:xfrm>
        </p:grpSpPr>
        <p:sp>
          <p:nvSpPr>
            <p:cNvPr id="8" name="Zylinder 7" hidden="0"/>
            <p:cNvSpPr/>
            <p:nvPr isPhoto="0" userDrawn="0"/>
          </p:nvSpPr>
          <p:spPr bwMode="auto">
            <a:xfrm>
              <a:off x="7589519" y="4573948"/>
              <a:ext cx="719707" cy="519380"/>
            </a:xfrm>
            <a:prstGeom prst="can">
              <a:avLst>
                <a:gd name="adj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de-DE" sz="1600"/>
                <a:t>spices</a:t>
              </a:r>
              <a:endParaRPr lang="de-DE" sz="1600"/>
            </a:p>
          </p:txBody>
        </p:sp>
        <p:sp>
          <p:nvSpPr>
            <p:cNvPr id="6" name="Zylinder 5" hidden="0"/>
            <p:cNvSpPr/>
            <p:nvPr isPhoto="0" userDrawn="0"/>
          </p:nvSpPr>
          <p:spPr bwMode="auto">
            <a:xfrm>
              <a:off x="8702955" y="4043940"/>
              <a:ext cx="1120588" cy="796738"/>
            </a:xfrm>
            <a:prstGeom prst="can">
              <a:avLst>
                <a:gd name="adj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de-DE"/>
                <a:t>dough</a:t>
              </a:r>
              <a:endParaRPr lang="de-DE"/>
            </a:p>
          </p:txBody>
        </p:sp>
        <p:cxnSp>
          <p:nvCxnSpPr>
            <p:cNvPr id="15" name="Gekrümmter Verbinder 14" hidden="0"/>
            <p:cNvCxnSpPr>
              <a:cxnSpLocks/>
              <a:stCxn id="128" idx="4"/>
              <a:endCxn id="6" idx="2"/>
            </p:cNvCxnSpPr>
            <p:nvPr isPhoto="0" userDrawn="0"/>
          </p:nvCxnSpPr>
          <p:spPr bwMode="auto">
            <a:xfrm>
              <a:off x="8085091" y="4217973"/>
              <a:ext cx="617864" cy="224337"/>
            </a:xfrm>
            <a:prstGeom prst="curvedConnector3">
              <a:avLst>
                <a:gd name="adj1" fmla="val 50000"/>
              </a:avLst>
            </a:prstGeom>
            <a:ln w="31750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krümmter Verbinder 15" hidden="0"/>
            <p:cNvCxnSpPr>
              <a:cxnSpLocks/>
              <a:stCxn id="8" idx="4"/>
              <a:endCxn id="6" idx="2"/>
            </p:cNvCxnSpPr>
            <p:nvPr isPhoto="0" userDrawn="0"/>
          </p:nvCxnSpPr>
          <p:spPr bwMode="auto">
            <a:xfrm flipV="1">
              <a:off x="8309227" y="4442310"/>
              <a:ext cx="393728" cy="391328"/>
            </a:xfrm>
            <a:prstGeom prst="curvedConnector3">
              <a:avLst>
                <a:gd name="adj1" fmla="val 50000"/>
              </a:avLst>
            </a:prstGeom>
            <a:ln w="31750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krümmter Verbinder 18" hidden="0"/>
            <p:cNvCxnSpPr>
              <a:cxnSpLocks/>
              <a:stCxn id="127" idx="3"/>
              <a:endCxn id="6" idx="2"/>
            </p:cNvCxnSpPr>
            <p:nvPr isPhoto="0" userDrawn="0"/>
          </p:nvCxnSpPr>
          <p:spPr bwMode="auto">
            <a:xfrm rot="16199999" flipH="1">
              <a:off x="8414285" y="4153640"/>
              <a:ext cx="382466" cy="194873"/>
            </a:xfrm>
            <a:prstGeom prst="curvedConnector2">
              <a:avLst/>
            </a:prstGeom>
            <a:ln w="31750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uppieren 37" hidden="0"/>
            <p:cNvGrpSpPr/>
            <p:nvPr isPhoto="0" userDrawn="0"/>
          </p:nvGrpSpPr>
          <p:grpSpPr bwMode="auto">
            <a:xfrm>
              <a:off x="11297606" y="3558018"/>
              <a:ext cx="709179" cy="709179"/>
              <a:chOff x="10085294" y="4215651"/>
              <a:chExt cx="1671277" cy="1671277"/>
            </a:xfrm>
          </p:grpSpPr>
          <p:sp>
            <p:nvSpPr>
              <p:cNvPr id="35" name="Stern mit 16 Zacken 34" hidden="0"/>
              <p:cNvSpPr/>
              <p:nvPr isPhoto="0" userDrawn="0"/>
            </p:nvSpPr>
            <p:spPr bwMode="auto">
              <a:xfrm>
                <a:off x="10085294" y="4215651"/>
                <a:ext cx="1671277" cy="1671277"/>
              </a:xfrm>
              <a:prstGeom prst="star16">
                <a:avLst>
                  <a:gd name="adj" fmla="val 42628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36" name="Stern mit 16 Zacken 35" hidden="0"/>
              <p:cNvSpPr/>
              <p:nvPr isPhoto="0" userDrawn="0"/>
            </p:nvSpPr>
            <p:spPr bwMode="auto">
              <a:xfrm>
                <a:off x="10347191" y="4477548"/>
                <a:ext cx="1147482" cy="1147482"/>
              </a:xfrm>
              <a:prstGeom prst="star16">
                <a:avLst>
                  <a:gd name="adj" fmla="val 41235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37" name="Stern mit 16 Zacken 36" hidden="0"/>
              <p:cNvSpPr/>
              <p:nvPr isPhoto="0" userDrawn="0"/>
            </p:nvSpPr>
            <p:spPr bwMode="auto">
              <a:xfrm>
                <a:off x="10584756" y="4715113"/>
                <a:ext cx="672353" cy="672353"/>
              </a:xfrm>
              <a:prstGeom prst="star16">
                <a:avLst>
                  <a:gd name="adj" fmla="val 375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</p:grpSp>
        <p:sp>
          <p:nvSpPr>
            <p:cNvPr id="40" name="Stern mit 16 Zacken 39" hidden="0"/>
            <p:cNvSpPr/>
            <p:nvPr isPhoto="0" userDrawn="0"/>
          </p:nvSpPr>
          <p:spPr bwMode="auto">
            <a:xfrm>
              <a:off x="10760031" y="4479049"/>
              <a:ext cx="709179" cy="709179"/>
            </a:xfrm>
            <a:prstGeom prst="star16">
              <a:avLst>
                <a:gd name="adj" fmla="val 4262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41" name="Stern mit 16 Zacken 40" hidden="0"/>
            <p:cNvSpPr/>
            <p:nvPr isPhoto="0" userDrawn="0"/>
          </p:nvSpPr>
          <p:spPr bwMode="auto">
            <a:xfrm>
              <a:off x="10510294" y="3418736"/>
              <a:ext cx="486915" cy="486915"/>
            </a:xfrm>
            <a:prstGeom prst="star16">
              <a:avLst>
                <a:gd name="adj" fmla="val 41235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42" name="Stern mit 16 Zacken 41" hidden="0"/>
            <p:cNvSpPr/>
            <p:nvPr isPhoto="0" userDrawn="0"/>
          </p:nvSpPr>
          <p:spPr bwMode="auto">
            <a:xfrm>
              <a:off x="10462188" y="4192361"/>
              <a:ext cx="285302" cy="285302"/>
            </a:xfrm>
            <a:prstGeom prst="star16">
              <a:avLst>
                <a:gd name="adj" fmla="val 3750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/>
            </a:p>
          </p:txBody>
        </p:sp>
        <p:cxnSp>
          <p:nvCxnSpPr>
            <p:cNvPr id="43" name="Gekrümmter Verbinder 42" hidden="0"/>
            <p:cNvCxnSpPr>
              <a:cxnSpLocks/>
              <a:stCxn id="6" idx="4"/>
              <a:endCxn id="40" idx="10"/>
            </p:cNvCxnSpPr>
            <p:nvPr isPhoto="0" userDrawn="0"/>
          </p:nvCxnSpPr>
          <p:spPr bwMode="auto">
            <a:xfrm>
              <a:off x="9823543" y="4442310"/>
              <a:ext cx="936488" cy="391329"/>
            </a:xfrm>
            <a:prstGeom prst="curvedConnector3">
              <a:avLst>
                <a:gd name="adj1" fmla="val 50000"/>
              </a:avLst>
            </a:prstGeom>
            <a:ln w="31750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Gekrümmter Verbinder 45" hidden="0"/>
            <p:cNvCxnSpPr>
              <a:cxnSpLocks/>
              <a:stCxn id="6" idx="4"/>
              <a:endCxn id="42" idx="10"/>
            </p:cNvCxnSpPr>
            <p:nvPr isPhoto="0" userDrawn="0"/>
          </p:nvCxnSpPr>
          <p:spPr bwMode="auto">
            <a:xfrm flipV="1">
              <a:off x="9823543" y="4335012"/>
              <a:ext cx="638645" cy="107298"/>
            </a:xfrm>
            <a:prstGeom prst="curvedConnector3">
              <a:avLst>
                <a:gd name="adj1" fmla="val 50000"/>
              </a:avLst>
            </a:prstGeom>
            <a:ln w="31750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krümmter Verbinder 49" hidden="0"/>
            <p:cNvCxnSpPr>
              <a:cxnSpLocks/>
              <a:stCxn id="6" idx="4"/>
              <a:endCxn id="41" idx="10"/>
            </p:cNvCxnSpPr>
            <p:nvPr isPhoto="0" userDrawn="0"/>
          </p:nvCxnSpPr>
          <p:spPr bwMode="auto">
            <a:xfrm flipV="1">
              <a:off x="9823543" y="3662194"/>
              <a:ext cx="686751" cy="780116"/>
            </a:xfrm>
            <a:prstGeom prst="curvedConnector3">
              <a:avLst>
                <a:gd name="adj1" fmla="val 50000"/>
              </a:avLst>
            </a:prstGeom>
            <a:ln w="31750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krümmter Verbinder 52" hidden="0"/>
            <p:cNvCxnSpPr>
              <a:cxnSpLocks/>
              <a:stCxn id="42" idx="0"/>
              <a:endCxn id="35" idx="9"/>
            </p:cNvCxnSpPr>
            <p:nvPr isPhoto="0" userDrawn="0"/>
          </p:nvCxnSpPr>
          <p:spPr bwMode="auto">
            <a:xfrm flipV="1">
              <a:off x="10705709" y="4048302"/>
              <a:ext cx="618888" cy="185840"/>
            </a:xfrm>
            <a:prstGeom prst="curvedConnector3">
              <a:avLst>
                <a:gd name="adj1" fmla="val 50000"/>
              </a:avLst>
            </a:prstGeom>
            <a:ln w="31750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Gekrümmter Verbinder 56" hidden="0"/>
            <p:cNvCxnSpPr>
              <a:cxnSpLocks/>
              <a:stCxn id="40" idx="0"/>
              <a:endCxn id="35" idx="7"/>
            </p:cNvCxnSpPr>
            <p:nvPr isPhoto="0" userDrawn="0"/>
          </p:nvCxnSpPr>
          <p:spPr bwMode="auto">
            <a:xfrm flipV="1">
              <a:off x="11365354" y="4240206"/>
              <a:ext cx="151147" cy="342699"/>
            </a:xfrm>
            <a:prstGeom prst="curvedConnector2">
              <a:avLst/>
            </a:prstGeom>
            <a:ln w="31750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Gekrümmter Verbinder 59" hidden="0"/>
            <p:cNvCxnSpPr>
              <a:cxnSpLocks/>
              <a:stCxn id="41" idx="3"/>
              <a:endCxn id="35" idx="11"/>
            </p:cNvCxnSpPr>
            <p:nvPr isPhoto="0" userDrawn="0"/>
          </p:nvCxnSpPr>
          <p:spPr bwMode="auto">
            <a:xfrm>
              <a:off x="10978677" y="3755360"/>
              <a:ext cx="345920" cy="21553"/>
            </a:xfrm>
            <a:prstGeom prst="curvedConnector3">
              <a:avLst>
                <a:gd name="adj1" fmla="val 50000"/>
              </a:avLst>
            </a:prstGeom>
            <a:ln w="31750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Zylinder 126" hidden="0"/>
            <p:cNvSpPr/>
            <p:nvPr isPhoto="0" userDrawn="0"/>
          </p:nvSpPr>
          <p:spPr bwMode="auto">
            <a:xfrm>
              <a:off x="8186066" y="3540464"/>
              <a:ext cx="644032" cy="519380"/>
            </a:xfrm>
            <a:prstGeom prst="can">
              <a:avLst>
                <a:gd name="adj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de-DE" sz="1600"/>
                <a:t>flour</a:t>
              </a:r>
              <a:endParaRPr lang="de-DE" sz="1600"/>
            </a:p>
          </p:txBody>
        </p:sp>
        <p:sp>
          <p:nvSpPr>
            <p:cNvPr id="128" name="Zylinder 127" hidden="0"/>
            <p:cNvSpPr/>
            <p:nvPr isPhoto="0" userDrawn="0"/>
          </p:nvSpPr>
          <p:spPr bwMode="auto">
            <a:xfrm>
              <a:off x="7399510" y="3958282"/>
              <a:ext cx="685581" cy="519381"/>
            </a:xfrm>
            <a:prstGeom prst="can">
              <a:avLst>
                <a:gd name="adj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de-DE" sz="1600"/>
                <a:t>sugar</a:t>
              </a:r>
              <a:endParaRPr lang="de-DE" sz="16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Temporal </a:t>
            </a:r>
            <a:r>
              <a:rPr lang="de-DE"/>
              <a:t>aspects</a:t>
            </a:r>
            <a:r>
              <a:rPr lang="de-DE"/>
              <a:t>, type of </a:t>
            </a:r>
            <a:r>
              <a:rPr lang="de-DE"/>
              <a:t>measurements</a:t>
            </a:r>
            <a:endParaRPr lang="de-DE"/>
          </a:p>
        </p:txBody>
      </p:sp>
      <p:sp>
        <p:nvSpPr>
          <p:cNvPr id="5" name="Inhaltsplatzhalter 4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de-DE"/>
              <a:t>Static</a:t>
            </a:r>
            <a:r>
              <a:rPr lang="de-DE"/>
              <a:t> </a:t>
            </a:r>
            <a:r>
              <a:rPr lang="de-DE"/>
              <a:t>data</a:t>
            </a:r>
            <a:endParaRPr lang="de-DE"/>
          </a:p>
          <a:p>
            <a:pPr lvl="1">
              <a:defRPr/>
            </a:pPr>
            <a:r>
              <a:rPr lang="de-DE"/>
              <a:t>Disregard</a:t>
            </a:r>
            <a:r>
              <a:rPr lang="de-DE"/>
              <a:t> time at all</a:t>
            </a:r>
            <a:endParaRPr/>
          </a:p>
          <a:p>
            <a:pPr lvl="1">
              <a:defRPr/>
            </a:pPr>
            <a:r>
              <a:rPr lang="de-DE"/>
              <a:t>Customers, </a:t>
            </a:r>
            <a:r>
              <a:rPr lang="de-DE"/>
              <a:t>transactions</a:t>
            </a:r>
            <a:r>
              <a:rPr lang="de-DE"/>
              <a:t>, </a:t>
            </a:r>
            <a:r>
              <a:rPr lang="de-DE"/>
              <a:t>gene</a:t>
            </a:r>
            <a:r>
              <a:rPr lang="de-DE"/>
              <a:t> </a:t>
            </a:r>
            <a:r>
              <a:rPr lang="de-DE"/>
              <a:t>expression</a:t>
            </a:r>
            <a:r>
              <a:rPr lang="de-DE"/>
              <a:t>, etc.</a:t>
            </a:r>
            <a:endParaRPr/>
          </a:p>
          <a:p>
            <a:pPr>
              <a:defRPr/>
            </a:pPr>
            <a:r>
              <a:rPr lang="de-DE"/>
              <a:t>Sequences</a:t>
            </a:r>
            <a:endParaRPr lang="de-DE"/>
          </a:p>
          <a:p>
            <a:pPr lvl="1">
              <a:defRPr/>
            </a:pPr>
            <a:r>
              <a:rPr lang="de-DE"/>
              <a:t>Order </a:t>
            </a:r>
            <a:r>
              <a:rPr lang="de-DE"/>
              <a:t>is</a:t>
            </a:r>
            <a:r>
              <a:rPr lang="de-DE"/>
              <a:t> </a:t>
            </a:r>
            <a:r>
              <a:rPr lang="de-DE"/>
              <a:t>important</a:t>
            </a:r>
            <a:r>
              <a:rPr lang="de-DE"/>
              <a:t>, time ist not</a:t>
            </a:r>
            <a:endParaRPr/>
          </a:p>
          <a:p>
            <a:pPr lvl="1">
              <a:defRPr/>
            </a:pPr>
            <a:r>
              <a:rPr lang="de-DE"/>
              <a:t>Text, </a:t>
            </a:r>
            <a:r>
              <a:rPr lang="de-DE"/>
              <a:t>genetic</a:t>
            </a:r>
            <a:r>
              <a:rPr lang="de-DE"/>
              <a:t> </a:t>
            </a:r>
            <a:r>
              <a:rPr lang="de-DE"/>
              <a:t>sequences</a:t>
            </a:r>
            <a:r>
              <a:rPr lang="de-DE"/>
              <a:t>, </a:t>
            </a:r>
            <a:r>
              <a:rPr lang="de-DE"/>
              <a:t>protein</a:t>
            </a:r>
            <a:r>
              <a:rPr lang="de-DE"/>
              <a:t> </a:t>
            </a:r>
            <a:r>
              <a:rPr lang="de-DE"/>
              <a:t>sequences</a:t>
            </a:r>
            <a:endParaRPr lang="de-DE"/>
          </a:p>
          <a:p>
            <a:pPr>
              <a:defRPr/>
            </a:pPr>
            <a:r>
              <a:rPr lang="de-DE"/>
              <a:t>Time </a:t>
            </a:r>
            <a:r>
              <a:rPr lang="de-DE"/>
              <a:t>series</a:t>
            </a:r>
            <a:endParaRPr lang="de-DE"/>
          </a:p>
          <a:p>
            <a:pPr lvl="1">
              <a:defRPr/>
            </a:pPr>
            <a:r>
              <a:rPr lang="de-DE"/>
              <a:t>Periodic</a:t>
            </a:r>
            <a:r>
              <a:rPr lang="de-DE"/>
              <a:t> </a:t>
            </a:r>
            <a:r>
              <a:rPr lang="de-DE"/>
              <a:t>or</a:t>
            </a:r>
            <a:r>
              <a:rPr lang="de-DE"/>
              <a:t> </a:t>
            </a:r>
            <a:r>
              <a:rPr lang="de-DE"/>
              <a:t>sporadic</a:t>
            </a:r>
            <a:r>
              <a:rPr lang="de-DE"/>
              <a:t> </a:t>
            </a:r>
            <a:r>
              <a:rPr lang="de-DE"/>
              <a:t>measurements</a:t>
            </a:r>
            <a:endParaRPr lang="de-DE"/>
          </a:p>
          <a:p>
            <a:pPr lvl="1">
              <a:defRPr/>
            </a:pPr>
            <a:r>
              <a:rPr lang="de-DE"/>
              <a:t>Temperature</a:t>
            </a:r>
            <a:r>
              <a:rPr lang="de-DE"/>
              <a:t> </a:t>
            </a:r>
            <a:r>
              <a:rPr lang="de-DE"/>
              <a:t>logs</a:t>
            </a:r>
            <a:r>
              <a:rPr lang="de-DE"/>
              <a:t>, </a:t>
            </a:r>
            <a:r>
              <a:rPr lang="de-DE"/>
              <a:t>traffic</a:t>
            </a:r>
            <a:r>
              <a:rPr lang="de-DE"/>
              <a:t> </a:t>
            </a:r>
            <a:r>
              <a:rPr lang="de-DE"/>
              <a:t>monitoring</a:t>
            </a:r>
            <a:r>
              <a:rPr lang="de-DE"/>
              <a:t>, etc.</a:t>
            </a:r>
            <a:endParaRPr/>
          </a:p>
          <a:p>
            <a:pPr>
              <a:defRPr/>
            </a:pP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logs</a:t>
            </a:r>
            <a:endParaRPr lang="de-DE"/>
          </a:p>
          <a:p>
            <a:pPr lvl="1">
              <a:defRPr/>
            </a:pPr>
            <a:r>
              <a:rPr lang="de-DE"/>
              <a:t>Series of </a:t>
            </a:r>
            <a:r>
              <a:rPr lang="de-DE"/>
              <a:t>events</a:t>
            </a:r>
            <a:r>
              <a:rPr lang="de-DE"/>
              <a:t> / </a:t>
            </a:r>
            <a:r>
              <a:rPr lang="de-DE"/>
              <a:t>activities</a:t>
            </a:r>
            <a:r>
              <a:rPr lang="de-DE"/>
              <a:t>, </a:t>
            </a:r>
            <a:r>
              <a:rPr lang="de-DE"/>
              <a:t>event</a:t>
            </a:r>
            <a:r>
              <a:rPr lang="de-DE"/>
              <a:t> </a:t>
            </a:r>
            <a:r>
              <a:rPr lang="de-DE"/>
              <a:t>logfiles</a:t>
            </a:r>
            <a:endParaRPr lang="de-DE"/>
          </a:p>
          <a:p>
            <a:pPr lvl="1">
              <a:defRPr/>
            </a:pPr>
            <a:r>
              <a:rPr lang="de-DE"/>
              <a:t>Patient </a:t>
            </a:r>
            <a:r>
              <a:rPr lang="de-DE"/>
              <a:t>treatment</a:t>
            </a:r>
            <a:r>
              <a:rPr lang="de-DE"/>
              <a:t>, </a:t>
            </a:r>
            <a:r>
              <a:rPr lang="de-DE"/>
              <a:t>procurement</a:t>
            </a:r>
            <a:r>
              <a:rPr lang="de-DE"/>
              <a:t>, </a:t>
            </a:r>
            <a:r>
              <a:rPr lang="de-DE"/>
              <a:t>admissions</a:t>
            </a:r>
            <a:endParaRPr lang="de-DE"/>
          </a:p>
          <a:p>
            <a:pPr>
              <a:defRPr/>
            </a:pPr>
            <a:r>
              <a:rPr lang="de-DE"/>
              <a:t>Stream </a:t>
            </a:r>
            <a:r>
              <a:rPr lang="de-DE"/>
              <a:t>analytics</a:t>
            </a:r>
            <a:endParaRPr lang="de-DE"/>
          </a:p>
          <a:p>
            <a:pPr lvl="1">
              <a:defRPr/>
            </a:pPr>
            <a:r>
              <a:rPr lang="de-DE"/>
              <a:t>Real-time </a:t>
            </a:r>
            <a:r>
              <a:rPr lang="de-DE"/>
              <a:t>monitoring</a:t>
            </a:r>
            <a:r>
              <a:rPr lang="de-DE"/>
              <a:t>, online </a:t>
            </a:r>
            <a:r>
              <a:rPr lang="de-DE"/>
              <a:t>algorithms</a:t>
            </a:r>
            <a:endParaRPr lang="de-DE"/>
          </a:p>
          <a:p>
            <a:pPr lvl="1">
              <a:defRPr/>
            </a:pPr>
            <a:r>
              <a:rPr lang="de-DE"/>
              <a:t>Analyze</a:t>
            </a:r>
            <a:r>
              <a:rPr lang="de-DE"/>
              <a:t> </a:t>
            </a:r>
            <a:r>
              <a:rPr lang="de-DE"/>
              <a:t>concept</a:t>
            </a:r>
            <a:r>
              <a:rPr lang="de-DE"/>
              <a:t> </a:t>
            </a:r>
            <a:r>
              <a:rPr lang="de-DE"/>
              <a:t>drift</a:t>
            </a:r>
            <a:r>
              <a:rPr lang="de-DE"/>
              <a:t>, online </a:t>
            </a:r>
            <a:r>
              <a:rPr lang="de-DE"/>
              <a:t>learning</a:t>
            </a:r>
            <a:endParaRPr lang="de-DE"/>
          </a:p>
          <a:p>
            <a:pPr>
              <a:defRPr/>
            </a:pPr>
            <a:endParaRPr lang="de-DE"/>
          </a:p>
        </p:txBody>
      </p:sp>
      <p:sp>
        <p:nvSpPr>
          <p:cNvPr id="2" name="Foliennummernplatzhalter 1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sp>
        <p:nvSpPr>
          <p:cNvPr id="4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3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Processes</a:t>
            </a:r>
            <a:r>
              <a:rPr lang="de-DE"/>
              <a:t> – </a:t>
            </a:r>
            <a:r>
              <a:rPr lang="de-DE"/>
              <a:t>notion</a:t>
            </a:r>
            <a:r>
              <a:rPr lang="de-DE"/>
              <a:t> and </a:t>
            </a:r>
            <a:r>
              <a:rPr lang="de-DE"/>
              <a:t>meaning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2" name="Foliennummernplatzhalter 1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graphicFrame>
        <p:nvGraphicFramePr>
          <p:cNvPr id="3" name="Diagramm 2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304801" y="727587"/>
          <a:ext cx="11680722" cy="5850194"/>
          <a:chOff x="0" y="0"/>
          <a:chExt cx="11680722" cy="5850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5" r:qs="rId6" r:cs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 b="1"/>
              <a:t>Timestamps</a:t>
            </a:r>
            <a:r>
              <a:rPr lang="de-DE" b="1"/>
              <a:t>:</a:t>
            </a:r>
            <a:r>
              <a:rPr lang="de-DE"/>
              <a:t> </a:t>
            </a:r>
            <a:r>
              <a:rPr lang="de-DE"/>
              <a:t>does</a:t>
            </a:r>
            <a:r>
              <a:rPr lang="de-DE"/>
              <a:t> </a:t>
            </a:r>
            <a:r>
              <a:rPr lang="de-DE"/>
              <a:t>order</a:t>
            </a:r>
            <a:r>
              <a:rPr lang="de-DE"/>
              <a:t> matter? – </a:t>
            </a:r>
            <a:r>
              <a:rPr lang="de-DE"/>
              <a:t>supermarket</a:t>
            </a:r>
            <a:r>
              <a:rPr lang="de-DE"/>
              <a:t> </a:t>
            </a:r>
            <a:r>
              <a:rPr lang="de-DE"/>
              <a:t>example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4294967295" hasCustomPrompt="0"/>
          </p:nvPr>
        </p:nvSpPr>
        <p:spPr bwMode="auto">
          <a:xfrm>
            <a:off x="0" y="6496050"/>
            <a:ext cx="6480174" cy="225425"/>
          </a:xfrm>
        </p:spPr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7" name="Foliennummernplatzhalter 6" hidden="0"/>
          <p:cNvSpPr>
            <a:spLocks noGrp="1"/>
          </p:cNvSpPr>
          <p:nvPr isPhoto="0" userDrawn="0">
            <p:ph type="sldNum" sz="quarter" idx="4294967295" hasCustomPrompt="0"/>
          </p:nvPr>
        </p:nvSpPr>
        <p:spPr bwMode="auto">
          <a:xfrm>
            <a:off x="10240963" y="6491288"/>
            <a:ext cx="1951037" cy="230187"/>
          </a:xfrm>
        </p:spPr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graphicFrame>
        <p:nvGraphicFramePr>
          <p:cNvPr id="4" name="Diagramm 3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500010" y="1126044"/>
          <a:ext cx="5595989" cy="2974008"/>
          <a:chOff x="0" y="0"/>
          <a:chExt cx="5595989" cy="2974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5" r:qs="rId6" r:cs="rId4"/>
          </a:graphicData>
        </a:graphic>
      </p:graphicFrame>
      <p:graphicFrame>
        <p:nvGraphicFramePr>
          <p:cNvPr id="6" name="Diagramm 5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4150759" y="3092771"/>
          <a:ext cx="7756105" cy="3422178"/>
          <a:chOff x="0" y="0"/>
          <a:chExt cx="7756105" cy="34221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10" r:qs="rId11" r:cs="rId9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Ordering</a:t>
            </a:r>
            <a:r>
              <a:rPr lang="de-DE"/>
              <a:t> in </a:t>
            </a:r>
            <a:r>
              <a:rPr lang="de-DE"/>
              <a:t>frequent</a:t>
            </a:r>
            <a:r>
              <a:rPr lang="de-DE"/>
              <a:t> </a:t>
            </a:r>
            <a:r>
              <a:rPr lang="de-DE"/>
              <a:t>pattern</a:t>
            </a:r>
            <a:r>
              <a:rPr lang="de-DE"/>
              <a:t> </a:t>
            </a:r>
            <a:r>
              <a:rPr lang="de-DE"/>
              <a:t>mining</a:t>
            </a:r>
            <a:r>
              <a:rPr lang="de-DE"/>
              <a:t> </a:t>
            </a:r>
            <a:r>
              <a:rPr lang="de-DE" sz="3100"/>
              <a:t>(</a:t>
            </a:r>
            <a:r>
              <a:rPr lang="de-DE" sz="3100"/>
              <a:t>sequences</a:t>
            </a:r>
            <a:r>
              <a:rPr lang="de-DE" sz="3100"/>
              <a:t>, </a:t>
            </a:r>
            <a:r>
              <a:rPr lang="de-DE" sz="3100"/>
              <a:t>traces</a:t>
            </a:r>
            <a:r>
              <a:rPr lang="de-DE" sz="3100"/>
              <a:t>, </a:t>
            </a:r>
            <a:r>
              <a:rPr lang="de-DE" sz="3100"/>
              <a:t>itemsets</a:t>
            </a:r>
            <a:r>
              <a:rPr lang="de-DE" sz="3100"/>
              <a:t>)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4294967295" hasCustomPrompt="0"/>
          </p:nvPr>
        </p:nvSpPr>
        <p:spPr bwMode="auto">
          <a:xfrm>
            <a:off x="0" y="6496050"/>
            <a:ext cx="6480174" cy="225425"/>
          </a:xfrm>
        </p:spPr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4294967295" hasCustomPrompt="0"/>
          </p:nvPr>
        </p:nvSpPr>
        <p:spPr bwMode="auto">
          <a:xfrm>
            <a:off x="10240963" y="6491288"/>
            <a:ext cx="1951037" cy="230187"/>
          </a:xfrm>
        </p:spPr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graphicFrame>
        <p:nvGraphicFramePr>
          <p:cNvPr id="4" name="Diagramm 3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503433" y="852756"/>
          <a:ext cx="11236281" cy="5643578"/>
          <a:chOff x="0" y="0"/>
          <a:chExt cx="11236281" cy="5643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5" r:qs="rId6" r:cs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How to treat temporal attributes</a:t>
            </a:r>
            <a:endParaRPr lang="de-DE"/>
          </a:p>
        </p:txBody>
      </p:sp>
      <p:sp>
        <p:nvSpPr>
          <p:cNvPr id="5" name="Inhaltsplatzhalter 4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de-DE"/>
              <a:t>Disregard</a:t>
            </a:r>
            <a:r>
              <a:rPr lang="de-DE"/>
              <a:t> time at all</a:t>
            </a:r>
            <a:endParaRPr/>
          </a:p>
          <a:p>
            <a:pPr lvl="1">
              <a:defRPr/>
            </a:pPr>
            <a:r>
              <a:rPr lang="de-DE"/>
              <a:t>Marginal </a:t>
            </a:r>
            <a:r>
              <a:rPr lang="de-DE"/>
              <a:t>distributions</a:t>
            </a:r>
            <a:r>
              <a:rPr lang="de-DE"/>
              <a:t>, </a:t>
            </a:r>
            <a:r>
              <a:rPr lang="de-DE"/>
              <a:t>without</a:t>
            </a:r>
            <a:r>
              <a:rPr lang="de-DE"/>
              <a:t> time</a:t>
            </a:r>
            <a:endParaRPr/>
          </a:p>
          <a:p>
            <a:pPr lvl="1">
              <a:defRPr/>
            </a:pPr>
            <a:r>
              <a:rPr lang="de-DE"/>
              <a:t>Project </a:t>
            </a:r>
            <a:r>
              <a:rPr lang="de-DE"/>
              <a:t>to</a:t>
            </a:r>
            <a:r>
              <a:rPr lang="de-DE"/>
              <a:t> time-</a:t>
            </a:r>
            <a:r>
              <a:rPr lang="de-DE"/>
              <a:t>less</a:t>
            </a:r>
            <a:r>
              <a:rPr lang="de-DE"/>
              <a:t> </a:t>
            </a:r>
            <a:r>
              <a:rPr lang="de-DE"/>
              <a:t>attributes</a:t>
            </a:r>
            <a:endParaRPr lang="de-DE"/>
          </a:p>
          <a:p>
            <a:pPr>
              <a:defRPr/>
            </a:pPr>
            <a:r>
              <a:rPr lang="de-DE"/>
              <a:t>Abstract time, </a:t>
            </a:r>
            <a:r>
              <a:rPr lang="de-DE"/>
              <a:t>unit</a:t>
            </a:r>
            <a:r>
              <a:rPr lang="de-DE"/>
              <a:t> </a:t>
            </a:r>
            <a:r>
              <a:rPr lang="de-DE"/>
              <a:t>steps</a:t>
            </a:r>
            <a:endParaRPr lang="de-DE"/>
          </a:p>
          <a:p>
            <a:pPr lvl="1">
              <a:defRPr/>
            </a:pPr>
            <a:r>
              <a:rPr lang="de-DE"/>
              <a:t>Positions</a:t>
            </a:r>
            <a:r>
              <a:rPr lang="de-DE"/>
              <a:t> in </a:t>
            </a:r>
            <a:r>
              <a:rPr lang="de-DE"/>
              <a:t>sequences</a:t>
            </a:r>
            <a:r>
              <a:rPr lang="de-DE"/>
              <a:t> </a:t>
            </a:r>
            <a:r>
              <a:rPr lang="de-DE"/>
              <a:t>only</a:t>
            </a:r>
            <a:endParaRPr lang="de-DE"/>
          </a:p>
          <a:p>
            <a:pPr lvl="1">
              <a:defRPr/>
            </a:pPr>
            <a:r>
              <a:rPr lang="de-DE"/>
              <a:t>Map</a:t>
            </a:r>
            <a:r>
              <a:rPr lang="de-DE"/>
              <a:t> </a:t>
            </a:r>
            <a:r>
              <a:rPr lang="de-DE"/>
              <a:t>indices</a:t>
            </a:r>
            <a:r>
              <a:rPr lang="de-DE"/>
              <a:t>, not </a:t>
            </a:r>
            <a:r>
              <a:rPr lang="de-DE"/>
              <a:t>points</a:t>
            </a:r>
            <a:r>
              <a:rPr lang="de-DE"/>
              <a:t> in time</a:t>
            </a:r>
            <a:endParaRPr/>
          </a:p>
          <a:p>
            <a:pPr>
              <a:defRPr/>
            </a:pPr>
            <a:r>
              <a:rPr lang="de-DE"/>
              <a:t>Quantized</a:t>
            </a:r>
            <a:r>
              <a:rPr lang="de-DE"/>
              <a:t>, </a:t>
            </a:r>
            <a:r>
              <a:rPr lang="de-DE"/>
              <a:t>generalized</a:t>
            </a:r>
            <a:r>
              <a:rPr lang="de-DE"/>
              <a:t> time</a:t>
            </a:r>
            <a:endParaRPr/>
          </a:p>
          <a:p>
            <a:pPr lvl="1">
              <a:defRPr/>
            </a:pPr>
            <a:r>
              <a:rPr lang="de-DE"/>
              <a:t>Roll-</a:t>
            </a:r>
            <a:r>
              <a:rPr lang="de-DE"/>
              <a:t>up</a:t>
            </a:r>
            <a:r>
              <a:rPr lang="de-DE"/>
              <a:t> in OLAP, „</a:t>
            </a:r>
            <a:r>
              <a:rPr lang="de-DE"/>
              <a:t>group-by</a:t>
            </a:r>
            <a:r>
              <a:rPr lang="de-DE"/>
              <a:t>“ in SQL</a:t>
            </a:r>
            <a:endParaRPr/>
          </a:p>
          <a:p>
            <a:pPr lvl="1">
              <a:defRPr/>
            </a:pPr>
            <a:r>
              <a:rPr lang="de-DE"/>
              <a:t>By</a:t>
            </a:r>
            <a:r>
              <a:rPr lang="de-DE"/>
              <a:t> </a:t>
            </a:r>
            <a:r>
              <a:rPr lang="de-DE"/>
              <a:t>week</a:t>
            </a:r>
            <a:r>
              <a:rPr lang="de-DE"/>
              <a:t> / </a:t>
            </a:r>
            <a:r>
              <a:rPr lang="de-DE"/>
              <a:t>month</a:t>
            </a:r>
            <a:r>
              <a:rPr lang="de-DE"/>
              <a:t> / </a:t>
            </a:r>
            <a:r>
              <a:rPr lang="de-DE"/>
              <a:t>quarter</a:t>
            </a:r>
            <a:r>
              <a:rPr lang="de-DE"/>
              <a:t> / </a:t>
            </a:r>
            <a:r>
              <a:rPr lang="de-DE"/>
              <a:t>year</a:t>
            </a:r>
            <a:r>
              <a:rPr lang="de-DE"/>
              <a:t> / </a:t>
            </a:r>
            <a:r>
              <a:rPr lang="de-DE"/>
              <a:t>decade</a:t>
            </a:r>
            <a:r>
              <a:rPr lang="de-DE"/>
              <a:t> / </a:t>
            </a:r>
            <a:r>
              <a:rPr lang="de-DE"/>
              <a:t>century</a:t>
            </a:r>
            <a:endParaRPr lang="de-DE"/>
          </a:p>
          <a:p>
            <a:pPr>
              <a:defRPr/>
            </a:pPr>
            <a:r>
              <a:rPr lang="de-DE"/>
              <a:t>Normalized</a:t>
            </a:r>
            <a:r>
              <a:rPr lang="de-DE"/>
              <a:t>, </a:t>
            </a:r>
            <a:r>
              <a:rPr lang="de-DE"/>
              <a:t>aligned</a:t>
            </a:r>
            <a:r>
              <a:rPr lang="de-DE"/>
              <a:t> time</a:t>
            </a:r>
            <a:endParaRPr/>
          </a:p>
          <a:p>
            <a:pPr lvl="1">
              <a:defRPr/>
            </a:pPr>
            <a:r>
              <a:rPr lang="de-DE"/>
              <a:t>Shifted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origin</a:t>
            </a:r>
            <a:r>
              <a:rPr lang="de-DE"/>
              <a:t>, </a:t>
            </a:r>
            <a:r>
              <a:rPr lang="de-DE"/>
              <a:t>start</a:t>
            </a:r>
            <a:r>
              <a:rPr lang="de-DE"/>
              <a:t> at </a:t>
            </a:r>
            <a:r>
              <a:rPr lang="de-DE"/>
              <a:t>zero</a:t>
            </a:r>
            <a:endParaRPr lang="de-DE"/>
          </a:p>
          <a:p>
            <a:pPr lvl="1">
              <a:defRPr/>
            </a:pPr>
            <a:r>
              <a:rPr lang="de-DE"/>
              <a:t>Relative </a:t>
            </a:r>
            <a:r>
              <a:rPr lang="de-DE"/>
              <a:t>durations</a:t>
            </a:r>
            <a:r>
              <a:rPr lang="de-DE"/>
              <a:t>, </a:t>
            </a:r>
            <a:r>
              <a:rPr lang="de-DE"/>
              <a:t>stretched</a:t>
            </a:r>
            <a:r>
              <a:rPr lang="de-DE"/>
              <a:t> / </a:t>
            </a:r>
            <a:r>
              <a:rPr lang="de-DE"/>
              <a:t>squeezed</a:t>
            </a:r>
            <a:endParaRPr lang="de-DE"/>
          </a:p>
          <a:p>
            <a:pPr>
              <a:defRPr/>
            </a:pPr>
            <a:r>
              <a:rPr lang="de-DE"/>
              <a:t>Original, </a:t>
            </a:r>
            <a:r>
              <a:rPr lang="de-DE"/>
              <a:t>as</a:t>
            </a:r>
            <a:r>
              <a:rPr lang="de-DE"/>
              <a:t> </a:t>
            </a:r>
            <a:r>
              <a:rPr lang="de-DE"/>
              <a:t>is</a:t>
            </a:r>
            <a:endParaRPr lang="de-DE"/>
          </a:p>
          <a:p>
            <a:pPr lvl="1">
              <a:defRPr/>
            </a:pPr>
            <a:r>
              <a:rPr lang="de-DE"/>
              <a:t>Absolute </a:t>
            </a:r>
            <a:r>
              <a:rPr lang="de-DE"/>
              <a:t>periods</a:t>
            </a:r>
            <a:r>
              <a:rPr lang="de-DE"/>
              <a:t>, </a:t>
            </a:r>
            <a:r>
              <a:rPr lang="de-DE"/>
              <a:t>durations</a:t>
            </a:r>
            <a:r>
              <a:rPr lang="de-DE"/>
              <a:t>, </a:t>
            </a:r>
            <a:r>
              <a:rPr lang="de-DE"/>
              <a:t>resolutions</a:t>
            </a:r>
            <a:endParaRPr lang="de-DE"/>
          </a:p>
        </p:txBody>
      </p:sp>
      <p:sp>
        <p:nvSpPr>
          <p:cNvPr id="2" name="Foliennummernplatzhalter 1" hidden="0"/>
          <p:cNvSpPr>
            <a:spLocks noGrp="1"/>
          </p:cNvSpPr>
          <p:nvPr isPhoto="0" userDrawn="0">
            <p:ph type="sldNum" sz="quarter" idx="4294967295" hasCustomPrompt="0"/>
          </p:nvPr>
        </p:nvSpPr>
        <p:spPr bwMode="auto">
          <a:xfrm>
            <a:off x="10240963" y="6491288"/>
            <a:ext cx="1951037" cy="230187"/>
          </a:xfrm>
        </p:spPr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sp>
        <p:nvSpPr>
          <p:cNvPr id="4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Timestamps</a:t>
            </a:r>
            <a:r>
              <a:rPr lang="de-DE"/>
              <a:t>: </a:t>
            </a:r>
            <a:r>
              <a:rPr lang="de-DE"/>
              <a:t>too</a:t>
            </a:r>
            <a:r>
              <a:rPr lang="de-DE"/>
              <a:t> </a:t>
            </a:r>
            <a:r>
              <a:rPr lang="de-DE"/>
              <a:t>coarse</a:t>
            </a:r>
            <a:r>
              <a:rPr lang="de-DE"/>
              <a:t> </a:t>
            </a:r>
            <a:r>
              <a:rPr lang="de-DE"/>
              <a:t>resolution</a:t>
            </a:r>
            <a:r>
              <a:rPr lang="de-DE"/>
              <a:t>?</a:t>
            </a:r>
            <a:endParaRPr/>
          </a:p>
        </p:txBody>
      </p:sp>
      <p:sp>
        <p:nvSpPr>
          <p:cNvPr id="5" name="Inhaltsplatzhalter 4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72832" y="1028701"/>
            <a:ext cx="11383739" cy="469974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/>
              <a:t>Example</a:t>
            </a:r>
            <a:r>
              <a:rPr lang="de-DE"/>
              <a:t>: time </a:t>
            </a:r>
            <a:r>
              <a:rPr lang="de-DE"/>
              <a:t>resolution</a:t>
            </a:r>
            <a:r>
              <a:rPr lang="de-DE"/>
              <a:t> </a:t>
            </a:r>
            <a:r>
              <a:rPr lang="de-DE"/>
              <a:t>is</a:t>
            </a:r>
            <a:r>
              <a:rPr lang="de-DE"/>
              <a:t> in </a:t>
            </a:r>
            <a:r>
              <a:rPr lang="de-DE"/>
              <a:t>seconds</a:t>
            </a:r>
            <a:r>
              <a:rPr lang="de-DE"/>
              <a:t>, but </a:t>
            </a:r>
            <a:r>
              <a:rPr lang="de-DE"/>
              <a:t>activities</a:t>
            </a:r>
            <a:r>
              <a:rPr lang="de-DE"/>
              <a:t> </a:t>
            </a:r>
            <a:r>
              <a:rPr lang="de-DE"/>
              <a:t>are</a:t>
            </a:r>
            <a:r>
              <a:rPr lang="de-DE"/>
              <a:t> </a:t>
            </a:r>
            <a:r>
              <a:rPr lang="de-DE"/>
              <a:t>processed</a:t>
            </a:r>
            <a:r>
              <a:rPr lang="de-DE"/>
              <a:t> </a:t>
            </a:r>
            <a:r>
              <a:rPr lang="de-DE"/>
              <a:t>below</a:t>
            </a:r>
            <a:r>
              <a:rPr lang="de-DE"/>
              <a:t> </a:t>
            </a:r>
            <a:r>
              <a:rPr lang="de-DE"/>
              <a:t>seconds</a:t>
            </a: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Model </a:t>
            </a:r>
            <a:r>
              <a:rPr lang="de-DE"/>
              <a:t>coincidences</a:t>
            </a:r>
            <a:r>
              <a:rPr lang="de-DE"/>
              <a:t> of </a:t>
            </a:r>
            <a:r>
              <a:rPr lang="de-DE"/>
              <a:t>events</a:t>
            </a:r>
            <a:r>
              <a:rPr lang="de-DE"/>
              <a:t> </a:t>
            </a:r>
            <a:r>
              <a:rPr lang="de-DE"/>
              <a:t>within</a:t>
            </a:r>
            <a:r>
              <a:rPr lang="de-DE"/>
              <a:t> same </a:t>
            </a:r>
            <a:r>
              <a:rPr lang="de-DE"/>
              <a:t>frame</a:t>
            </a:r>
            <a:r>
              <a:rPr lang="de-DE"/>
              <a:t> </a:t>
            </a:r>
            <a:r>
              <a:rPr lang="de-DE"/>
              <a:t>as</a:t>
            </a:r>
            <a:r>
              <a:rPr lang="de-DE"/>
              <a:t> </a:t>
            </a:r>
            <a:r>
              <a:rPr lang="de-DE"/>
              <a:t>concurrent</a:t>
            </a:r>
            <a:r>
              <a:rPr lang="de-DE"/>
              <a:t> </a:t>
            </a:r>
            <a:r>
              <a:rPr lang="de-DE"/>
              <a:t>activities</a:t>
            </a:r>
            <a:endParaRPr lang="de-DE"/>
          </a:p>
          <a:p>
            <a:pPr>
              <a:defRPr/>
            </a:pPr>
            <a:r>
              <a:rPr lang="de-DE"/>
              <a:t>Maybe</a:t>
            </a:r>
            <a:r>
              <a:rPr lang="de-DE"/>
              <a:t> </a:t>
            </a:r>
            <a:r>
              <a:rPr lang="de-DE"/>
              <a:t>cuts</a:t>
            </a:r>
            <a:r>
              <a:rPr lang="de-DE"/>
              <a:t> of </a:t>
            </a:r>
            <a:r>
              <a:rPr lang="de-DE"/>
              <a:t>traces</a:t>
            </a:r>
            <a:r>
              <a:rPr lang="de-DE"/>
              <a:t> </a:t>
            </a:r>
            <a:r>
              <a:rPr lang="de-DE"/>
              <a:t>help</a:t>
            </a:r>
            <a:r>
              <a:rPr lang="de-DE"/>
              <a:t> in </a:t>
            </a:r>
            <a:r>
              <a:rPr lang="de-DE"/>
              <a:t>identifying</a:t>
            </a:r>
            <a:r>
              <a:rPr lang="de-DE"/>
              <a:t> a „</a:t>
            </a:r>
            <a:r>
              <a:rPr lang="de-DE"/>
              <a:t>normalized</a:t>
            </a:r>
            <a:r>
              <a:rPr lang="de-DE"/>
              <a:t>“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model</a:t>
            </a:r>
            <a:endParaRPr lang="de-DE"/>
          </a:p>
          <a:p>
            <a:pPr>
              <a:defRPr/>
            </a:pPr>
            <a:r>
              <a:rPr lang="de-DE"/>
              <a:t>Limitations</a:t>
            </a:r>
            <a:r>
              <a:rPr lang="de-DE"/>
              <a:t> in </a:t>
            </a:r>
            <a:r>
              <a:rPr lang="de-DE"/>
              <a:t>detection</a:t>
            </a:r>
            <a:r>
              <a:rPr lang="de-DE"/>
              <a:t> of non-</a:t>
            </a:r>
            <a:r>
              <a:rPr lang="de-DE"/>
              <a:t>conformant</a:t>
            </a:r>
            <a:r>
              <a:rPr lang="de-DE"/>
              <a:t> </a:t>
            </a:r>
            <a:r>
              <a:rPr lang="de-DE"/>
              <a:t>traces</a:t>
            </a:r>
            <a:endParaRPr lang="de-DE"/>
          </a:p>
        </p:txBody>
      </p:sp>
      <p:sp>
        <p:nvSpPr>
          <p:cNvPr id="2" name="Foliennummernplatzhalter 1" hidden="0"/>
          <p:cNvSpPr>
            <a:spLocks noGrp="1"/>
          </p:cNvSpPr>
          <p:nvPr isPhoto="0" userDrawn="0">
            <p:ph type="sldNum" sz="quarter" idx="4294967295" hasCustomPrompt="0"/>
          </p:nvPr>
        </p:nvSpPr>
        <p:spPr bwMode="auto">
          <a:xfrm>
            <a:off x="10240963" y="6491288"/>
            <a:ext cx="1951037" cy="230187"/>
          </a:xfrm>
        </p:spPr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sp>
        <p:nvSpPr>
          <p:cNvPr id="4" name="Fußzeilenplatzhalt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grpSp>
        <p:nvGrpSpPr>
          <p:cNvPr id="27" name="Gruppieren 26" hidden="0"/>
          <p:cNvGrpSpPr/>
          <p:nvPr isPhoto="0" userDrawn="0"/>
        </p:nvGrpSpPr>
        <p:grpSpPr bwMode="auto">
          <a:xfrm>
            <a:off x="1056523" y="2285997"/>
            <a:ext cx="9432172" cy="1129553"/>
            <a:chOff x="1056523" y="2510117"/>
            <a:chExt cx="9432172" cy="1129553"/>
          </a:xfrm>
        </p:grpSpPr>
        <p:grpSp>
          <p:nvGrpSpPr>
            <p:cNvPr id="18" name="Gruppieren 17" hidden="0"/>
            <p:cNvGrpSpPr/>
            <p:nvPr isPhoto="0" userDrawn="0"/>
          </p:nvGrpSpPr>
          <p:grpSpPr bwMode="auto">
            <a:xfrm>
              <a:off x="1056523" y="2510117"/>
              <a:ext cx="9432172" cy="1129553"/>
              <a:chOff x="1056523" y="3128682"/>
              <a:chExt cx="9432172" cy="1129553"/>
            </a:xfrm>
          </p:grpSpPr>
          <p:sp>
            <p:nvSpPr>
              <p:cNvPr id="8" name="Rechteck 7" hidden="0"/>
              <p:cNvSpPr/>
              <p:nvPr isPhoto="0" userDrawn="0"/>
            </p:nvSpPr>
            <p:spPr bwMode="auto">
              <a:xfrm>
                <a:off x="1056523" y="3128682"/>
                <a:ext cx="1041218" cy="112955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defRPr/>
                </a:pPr>
                <a:r>
                  <a:rPr lang="de-DE" sz="800">
                    <a:solidFill>
                      <a:schemeClr val="tx1"/>
                    </a:solidFill>
                  </a:rPr>
                  <a:t>0:01</a:t>
                </a:r>
                <a:endParaRPr/>
              </a:p>
            </p:txBody>
          </p:sp>
          <p:sp>
            <p:nvSpPr>
              <p:cNvPr id="9" name="Rechteck 8" hidden="0"/>
              <p:cNvSpPr/>
              <p:nvPr isPhoto="0" userDrawn="0"/>
            </p:nvSpPr>
            <p:spPr bwMode="auto">
              <a:xfrm>
                <a:off x="2105392" y="3128682"/>
                <a:ext cx="1041218" cy="112955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defRPr/>
                </a:pPr>
                <a:r>
                  <a:rPr lang="de-DE" sz="800">
                    <a:solidFill>
                      <a:schemeClr val="tx1"/>
                    </a:solidFill>
                  </a:rPr>
                  <a:t>0:02</a:t>
                </a:r>
                <a:endParaRPr/>
              </a:p>
            </p:txBody>
          </p:sp>
          <p:sp>
            <p:nvSpPr>
              <p:cNvPr id="10" name="Rechteck 9" hidden="0"/>
              <p:cNvSpPr/>
              <p:nvPr isPhoto="0" userDrawn="0"/>
            </p:nvSpPr>
            <p:spPr bwMode="auto">
              <a:xfrm>
                <a:off x="3154261" y="3128682"/>
                <a:ext cx="1041218" cy="112955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defRPr/>
                </a:pPr>
                <a:r>
                  <a:rPr lang="de-DE" sz="800">
                    <a:solidFill>
                      <a:schemeClr val="tx1"/>
                    </a:solidFill>
                  </a:rPr>
                  <a:t>0:03</a:t>
                </a:r>
                <a:endParaRPr/>
              </a:p>
            </p:txBody>
          </p:sp>
          <p:sp>
            <p:nvSpPr>
              <p:cNvPr id="11" name="Rechteck 10" hidden="0"/>
              <p:cNvSpPr/>
              <p:nvPr isPhoto="0" userDrawn="0"/>
            </p:nvSpPr>
            <p:spPr bwMode="auto">
              <a:xfrm>
                <a:off x="4203130" y="3128682"/>
                <a:ext cx="1041218" cy="112955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defRPr/>
                </a:pPr>
                <a:r>
                  <a:rPr lang="de-DE" sz="800">
                    <a:solidFill>
                      <a:schemeClr val="tx1"/>
                    </a:solidFill>
                  </a:rPr>
                  <a:t>0:04</a:t>
                </a:r>
                <a:endParaRPr/>
              </a:p>
            </p:txBody>
          </p:sp>
          <p:sp>
            <p:nvSpPr>
              <p:cNvPr id="12" name="Rechteck 11" hidden="0"/>
              <p:cNvSpPr/>
              <p:nvPr isPhoto="0" userDrawn="0"/>
            </p:nvSpPr>
            <p:spPr bwMode="auto">
              <a:xfrm>
                <a:off x="5251999" y="3128682"/>
                <a:ext cx="1041218" cy="112955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defRPr/>
                </a:pPr>
                <a:r>
                  <a:rPr lang="de-DE" sz="800">
                    <a:solidFill>
                      <a:schemeClr val="tx1"/>
                    </a:solidFill>
                  </a:rPr>
                  <a:t>0:05</a:t>
                </a:r>
                <a:endParaRPr/>
              </a:p>
            </p:txBody>
          </p:sp>
          <p:sp>
            <p:nvSpPr>
              <p:cNvPr id="13" name="Rechteck 12" hidden="0"/>
              <p:cNvSpPr/>
              <p:nvPr isPhoto="0" userDrawn="0"/>
            </p:nvSpPr>
            <p:spPr bwMode="auto">
              <a:xfrm>
                <a:off x="6300868" y="3128682"/>
                <a:ext cx="1041218" cy="112955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defRPr/>
                </a:pPr>
                <a:r>
                  <a:rPr lang="de-DE" sz="800">
                    <a:solidFill>
                      <a:schemeClr val="tx1"/>
                    </a:solidFill>
                  </a:rPr>
                  <a:t>0:06</a:t>
                </a:r>
                <a:endParaRPr/>
              </a:p>
            </p:txBody>
          </p:sp>
          <p:sp>
            <p:nvSpPr>
              <p:cNvPr id="14" name="Rechteck 13" hidden="0"/>
              <p:cNvSpPr/>
              <p:nvPr isPhoto="0" userDrawn="0"/>
            </p:nvSpPr>
            <p:spPr bwMode="auto">
              <a:xfrm>
                <a:off x="8398605" y="3128682"/>
                <a:ext cx="1041218" cy="112955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defRPr/>
                </a:pPr>
                <a:r>
                  <a:rPr lang="de-DE" sz="800">
                    <a:solidFill>
                      <a:schemeClr val="tx1"/>
                    </a:solidFill>
                  </a:rPr>
                  <a:t>0:08</a:t>
                </a:r>
                <a:endParaRPr/>
              </a:p>
            </p:txBody>
          </p:sp>
          <p:sp>
            <p:nvSpPr>
              <p:cNvPr id="15" name="Rechteck 14" hidden="0"/>
              <p:cNvSpPr/>
              <p:nvPr isPhoto="0" userDrawn="0"/>
            </p:nvSpPr>
            <p:spPr bwMode="auto">
              <a:xfrm>
                <a:off x="7349737" y="3128682"/>
                <a:ext cx="1041218" cy="112955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defRPr/>
                </a:pPr>
                <a:r>
                  <a:rPr lang="de-DE" sz="800">
                    <a:solidFill>
                      <a:schemeClr val="tx1"/>
                    </a:solidFill>
                  </a:rPr>
                  <a:t>0:07</a:t>
                </a:r>
                <a:endParaRPr/>
              </a:p>
            </p:txBody>
          </p:sp>
          <p:sp>
            <p:nvSpPr>
              <p:cNvPr id="17" name="Rechteck 16" hidden="0"/>
              <p:cNvSpPr/>
              <p:nvPr isPhoto="0" userDrawn="0"/>
            </p:nvSpPr>
            <p:spPr bwMode="auto">
              <a:xfrm>
                <a:off x="9447477" y="3128682"/>
                <a:ext cx="1041218" cy="112955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defRPr/>
                </a:pPr>
                <a:r>
                  <a:rPr lang="de-DE" sz="800">
                    <a:solidFill>
                      <a:schemeClr val="tx1"/>
                    </a:solidFill>
                  </a:rPr>
                  <a:t>0:09</a:t>
                </a:r>
                <a:endParaRPr/>
              </a:p>
            </p:txBody>
          </p:sp>
        </p:grpSp>
        <p:sp>
          <p:nvSpPr>
            <p:cNvPr id="19" name="Rechteck 18" hidden="0"/>
            <p:cNvSpPr/>
            <p:nvPr isPhoto="0" userDrawn="0"/>
          </p:nvSpPr>
          <p:spPr bwMode="auto">
            <a:xfrm>
              <a:off x="6292957" y="2674644"/>
              <a:ext cx="1513556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>
                  <a:solidFill>
                    <a:srgbClr val="7030A0"/>
                  </a:solidFill>
                </a:rPr>
                <a:t>A–C–B–D–––E</a:t>
              </a:r>
              <a:endParaRPr/>
            </a:p>
          </p:txBody>
        </p:sp>
        <p:sp>
          <p:nvSpPr>
            <p:cNvPr id="20" name="Rechteck 19" hidden="0"/>
            <p:cNvSpPr/>
            <p:nvPr isPhoto="0" userDrawn="0"/>
          </p:nvSpPr>
          <p:spPr bwMode="auto">
            <a:xfrm>
              <a:off x="2163805" y="3023809"/>
              <a:ext cx="1965603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>
                  <a:solidFill>
                    <a:srgbClr val="7030A0"/>
                  </a:solidFill>
                </a:rPr>
                <a:t>A–––C–B–D–––E–F</a:t>
              </a:r>
              <a:endParaRPr/>
            </a:p>
          </p:txBody>
        </p:sp>
        <p:sp>
          <p:nvSpPr>
            <p:cNvPr id="21" name="Rechteck 20" hidden="0"/>
            <p:cNvSpPr/>
            <p:nvPr isPhoto="0" userDrawn="0"/>
          </p:nvSpPr>
          <p:spPr bwMode="auto">
            <a:xfrm>
              <a:off x="3472653" y="3251055"/>
              <a:ext cx="2081019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>
                  <a:solidFill>
                    <a:srgbClr val="7030A0"/>
                  </a:solidFill>
                </a:rPr>
                <a:t>A–––C–B–D––––E–F</a:t>
              </a:r>
              <a:endParaRPr/>
            </a:p>
          </p:txBody>
        </p:sp>
        <p:sp>
          <p:nvSpPr>
            <p:cNvPr id="22" name="Rechteck 21" hidden="0"/>
            <p:cNvSpPr/>
            <p:nvPr isPhoto="0" userDrawn="0"/>
          </p:nvSpPr>
          <p:spPr bwMode="auto">
            <a:xfrm>
              <a:off x="3822276" y="2662089"/>
              <a:ext cx="2081019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>
                  <a:solidFill>
                    <a:srgbClr val="7030A0"/>
                  </a:solidFill>
                </a:rPr>
                <a:t>A–––C–D–B––––E–F</a:t>
              </a:r>
              <a:endParaRPr/>
            </a:p>
          </p:txBody>
        </p:sp>
        <p:sp>
          <p:nvSpPr>
            <p:cNvPr id="23" name="Rechteck 22" hidden="0"/>
            <p:cNvSpPr/>
            <p:nvPr isPhoto="0" userDrawn="0"/>
          </p:nvSpPr>
          <p:spPr bwMode="auto">
            <a:xfrm>
              <a:off x="5553672" y="2929462"/>
              <a:ext cx="1249060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>
                  <a:solidFill>
                    <a:srgbClr val="7030A0"/>
                  </a:solidFill>
                </a:rPr>
                <a:t>A–––B–C–F</a:t>
              </a:r>
              <a:endParaRPr/>
            </a:p>
          </p:txBody>
        </p:sp>
        <p:sp>
          <p:nvSpPr>
            <p:cNvPr id="24" name="Rechteck 23" hidden="0"/>
            <p:cNvSpPr/>
            <p:nvPr isPhoto="0" userDrawn="0"/>
          </p:nvSpPr>
          <p:spPr bwMode="auto">
            <a:xfrm>
              <a:off x="1807877" y="2732455"/>
              <a:ext cx="1965603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>
                  <a:solidFill>
                    <a:srgbClr val="7030A0"/>
                  </a:solidFill>
                </a:rPr>
                <a:t>A–––B–C–D–––E–F</a:t>
              </a:r>
              <a:endParaRPr/>
            </a:p>
          </p:txBody>
        </p:sp>
        <p:sp>
          <p:nvSpPr>
            <p:cNvPr id="25" name="Rechteck 24" hidden="0"/>
            <p:cNvSpPr/>
            <p:nvPr isPhoto="0" userDrawn="0"/>
          </p:nvSpPr>
          <p:spPr bwMode="auto">
            <a:xfrm>
              <a:off x="6574811" y="3246469"/>
              <a:ext cx="1133644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>
                  <a:solidFill>
                    <a:srgbClr val="7030A0"/>
                  </a:solidFill>
                </a:rPr>
                <a:t>A–B–C––F</a:t>
              </a:r>
              <a:endParaRPr/>
            </a:p>
          </p:txBody>
        </p:sp>
        <p:sp>
          <p:nvSpPr>
            <p:cNvPr id="26" name="Rechteck 25" hidden="0"/>
            <p:cNvSpPr/>
            <p:nvPr isPhoto="0" userDrawn="0"/>
          </p:nvSpPr>
          <p:spPr bwMode="auto">
            <a:xfrm>
              <a:off x="8035689" y="2872651"/>
              <a:ext cx="2081019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de-DE">
                  <a:solidFill>
                    <a:srgbClr val="7030A0"/>
                  </a:solidFill>
                </a:rPr>
                <a:t>A–––C–B–D––––E–F</a:t>
              </a: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hteck 2" hidden="0"/>
          <p:cNvSpPr/>
          <p:nvPr isPhoto="0" userDrawn="0"/>
        </p:nvSpPr>
        <p:spPr bwMode="auto">
          <a:xfrm>
            <a:off x="6293594" y="3487325"/>
            <a:ext cx="3682825" cy="334229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5" name="Titel 4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Agenda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Motivation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marL="0" indent="0">
              <a:buNone/>
              <a:defRPr/>
            </a:pP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models</a:t>
            </a:r>
            <a:r>
              <a:rPr lang="de-DE"/>
              <a:t> </a:t>
            </a:r>
            <a:r>
              <a:rPr lang="de-DE"/>
              <a:t>are</a:t>
            </a:r>
            <a:r>
              <a:rPr lang="de-DE"/>
              <a:t> </a:t>
            </a:r>
            <a:r>
              <a:rPr lang="de-DE"/>
              <a:t>generated</a:t>
            </a:r>
            <a:r>
              <a:rPr lang="de-DE"/>
              <a:t> </a:t>
            </a:r>
            <a:r>
              <a:rPr lang="de-DE"/>
              <a:t>either</a:t>
            </a:r>
            <a:r>
              <a:rPr lang="de-DE"/>
              <a:t> </a:t>
            </a:r>
            <a:r>
              <a:rPr lang="de-DE"/>
              <a:t>prescriptive</a:t>
            </a:r>
            <a:r>
              <a:rPr lang="de-DE"/>
              <a:t> </a:t>
            </a:r>
            <a:r>
              <a:rPr lang="de-DE"/>
              <a:t>or</a:t>
            </a:r>
            <a:r>
              <a:rPr lang="de-DE"/>
              <a:t> </a:t>
            </a:r>
            <a:r>
              <a:rPr lang="de-DE"/>
              <a:t>descriptive</a:t>
            </a:r>
            <a:r>
              <a:rPr lang="de-DE"/>
              <a:t> </a:t>
            </a:r>
            <a:endParaRPr/>
          </a:p>
          <a:p>
            <a:pPr>
              <a:defRPr/>
            </a:pPr>
            <a:r>
              <a:rPr lang="de-DE"/>
              <a:t>Prescriptive</a:t>
            </a:r>
            <a:endParaRPr lang="de-DE"/>
          </a:p>
          <a:p>
            <a:pPr lvl="1">
              <a:defRPr/>
            </a:pPr>
            <a:r>
              <a:rPr lang="en-US"/>
              <a:t>invented</a:t>
            </a:r>
            <a:r>
              <a:rPr lang="de-DE"/>
              <a:t> </a:t>
            </a:r>
            <a:r>
              <a:rPr lang="de-DE"/>
              <a:t>by</a:t>
            </a:r>
            <a:r>
              <a:rPr lang="de-DE"/>
              <a:t> human</a:t>
            </a:r>
            <a:endParaRPr/>
          </a:p>
          <a:p>
            <a:pPr lvl="1">
              <a:defRPr/>
            </a:pPr>
            <a:r>
              <a:rPr lang="de-DE"/>
              <a:t>represent</a:t>
            </a:r>
            <a:r>
              <a:rPr lang="de-DE"/>
              <a:t> </a:t>
            </a:r>
            <a:r>
              <a:rPr lang="de-DE"/>
              <a:t>how</a:t>
            </a:r>
            <a:r>
              <a:rPr lang="de-DE"/>
              <a:t> a </a:t>
            </a:r>
            <a:r>
              <a:rPr lang="de-DE"/>
              <a:t>certain</a:t>
            </a:r>
            <a:r>
              <a:rPr lang="de-DE"/>
              <a:t>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is</a:t>
            </a:r>
            <a:r>
              <a:rPr lang="de-DE"/>
              <a:t> </a:t>
            </a:r>
            <a:r>
              <a:rPr lang="de-DE"/>
              <a:t>supposed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work</a:t>
            </a:r>
            <a:endParaRPr lang="de-DE"/>
          </a:p>
          <a:p>
            <a:pPr>
              <a:defRPr/>
            </a:pPr>
            <a:r>
              <a:rPr lang="de-DE"/>
              <a:t>Descriptive</a:t>
            </a:r>
            <a:endParaRPr lang="de-DE"/>
          </a:p>
          <a:p>
            <a:pPr lvl="1">
              <a:defRPr/>
            </a:pPr>
            <a:r>
              <a:rPr lang="de-DE"/>
              <a:t>created</a:t>
            </a:r>
            <a:r>
              <a:rPr lang="de-DE"/>
              <a:t> </a:t>
            </a:r>
            <a:r>
              <a:rPr lang="de-DE"/>
              <a:t>by</a:t>
            </a:r>
            <a:r>
              <a:rPr lang="de-DE"/>
              <a:t>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discovery</a:t>
            </a:r>
            <a:r>
              <a:rPr lang="de-DE"/>
              <a:t> </a:t>
            </a:r>
            <a:r>
              <a:rPr lang="de-DE"/>
              <a:t>algorithms</a:t>
            </a:r>
            <a:r>
              <a:rPr lang="de-DE"/>
              <a:t> </a:t>
            </a:r>
            <a:r>
              <a:rPr lang="de-DE"/>
              <a:t>based</a:t>
            </a:r>
            <a:r>
              <a:rPr lang="de-DE"/>
              <a:t> on log </a:t>
            </a:r>
            <a:r>
              <a:rPr lang="de-DE"/>
              <a:t>files</a:t>
            </a:r>
            <a:endParaRPr lang="de-DE"/>
          </a:p>
          <a:p>
            <a:pPr lvl="1">
              <a:defRPr/>
            </a:pPr>
            <a:r>
              <a:rPr lang="de-DE"/>
              <a:t>represent</a:t>
            </a:r>
            <a:r>
              <a:rPr lang="de-DE"/>
              <a:t> </a:t>
            </a:r>
            <a:r>
              <a:rPr lang="de-DE"/>
              <a:t>how</a:t>
            </a:r>
            <a:r>
              <a:rPr lang="de-DE"/>
              <a:t> a </a:t>
            </a:r>
            <a:r>
              <a:rPr lang="de-DE"/>
              <a:t>certain</a:t>
            </a:r>
            <a:r>
              <a:rPr lang="de-DE"/>
              <a:t> </a:t>
            </a:r>
            <a:r>
              <a:rPr lang="de-DE"/>
              <a:t>process</a:t>
            </a:r>
            <a:r>
              <a:rPr lang="de-DE"/>
              <a:t> </a:t>
            </a:r>
            <a:r>
              <a:rPr lang="de-DE"/>
              <a:t>is</a:t>
            </a:r>
            <a:r>
              <a:rPr lang="de-DE"/>
              <a:t> </a:t>
            </a:r>
            <a:r>
              <a:rPr lang="de-DE"/>
              <a:t>actually</a:t>
            </a:r>
            <a:r>
              <a:rPr lang="de-DE"/>
              <a:t> </a:t>
            </a:r>
            <a:r>
              <a:rPr lang="de-DE"/>
              <a:t>running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Rechteck 7" hidden="0"/>
          <p:cNvSpPr/>
          <p:nvPr isPhoto="0" userDrawn="0"/>
        </p:nvSpPr>
        <p:spPr bwMode="auto">
          <a:xfrm>
            <a:off x="287383" y="2135620"/>
            <a:ext cx="11535926" cy="1029952"/>
          </a:xfrm>
          <a:prstGeom prst="rect">
            <a:avLst/>
          </a:prstGeom>
          <a:solidFill>
            <a:srgbClr val="C0C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de-DE" sz="2000" b="1">
                <a:solidFill>
                  <a:schemeClr val="tx1"/>
                </a:solidFill>
              </a:rPr>
              <a:t>Input:</a:t>
            </a:r>
            <a:r>
              <a:rPr lang="de-DE" sz="2000">
                <a:solidFill>
                  <a:schemeClr val="tx1"/>
                </a:solidFill>
              </a:rPr>
              <a:t>      Event log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solidFill>
                            <a:schemeClr val="tx1"/>
                          </a:solidFill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r>
              <a:rPr lang="de-DE" sz="2000">
                <a:solidFill>
                  <a:schemeClr val="tx1"/>
                </a:solidFill>
              </a:rPr>
              <a:t> </a:t>
            </a:r>
            <a:r>
              <a:rPr lang="de-DE" sz="2000">
                <a:solidFill>
                  <a:schemeClr val="tx1"/>
                </a:solidFill>
              </a:rPr>
              <a:t>over</a:t>
            </a:r>
            <a:r>
              <a:rPr lang="de-DE" sz="2000">
                <a:solidFill>
                  <a:schemeClr val="tx1"/>
                </a:solidFill>
              </a:rPr>
              <a:t> </a:t>
            </a:r>
            <a:r>
              <a:rPr lang="de-DE" sz="2000">
                <a:solidFill>
                  <a:schemeClr val="tx1"/>
                </a:solidFill>
              </a:rPr>
              <a:t>activities</a:t>
            </a:r>
            <a:r>
              <a:rPr lang="de-DE" sz="2000">
                <a:solidFill>
                  <a:schemeClr val="tx1"/>
                </a:solidFill>
              </a:rPr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solidFill>
                            <a:schemeClr val="tx1"/>
                          </a:solidFill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endParaRPr lang="de-DE" sz="20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de-DE" sz="2000" b="1">
                <a:solidFill>
                  <a:schemeClr val="tx1"/>
                </a:solidFill>
              </a:rPr>
              <a:t>Output:</a:t>
            </a:r>
            <a:r>
              <a:rPr lang="de-DE" sz="2000">
                <a:solidFill>
                  <a:schemeClr val="tx1"/>
                </a:solidFill>
              </a:rPr>
              <a:t>   </a:t>
            </a:r>
            <a:r>
              <a:rPr lang="de-DE" sz="2000">
                <a:solidFill>
                  <a:schemeClr val="tx1"/>
                </a:solidFill>
              </a:rPr>
              <a:t>marked</a:t>
            </a:r>
            <a:r>
              <a:rPr lang="de-DE" sz="2000">
                <a:solidFill>
                  <a:schemeClr val="tx1"/>
                </a:solidFill>
              </a:rPr>
              <a:t> </a:t>
            </a:r>
            <a:r>
              <a:rPr lang="de-DE" sz="2000">
                <a:solidFill>
                  <a:schemeClr val="tx1"/>
                </a:solidFill>
              </a:rPr>
              <a:t>petri</a:t>
            </a:r>
            <a:r>
              <a:rPr lang="de-DE" sz="2000">
                <a:solidFill>
                  <a:schemeClr val="tx1"/>
                </a:solidFill>
              </a:rPr>
              <a:t> </a:t>
            </a:r>
            <a:r>
              <a:rPr lang="de-DE" sz="2000">
                <a:solidFill>
                  <a:schemeClr val="tx1"/>
                </a:solidFill>
              </a:rPr>
              <a:t>net</a:t>
            </a:r>
            <a:r>
              <a:rPr lang="de-DE" sz="2000">
                <a:solidFill>
                  <a:schemeClr val="tx1"/>
                </a:solidFill>
              </a:rPr>
              <a:t> / Workflow </a:t>
            </a:r>
            <a:r>
              <a:rPr lang="de-DE" sz="2000">
                <a:solidFill>
                  <a:schemeClr val="tx1"/>
                </a:solidFill>
              </a:rPr>
              <a:t>net</a:t>
            </a:r>
            <a:endParaRPr lang="de-DE" sz="2000">
              <a:solidFill>
                <a:schemeClr val="tx1"/>
              </a:solidFill>
            </a:endParaRPr>
          </a:p>
        </p:txBody>
      </p:sp>
      <p:sp>
        <p:nvSpPr>
          <p:cNvPr id="7" name="Rechteck 6" hidden="0"/>
          <p:cNvSpPr/>
          <p:nvPr isPhoto="0" userDrawn="0"/>
        </p:nvSpPr>
        <p:spPr bwMode="auto">
          <a:xfrm>
            <a:off x="287383" y="859809"/>
            <a:ext cx="11531578" cy="1029952"/>
          </a:xfrm>
          <a:prstGeom prst="rect">
            <a:avLst/>
          </a:prstGeom>
          <a:solidFill>
            <a:srgbClr val="C0C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de-DE" sz="2000" b="1">
                <a:solidFill>
                  <a:schemeClr val="tx1"/>
                </a:solidFill>
              </a:rPr>
              <a:t>Idea</a:t>
            </a:r>
            <a:r>
              <a:rPr lang="de-DE" sz="2000" b="1">
                <a:solidFill>
                  <a:schemeClr val="tx1"/>
                </a:solidFill>
              </a:rPr>
              <a:t>:</a:t>
            </a:r>
            <a:r>
              <a:rPr lang="de-DE" sz="2000">
                <a:solidFill>
                  <a:schemeClr val="tx1"/>
                </a:solidFill>
              </a:rPr>
              <a:t> A simple </a:t>
            </a:r>
            <a:r>
              <a:rPr lang="de-DE" sz="2000">
                <a:solidFill>
                  <a:schemeClr val="tx1"/>
                </a:solidFill>
              </a:rPr>
              <a:t>algorithm</a:t>
            </a:r>
            <a:r>
              <a:rPr lang="de-DE" sz="2000">
                <a:solidFill>
                  <a:schemeClr val="tx1"/>
                </a:solidFill>
              </a:rPr>
              <a:t> </a:t>
            </a:r>
            <a:r>
              <a:rPr lang="de-DE" sz="2000">
                <a:solidFill>
                  <a:schemeClr val="tx1"/>
                </a:solidFill>
              </a:rPr>
              <a:t>to</a:t>
            </a:r>
            <a:r>
              <a:rPr lang="de-DE" sz="2000">
                <a:solidFill>
                  <a:schemeClr val="tx1"/>
                </a:solidFill>
              </a:rPr>
              <a:t> </a:t>
            </a:r>
            <a:r>
              <a:rPr lang="de-DE" sz="2000">
                <a:solidFill>
                  <a:schemeClr val="tx1"/>
                </a:solidFill>
              </a:rPr>
              <a:t>create</a:t>
            </a:r>
            <a:r>
              <a:rPr lang="de-DE" sz="2000">
                <a:solidFill>
                  <a:schemeClr val="tx1"/>
                </a:solidFill>
              </a:rPr>
              <a:t> </a:t>
            </a:r>
            <a:r>
              <a:rPr lang="de-DE" sz="2000">
                <a:solidFill>
                  <a:schemeClr val="tx1"/>
                </a:solidFill>
              </a:rPr>
              <a:t>process</a:t>
            </a:r>
            <a:r>
              <a:rPr lang="de-DE" sz="2000">
                <a:solidFill>
                  <a:schemeClr val="tx1"/>
                </a:solidFill>
              </a:rPr>
              <a:t> </a:t>
            </a:r>
            <a:r>
              <a:rPr lang="de-DE" sz="2000">
                <a:solidFill>
                  <a:schemeClr val="tx1"/>
                </a:solidFill>
              </a:rPr>
              <a:t>graphs</a:t>
            </a:r>
            <a:endParaRPr lang="de-DE" sz="2000">
              <a:solidFill>
                <a:schemeClr val="tx1"/>
              </a:solidFill>
            </a:endParaRPr>
          </a:p>
        </p:txBody>
      </p:sp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el-GR">
                <a:latin typeface="Times New Roman"/>
                <a:cs typeface="Times New Roman"/>
              </a:rPr>
              <a:t>α</a:t>
            </a:r>
            <a:r>
              <a:rPr lang="de-DE">
                <a:cs typeface="Times New Roman"/>
              </a:rPr>
              <a:t>-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</a:t>
            </a:r>
            <a:r>
              <a:rPr lang="de-DE" baseline="30000">
                <a:cs typeface="Times New Roman"/>
              </a:rPr>
              <a:t>[1]</a:t>
            </a:r>
            <a:endParaRPr lang="de-DE" baseline="30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9" name="Textfeld 8" hidden="0"/>
          <p:cNvSpPr txBox="1"/>
          <p:nvPr isPhoto="0" userDrawn="0"/>
        </p:nvSpPr>
        <p:spPr bwMode="auto">
          <a:xfrm>
            <a:off x="160283" y="5870896"/>
            <a:ext cx="11658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baseline="30000">
                <a:latin typeface="LMU CompatilFact"/>
              </a:rPr>
              <a:t>[1] </a:t>
            </a:r>
            <a:r>
              <a:rPr lang="en-US" sz="1200">
                <a:latin typeface="LMU CompatilFact"/>
              </a:rPr>
              <a:t>van der Aalst, W M P and </a:t>
            </a:r>
            <a:r>
              <a:rPr lang="en-US" sz="1200">
                <a:latin typeface="LMU CompatilFact"/>
              </a:rPr>
              <a:t>Weijters</a:t>
            </a:r>
            <a:r>
              <a:rPr lang="en-US" sz="1200">
                <a:latin typeface="LMU CompatilFact"/>
              </a:rPr>
              <a:t>, A J M </a:t>
            </a:r>
            <a:r>
              <a:rPr lang="en-US" sz="1200">
                <a:latin typeface="LMU CompatilFact"/>
              </a:rPr>
              <a:t>M</a:t>
            </a:r>
            <a:r>
              <a:rPr lang="en-US" sz="1200">
                <a:latin typeface="LMU CompatilFact"/>
              </a:rPr>
              <a:t> and </a:t>
            </a:r>
            <a:r>
              <a:rPr lang="en-US" sz="1200">
                <a:latin typeface="LMU CompatilFact"/>
              </a:rPr>
              <a:t>Maruster</a:t>
            </a:r>
            <a:r>
              <a:rPr lang="en-US" sz="1200">
                <a:latin typeface="LMU CompatilFact"/>
              </a:rPr>
              <a:t>, L (2004). "Workflow Mining: Discovering process models from event logs", </a:t>
            </a:r>
            <a:r>
              <a:rPr lang="en-US" sz="1200" i="1">
                <a:latin typeface="LMU CompatilFact"/>
              </a:rPr>
              <a:t>IEEE Transactions on Knowledge and Data Engineering</a:t>
            </a:r>
            <a:r>
              <a:rPr lang="en-US" sz="1200">
                <a:latin typeface="LMU CompatilFact"/>
              </a:rPr>
              <a:t>, </a:t>
            </a:r>
            <a:r>
              <a:rPr lang="en-US" sz="1200">
                <a:latin typeface="LMU CompatilFact"/>
              </a:rPr>
              <a:t>vol</a:t>
            </a:r>
            <a:r>
              <a:rPr lang="en-US" sz="1200">
                <a:latin typeface="LMU CompatilFact"/>
              </a:rPr>
              <a:t> 16</a:t>
            </a:r>
            <a:endParaRPr lang="de-DE" sz="1200">
              <a:latin typeface="LMU CompatilFact"/>
            </a:endParaRPr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160283" y="3797696"/>
            <a:ext cx="11303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  <a:defRPr/>
            </a:pPr>
            <a:r>
              <a:rPr lang="de-DE"/>
              <a:t>Detect log-</a:t>
            </a:r>
            <a:r>
              <a:rPr lang="de-DE"/>
              <a:t>based</a:t>
            </a:r>
            <a:r>
              <a:rPr lang="de-DE"/>
              <a:t> </a:t>
            </a:r>
            <a:r>
              <a:rPr lang="de-DE"/>
              <a:t>ordering</a:t>
            </a:r>
            <a:r>
              <a:rPr lang="de-DE"/>
              <a:t> </a:t>
            </a:r>
            <a:r>
              <a:rPr lang="de-DE"/>
              <a:t>relations</a:t>
            </a:r>
            <a:r>
              <a:rPr lang="de-DE"/>
              <a:t> </a:t>
            </a:r>
            <a:r>
              <a:rPr lang="de-DE"/>
              <a:t>from</a:t>
            </a:r>
            <a:r>
              <a:rPr lang="de-DE"/>
              <a:t> </a:t>
            </a:r>
            <a:r>
              <a:rPr lang="de-DE"/>
              <a:t>event</a:t>
            </a:r>
            <a:r>
              <a:rPr lang="de-DE"/>
              <a:t> Log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  <a:p>
            <a:pPr marL="342900" indent="-342900">
              <a:buAutoNum type="arabicPeriod"/>
              <a:defRPr/>
            </a:pPr>
            <a:r>
              <a:rPr lang="de-DE"/>
              <a:t>Create </a:t>
            </a:r>
            <a:r>
              <a:rPr lang="de-DE"/>
              <a:t>Footprint</a:t>
            </a:r>
            <a:r>
              <a:rPr lang="de-DE"/>
              <a:t> Table</a:t>
            </a:r>
            <a:endParaRPr/>
          </a:p>
          <a:p>
            <a:pPr marL="342900" indent="-342900">
              <a:buAutoNum type="arabicPeriod"/>
              <a:defRPr/>
            </a:pPr>
            <a:r>
              <a:rPr lang="de-DE"/>
              <a:t>Execute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algorithm</a:t>
            </a:r>
            <a:r>
              <a:rPr lang="de-DE"/>
              <a:t> </a:t>
            </a:r>
            <a:r>
              <a:rPr lang="de-DE"/>
              <a:t>of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b="0" i="1">
                          <a:latin typeface="Cambria Math"/>
                        </a:rPr>
                        <m:t>𝛼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-</a:t>
            </a:r>
            <a:r>
              <a:rPr lang="de-DE"/>
              <a:t>Miner</a:t>
            </a:r>
            <a:endParaRPr lang="de-DE"/>
          </a:p>
          <a:p>
            <a:pPr marL="342900" indent="-342900">
              <a:buAutoNum type="arabicPeriod"/>
              <a:defRPr/>
            </a:pPr>
            <a:r>
              <a:rPr lang="de-DE"/>
              <a:t>Derive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WF-</a:t>
            </a:r>
            <a:r>
              <a:rPr lang="de-DE"/>
              <a:t>net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13" name="Tabelle 12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8011291" y="2750971"/>
          <a:ext cx="2683430" cy="185420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536686"/>
                <a:gridCol w="536686"/>
                <a:gridCol w="536686"/>
                <a:gridCol w="536686"/>
                <a:gridCol w="536686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el-GR">
                <a:latin typeface="Times New Roman"/>
                <a:cs typeface="Times New Roman"/>
              </a:rPr>
              <a:t>α</a:t>
            </a:r>
            <a:r>
              <a:rPr lang="de-DE">
                <a:cs typeface="Times New Roman"/>
              </a:rPr>
              <a:t>-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 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6661" y="859810"/>
            <a:ext cx="6900493" cy="547275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000"/>
              <a:t>Let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an </a:t>
            </a:r>
            <a:r>
              <a:rPr lang="de-DE" sz="2000"/>
              <a:t>event</a:t>
            </a:r>
            <a:r>
              <a:rPr lang="de-DE" sz="2000"/>
              <a:t> log </a:t>
            </a:r>
            <a:r>
              <a:rPr lang="de-DE" sz="2000"/>
              <a:t>over</a:t>
            </a:r>
            <a:r>
              <a:rPr lang="de-DE" sz="2000"/>
              <a:t> </a:t>
            </a:r>
            <a:r>
              <a:rPr lang="de-DE" sz="2000"/>
              <a:t>activities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, </a:t>
            </a:r>
            <a:r>
              <a:rPr lang="de-DE" sz="2000"/>
              <a:t>and</a:t>
            </a:r>
            <a:r>
              <a:rPr lang="de-DE" sz="2000"/>
              <a:t> </a:t>
            </a:r>
            <a:r>
              <a:rPr lang="de-DE" sz="2000"/>
              <a:t>let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𝑎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,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∈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.</a:t>
            </a:r>
            <a:endParaRPr/>
          </a:p>
          <a:p>
            <a:pPr marL="0" indent="0">
              <a:buNone/>
              <a:defRPr/>
            </a:pPr>
            <a:endParaRPr lang="de-DE" sz="2000" i="1"/>
          </a:p>
          <a:p>
            <a:pPr marL="457200" indent="-457200">
              <a:buAutoNum type="arabicPeriod"/>
              <a:defRPr/>
            </a:pPr>
            <a:r>
              <a:rPr lang="de-DE" sz="2000" i="1"/>
              <a:t>Detect</a:t>
            </a:r>
            <a:r>
              <a:rPr lang="de-DE" sz="2000" i="1"/>
              <a:t> log-</a:t>
            </a:r>
            <a:r>
              <a:rPr lang="de-DE" sz="2000" i="1"/>
              <a:t>based</a:t>
            </a:r>
            <a:r>
              <a:rPr lang="de-DE" sz="2000" i="1"/>
              <a:t> </a:t>
            </a:r>
            <a:r>
              <a:rPr lang="de-DE" sz="2000" i="1"/>
              <a:t>ordering</a:t>
            </a:r>
            <a:r>
              <a:rPr lang="de-DE" sz="2000" i="1"/>
              <a:t> </a:t>
            </a:r>
            <a:r>
              <a:rPr lang="de-DE" sz="2000" i="1"/>
              <a:t>relations</a:t>
            </a:r>
            <a:r>
              <a:rPr lang="de-DE" sz="2000" i="1"/>
              <a:t> </a:t>
            </a:r>
            <a:r>
              <a:rPr lang="de-DE" sz="2000" i="1"/>
              <a:t>from</a:t>
            </a:r>
            <a:r>
              <a:rPr lang="de-DE" sz="2000" i="1"/>
              <a:t> </a:t>
            </a:r>
            <a:r>
              <a:rPr lang="de-DE" sz="2000" i="1"/>
              <a:t>event</a:t>
            </a:r>
            <a:r>
              <a:rPr lang="de-DE" sz="2000" i="1"/>
              <a:t> Log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endParaRPr lang="de-DE" sz="2000" i="1"/>
          </a:p>
          <a:p>
            <a:pPr marL="457200" indent="-457200">
              <a:buAutoNum type="arabicPeriod"/>
              <a:defRPr/>
            </a:pPr>
            <a:endParaRPr lang="de-DE" sz="2000" i="1"/>
          </a:p>
          <a:p>
            <a:pPr marL="857250" lvl="1" indent="-400050">
              <a:buFont typeface="+mj-lt"/>
              <a:buAutoNum type="romanLcPeriod"/>
              <a:defRPr/>
            </a:pPr>
            <a:r>
              <a:rPr lang="de-DE" sz="1800"/>
              <a:t>„(</a:t>
            </a:r>
            <a:r>
              <a:rPr lang="de-DE" sz="1800"/>
              <a:t>direct</a:t>
            </a:r>
            <a:r>
              <a:rPr lang="de-DE" sz="1800"/>
              <a:t>) </a:t>
            </a:r>
            <a:r>
              <a:rPr lang="de-DE" sz="1800"/>
              <a:t>following</a:t>
            </a:r>
            <a:r>
              <a:rPr lang="de-DE" sz="1800"/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latin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b="1" i="1"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r>
              <a:rPr lang="de-DE" sz="1800" b="1"/>
              <a:t>    </a:t>
            </a:r>
            <a:endParaRPr/>
          </a:p>
          <a:p>
            <a:pPr marL="457200" lvl="1" indent="0">
              <a:buNone/>
              <a:defRPr/>
            </a:pPr>
            <a:r>
              <a:rPr lang="de-DE" sz="1800" b="1"/>
              <a:t>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⇔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∃ 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𝑡𝑟𝑎𝑐𝑒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  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𝜎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= 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〈</m:t>
                          </m:r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3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,…,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−1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〉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latin typeface="Cambria Math"/>
                        </a:rPr>
                        <m:t>𝑎𝑛𝑑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</a:rPr>
                        <m:t>𝑖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1,2,…,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𝑛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−2</m:t>
                          </m:r>
                        </m:e>
                      </m:d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 </m:t>
                      </m:r>
                    </m:oMath>
                  </m:oMathPara>
                </a14:m>
              </mc:Choice>
              <mc:Fallback/>
            </mc:AlternateContent>
            <a:endParaRPr lang="de-DE" sz="1800" b="0" i="0">
              <a:latin typeface="Cambria Math"/>
            </a:endParaRPr>
          </a:p>
          <a:p>
            <a:pPr marL="457200" lvl="1" indent="0">
              <a:buNone/>
              <a:defRPr/>
            </a:pPr>
            <a:r>
              <a:rPr lang="de-DE" sz="1800" b="0"/>
              <a:t>  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s</m:t>
                      </m:r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. 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t.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</a:rPr>
                        <m:t>𝜎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∈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𝐿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and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i="1"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a:r>
              <a:rPr lang="de-DE" sz="1800"/>
              <a:t>and</a:t>
            </a:r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.</m:t>
                      </m:r>
                    </m:oMath>
                  </m:oMathPara>
                </a14:m>
              </mc:Choice>
              <mc:Fallback/>
            </mc:AlternateContent>
            <a:br>
              <a:rPr lang="de-DE" sz="1800"/>
            </a:br>
            <a:endParaRPr lang="de-DE" sz="1800"/>
          </a:p>
          <a:p>
            <a:pPr marL="457200" lvl="1" indent="0">
              <a:buNone/>
              <a:defRPr/>
            </a:pPr>
            <a:r>
              <a:rPr lang="de-DE" sz="1800">
                <a:solidFill>
                  <a:srgbClr val="C0C0C0"/>
                </a:solidFill>
              </a:rPr>
              <a:t>ii.   „potential </a:t>
            </a:r>
            <a:r>
              <a:rPr lang="de-DE" sz="1800">
                <a:solidFill>
                  <a:srgbClr val="C0C0C0"/>
                </a:solidFill>
              </a:rPr>
              <a:t>parallelism</a:t>
            </a:r>
            <a:r>
              <a:rPr lang="de-DE" sz="1800">
                <a:solidFill>
                  <a:srgbClr val="C0C0C0"/>
                </a:solidFill>
              </a:rPr>
              <a:t>“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𝒂</m:t>
                      </m:r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∥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rgbClr val="C0C0C0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>
                <a:solidFill>
                  <a:srgbClr val="C0C0C0"/>
                </a:solidFill>
                <a:ea typeface="Cambria Math"/>
              </a:rPr>
              <a:t>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𝑏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𝑎𝑛𝑑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800">
              <a:solidFill>
                <a:srgbClr val="C0C0C0"/>
              </a:solidFill>
            </a:endParaRPr>
          </a:p>
          <a:p>
            <a:pPr marL="457200" lvl="1" indent="0">
              <a:buNone/>
              <a:defRPr/>
            </a:pPr>
            <a:endParaRPr lang="de-DE" sz="1800"/>
          </a:p>
          <a:p>
            <a:pPr marL="457200" lvl="1" indent="0">
              <a:buNone/>
              <a:defRPr/>
            </a:pPr>
            <a:r>
              <a:rPr lang="de-DE" sz="1800">
                <a:solidFill>
                  <a:srgbClr val="C0C0C0"/>
                </a:solidFill>
              </a:rPr>
              <a:t>iii.  „</a:t>
            </a:r>
            <a:r>
              <a:rPr lang="de-DE" sz="1800">
                <a:solidFill>
                  <a:srgbClr val="C0C0C0"/>
                </a:solidFill>
              </a:rPr>
              <a:t>sequential</a:t>
            </a:r>
            <a:r>
              <a:rPr lang="de-DE" sz="1800">
                <a:solidFill>
                  <a:srgbClr val="C0C0C0"/>
                </a:solidFill>
              </a:rPr>
              <a:t> </a:t>
            </a:r>
            <a:r>
              <a:rPr lang="de-DE" sz="1800">
                <a:solidFill>
                  <a:srgbClr val="C0C0C0"/>
                </a:solidFill>
              </a:rPr>
              <a:t>task</a:t>
            </a:r>
            <a:r>
              <a:rPr lang="de-DE" sz="1800">
                <a:solidFill>
                  <a:srgbClr val="C0C0C0"/>
                </a:solidFill>
              </a:rPr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→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rgbClr val="C0C0C0"/>
              </a:solidFill>
            </a:endParaRPr>
          </a:p>
          <a:p>
            <a:pPr marL="457200" lvl="1" indent="0">
              <a:buNone/>
              <a:defRPr/>
            </a:pPr>
            <a:r>
              <a:rPr lang="de-DE" sz="1600">
                <a:solidFill>
                  <a:srgbClr val="C0C0C0"/>
                </a:solidFill>
              </a:rPr>
              <a:t>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𝑎𝑛𝑑</m:t>
                      </m:r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600">
              <a:solidFill>
                <a:srgbClr val="C0C0C0"/>
              </a:solidFill>
            </a:endParaRPr>
          </a:p>
          <a:p>
            <a:pPr lvl="1">
              <a:defRPr/>
            </a:pPr>
            <a:endParaRPr lang="de-DE" sz="1800">
              <a:solidFill>
                <a:srgbClr val="C0C0C0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 b="0">
                <a:solidFill>
                  <a:srgbClr val="C0C0C0"/>
                </a:solidFill>
              </a:rPr>
              <a:t>iv.  „not </a:t>
            </a:r>
            <a:r>
              <a:rPr lang="de-DE" sz="1800" b="0">
                <a:solidFill>
                  <a:srgbClr val="C0C0C0"/>
                </a:solidFill>
              </a:rPr>
              <a:t>followed</a:t>
            </a:r>
            <a:r>
              <a:rPr lang="de-DE" sz="1800" b="0">
                <a:solidFill>
                  <a:srgbClr val="C0C0C0"/>
                </a:solidFill>
              </a:rPr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 #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rgbClr val="C0C0C0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>
                <a:solidFill>
                  <a:srgbClr val="C0C0C0"/>
                </a:solidFill>
                <a:ea typeface="Cambria Math"/>
              </a:rPr>
              <a:t>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𝑎𝑛𝑑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800">
              <a:solidFill>
                <a:srgbClr val="C0C0C0"/>
              </a:solidFill>
            </a:endParaRPr>
          </a:p>
          <a:p>
            <a:pPr lvl="1">
              <a:defRPr/>
            </a:pPr>
            <a:endParaRPr lang="de-DE" sz="1800">
              <a:solidFill>
                <a:srgbClr val="C0C0C0"/>
              </a:solidFill>
            </a:endParaRPr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7376159" y="4819016"/>
            <a:ext cx="4442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b>
                        <m:sSubPr>
                          <m:ctrlPr>
                            <a:rPr lang="de-DE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b="0" i="1">
                          <a:latin typeface="Cambria Math"/>
                          <a:ea typeface="Cambria Math"/>
                        </a:rPr>
                        <m:t>:</m:t>
                      </m:r>
                      <m:d>
                        <m:dPr>
                          <m:begChr m:val="{"/>
                          <m:endChr m:val="}"/>
                          <m:ctrlPr>
                            <a:rPr lang="de-DE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de-DE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, </m:t>
                          </m:r>
                          <m:d>
                            <m:dPr>
                              <m:ctrlPr>
                                <a:rPr lang="de-DE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</m:e>
                      </m:d>
                    </m:oMath>
                  </m:oMathPara>
                </a14:m>
              </mc:Choice>
              <mc:Fallback/>
            </mc:AlternateContent>
            <a:endParaRPr lang="de-DE" b="0">
              <a:latin typeface="Cambria Math"/>
              <a:ea typeface="Cambria Math"/>
            </a:endParaRPr>
          </a:p>
          <a:p>
            <a:pPr>
              <a:defRPr/>
            </a:pPr>
            <a:endParaRPr lang="de-DE">
              <a:latin typeface="Cambria Math"/>
              <a:ea typeface="Cambria Math"/>
            </a:endParaRPr>
          </a:p>
        </p:txBody>
      </p:sp>
      <p:sp>
        <p:nvSpPr>
          <p:cNvPr id="11" name="Textfeld 10" hidden="0"/>
          <p:cNvSpPr txBox="1"/>
          <p:nvPr isPhoto="0" userDrawn="0"/>
        </p:nvSpPr>
        <p:spPr bwMode="auto">
          <a:xfrm>
            <a:off x="7376160" y="1331015"/>
            <a:ext cx="3875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2. Create </a:t>
            </a:r>
            <a:r>
              <a:rPr lang="de-DE"/>
              <a:t>Footprint</a:t>
            </a:r>
            <a:r>
              <a:rPr lang="de-DE"/>
              <a:t> Table:</a:t>
            </a:r>
            <a:endParaRPr/>
          </a:p>
          <a:p>
            <a:pPr>
              <a:defRPr/>
            </a:pPr>
            <a:r>
              <a:rPr lang="de-DE"/>
              <a:t> i) Find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directly</a:t>
            </a:r>
            <a:r>
              <a:rPr lang="de-DE"/>
              <a:t> </a:t>
            </a:r>
            <a:r>
              <a:rPr lang="de-DE"/>
              <a:t>followed</a:t>
            </a:r>
            <a:r>
              <a:rPr lang="de-DE"/>
              <a:t> </a:t>
            </a:r>
            <a:r>
              <a:rPr lang="de-DE"/>
              <a:t>tupels</a:t>
            </a:r>
            <a:endParaRPr lang="de-DE"/>
          </a:p>
        </p:txBody>
      </p:sp>
      <p:sp>
        <p:nvSpPr>
          <p:cNvPr id="12" name="Textfeld 11" hidden="0"/>
          <p:cNvSpPr txBox="1"/>
          <p:nvPr isPhoto="0" userDrawn="0"/>
        </p:nvSpPr>
        <p:spPr bwMode="auto">
          <a:xfrm>
            <a:off x="7376160" y="859553"/>
            <a:ext cx="3953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"/>
                    </m:oMathParaPr>
                    <m:oMath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𝐿</m:t>
                      </m:r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 = [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b="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m:rPr/>
                        <a:rPr lang="de-DE" sz="1600" b="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b="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b="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4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]</m:t>
                      </m:r>
                    </m:oMath>
                  </m:oMathPara>
                </a14:m>
              </mc:Choice>
              <mc:Fallback/>
            </mc:AlternateContent>
            <a:endParaRPr lang="de-DE" sz="1600">
              <a:solidFill>
                <a:srgbClr val="009440"/>
              </a:solidFill>
            </a:endParaRPr>
          </a:p>
          <a:p>
            <a:pPr algn="ctr">
              <a:defRPr/>
            </a:pPr>
            <a:endParaRPr lang="de-DE" sz="1600">
              <a:solidFill>
                <a:srgbClr val="009440"/>
              </a:solidFill>
            </a:endParaRPr>
          </a:p>
        </p:txBody>
      </p:sp>
      <p:cxnSp>
        <p:nvCxnSpPr>
          <p:cNvPr id="14" name="Gerader Verbinder 13" hidden="0"/>
          <p:cNvCxnSpPr>
            <a:cxnSpLocks/>
          </p:cNvCxnSpPr>
          <p:nvPr isPhoto="0" userDrawn="0"/>
        </p:nvCxnSpPr>
        <p:spPr bwMode="auto">
          <a:xfrm>
            <a:off x="7167154" y="957943"/>
            <a:ext cx="0" cy="5277394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el-GR">
                <a:latin typeface="Times New Roman"/>
                <a:cs typeface="Times New Roman"/>
              </a:rPr>
              <a:t>α</a:t>
            </a:r>
            <a:r>
              <a:rPr lang="de-DE">
                <a:cs typeface="Times New Roman"/>
              </a:rPr>
              <a:t>-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 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6661" y="859810"/>
            <a:ext cx="6900493" cy="547275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000"/>
              <a:t>Let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an </a:t>
            </a:r>
            <a:r>
              <a:rPr lang="de-DE" sz="2000"/>
              <a:t>event</a:t>
            </a:r>
            <a:r>
              <a:rPr lang="de-DE" sz="2000"/>
              <a:t> log </a:t>
            </a:r>
            <a:r>
              <a:rPr lang="de-DE" sz="2000"/>
              <a:t>over</a:t>
            </a:r>
            <a:r>
              <a:rPr lang="de-DE" sz="2000"/>
              <a:t> </a:t>
            </a:r>
            <a:r>
              <a:rPr lang="de-DE" sz="2000"/>
              <a:t>activities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, </a:t>
            </a:r>
            <a:r>
              <a:rPr lang="de-DE" sz="2000"/>
              <a:t>and</a:t>
            </a:r>
            <a:r>
              <a:rPr lang="de-DE" sz="2000"/>
              <a:t> </a:t>
            </a:r>
            <a:r>
              <a:rPr lang="de-DE" sz="2000"/>
              <a:t>let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𝑎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,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∈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.</a:t>
            </a:r>
            <a:endParaRPr/>
          </a:p>
          <a:p>
            <a:pPr marL="0" indent="0">
              <a:buNone/>
              <a:defRPr/>
            </a:pPr>
            <a:endParaRPr lang="de-DE" sz="2000" i="1"/>
          </a:p>
          <a:p>
            <a:pPr marL="457200" indent="-457200">
              <a:buAutoNum type="arabicPeriod"/>
              <a:defRPr/>
            </a:pPr>
            <a:r>
              <a:rPr lang="de-DE" sz="2000" i="1"/>
              <a:t>Detect</a:t>
            </a:r>
            <a:r>
              <a:rPr lang="de-DE" sz="2000" i="1"/>
              <a:t> log-</a:t>
            </a:r>
            <a:r>
              <a:rPr lang="de-DE" sz="2000" i="1"/>
              <a:t>based</a:t>
            </a:r>
            <a:r>
              <a:rPr lang="de-DE" sz="2000" i="1"/>
              <a:t> </a:t>
            </a:r>
            <a:r>
              <a:rPr lang="de-DE" sz="2000" i="1"/>
              <a:t>ordering</a:t>
            </a:r>
            <a:r>
              <a:rPr lang="de-DE" sz="2000" i="1"/>
              <a:t> </a:t>
            </a:r>
            <a:r>
              <a:rPr lang="de-DE" sz="2000" i="1"/>
              <a:t>relations</a:t>
            </a:r>
            <a:r>
              <a:rPr lang="de-DE" sz="2000" i="1"/>
              <a:t> </a:t>
            </a:r>
            <a:r>
              <a:rPr lang="de-DE" sz="2000" i="1"/>
              <a:t>from</a:t>
            </a:r>
            <a:r>
              <a:rPr lang="de-DE" sz="2000" i="1"/>
              <a:t> </a:t>
            </a:r>
            <a:r>
              <a:rPr lang="de-DE" sz="2000" i="1"/>
              <a:t>event</a:t>
            </a:r>
            <a:r>
              <a:rPr lang="de-DE" sz="2000" i="1"/>
              <a:t> Log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endParaRPr lang="de-DE" sz="2000" i="1"/>
          </a:p>
          <a:p>
            <a:pPr marL="457200" indent="-457200">
              <a:buAutoNum type="arabicPeriod"/>
              <a:defRPr/>
            </a:pPr>
            <a:endParaRPr lang="de-DE" sz="2000" i="1"/>
          </a:p>
          <a:p>
            <a:pPr marL="857250" lvl="1" indent="-400050">
              <a:buFont typeface="+mj-lt"/>
              <a:buAutoNum type="romanLcPeriod"/>
              <a:defRPr/>
            </a:pPr>
            <a:r>
              <a:rPr lang="de-DE" sz="1800"/>
              <a:t>„(</a:t>
            </a:r>
            <a:r>
              <a:rPr lang="de-DE" sz="1800"/>
              <a:t>direct</a:t>
            </a:r>
            <a:r>
              <a:rPr lang="de-DE" sz="1800"/>
              <a:t>) </a:t>
            </a:r>
            <a:r>
              <a:rPr lang="de-DE" sz="1800"/>
              <a:t>following</a:t>
            </a:r>
            <a:r>
              <a:rPr lang="de-DE" sz="1800"/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latin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b="1" i="1"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r>
              <a:rPr lang="de-DE" sz="1800" b="1"/>
              <a:t>    </a:t>
            </a:r>
            <a:endParaRPr/>
          </a:p>
          <a:p>
            <a:pPr marL="457200" lvl="1" indent="0">
              <a:buNone/>
              <a:defRPr/>
            </a:pPr>
            <a:r>
              <a:rPr lang="de-DE" sz="1800" b="1"/>
              <a:t>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⇔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∃ 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𝑡𝑟𝑎𝑐𝑒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  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𝜎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= 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〈</m:t>
                          </m:r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3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,…,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−1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〉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latin typeface="Cambria Math"/>
                        </a:rPr>
                        <m:t>𝑎𝑛𝑑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</a:rPr>
                        <m:t>𝑖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1,2,…,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𝑛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−2</m:t>
                          </m:r>
                        </m:e>
                      </m:d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 </m:t>
                      </m:r>
                    </m:oMath>
                  </m:oMathPara>
                </a14:m>
              </mc:Choice>
              <mc:Fallback/>
            </mc:AlternateContent>
            <a:endParaRPr lang="de-DE" sz="1800" b="0" i="0">
              <a:latin typeface="Cambria Math"/>
            </a:endParaRPr>
          </a:p>
          <a:p>
            <a:pPr marL="457200" lvl="1" indent="0">
              <a:buNone/>
              <a:defRPr/>
            </a:pPr>
            <a:r>
              <a:rPr lang="de-DE" sz="1800" b="0"/>
              <a:t>  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s</m:t>
                      </m:r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. 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t.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</a:rPr>
                        <m:t>𝜎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∈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𝐿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and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i="1"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a:r>
              <a:rPr lang="de-DE" sz="1800"/>
              <a:t>and</a:t>
            </a:r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and</a:t>
            </a:r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.</m:t>
                      </m:r>
                    </m:oMath>
                  </m:oMathPara>
                </a14:m>
              </mc:Choice>
              <mc:Fallback/>
            </mc:AlternateContent>
            <a:br>
              <a:rPr lang="de-DE" sz="1800"/>
            </a:br>
            <a:endParaRPr lang="de-DE" sz="1800"/>
          </a:p>
          <a:p>
            <a:pPr marL="457200" lvl="1" indent="0">
              <a:buNone/>
              <a:defRPr/>
            </a:pPr>
            <a:r>
              <a:rPr lang="de-DE" sz="1800">
                <a:solidFill>
                  <a:schemeClr val="tx1"/>
                </a:solidFill>
              </a:rPr>
              <a:t>ii.   „potential </a:t>
            </a:r>
            <a:r>
              <a:rPr lang="de-DE" sz="1800">
                <a:solidFill>
                  <a:schemeClr val="tx1"/>
                </a:solidFill>
              </a:rPr>
              <a:t>parallelism</a:t>
            </a:r>
            <a:r>
              <a:rPr lang="de-DE" sz="1800">
                <a:solidFill>
                  <a:schemeClr val="tx1"/>
                </a:solidFill>
              </a:rPr>
              <a:t>“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𝒂</m:t>
                      </m:r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∥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>
                <a:solidFill>
                  <a:schemeClr val="tx1"/>
                </a:solidFill>
                <a:ea typeface="Cambria Math"/>
              </a:rPr>
              <a:t>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𝑏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𝑎𝑛𝑑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800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endParaRPr lang="de-DE" sz="1800"/>
          </a:p>
          <a:p>
            <a:pPr marL="457200" lvl="1" indent="0">
              <a:buNone/>
              <a:defRPr/>
            </a:pPr>
            <a:r>
              <a:rPr lang="de-DE" sz="1800">
                <a:solidFill>
                  <a:srgbClr val="C0C0C0"/>
                </a:solidFill>
              </a:rPr>
              <a:t>iii.  „ </a:t>
            </a:r>
            <a:r>
              <a:rPr lang="de-DE" sz="1800">
                <a:solidFill>
                  <a:srgbClr val="C0C0C0"/>
                </a:solidFill>
              </a:rPr>
              <a:t>sequential</a:t>
            </a:r>
            <a:r>
              <a:rPr lang="de-DE" sz="1800">
                <a:solidFill>
                  <a:srgbClr val="C0C0C0"/>
                </a:solidFill>
              </a:rPr>
              <a:t> </a:t>
            </a:r>
            <a:r>
              <a:rPr lang="de-DE" sz="1800">
                <a:solidFill>
                  <a:srgbClr val="C0C0C0"/>
                </a:solidFill>
              </a:rPr>
              <a:t>task</a:t>
            </a:r>
            <a:r>
              <a:rPr lang="de-DE" sz="1800">
                <a:solidFill>
                  <a:srgbClr val="C0C0C0"/>
                </a:solidFill>
              </a:rPr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→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rgbClr val="C0C0C0"/>
              </a:solidFill>
            </a:endParaRPr>
          </a:p>
          <a:p>
            <a:pPr marL="457200" lvl="1" indent="0">
              <a:buNone/>
              <a:defRPr/>
            </a:pPr>
            <a:r>
              <a:rPr lang="de-DE" sz="1600">
                <a:solidFill>
                  <a:srgbClr val="C0C0C0"/>
                </a:solidFill>
              </a:rPr>
              <a:t>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𝑎𝑛𝑑</m:t>
                      </m:r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b="0" i="1">
                          <a:solidFill>
                            <a:srgbClr val="C0C0C0"/>
                          </a:solidFill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600">
              <a:solidFill>
                <a:srgbClr val="C0C0C0"/>
              </a:solidFill>
            </a:endParaRPr>
          </a:p>
          <a:p>
            <a:pPr lvl="1">
              <a:defRPr/>
            </a:pPr>
            <a:endParaRPr lang="de-DE" sz="1800">
              <a:solidFill>
                <a:srgbClr val="C0C0C0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 b="0">
                <a:solidFill>
                  <a:srgbClr val="C0C0C0"/>
                </a:solidFill>
              </a:rPr>
              <a:t>iv.  „not </a:t>
            </a:r>
            <a:r>
              <a:rPr lang="de-DE" sz="1800" b="0">
                <a:solidFill>
                  <a:srgbClr val="C0C0C0"/>
                </a:solidFill>
              </a:rPr>
              <a:t>followed</a:t>
            </a:r>
            <a:r>
              <a:rPr lang="de-DE" sz="1800" b="0">
                <a:solidFill>
                  <a:srgbClr val="C0C0C0"/>
                </a:solidFill>
              </a:rPr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 #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rgbClr val="C0C0C0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>
                <a:solidFill>
                  <a:srgbClr val="C0C0C0"/>
                </a:solidFill>
                <a:ea typeface="Cambria Math"/>
              </a:rPr>
              <a:t>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𝑎𝑛𝑑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800">
              <a:solidFill>
                <a:srgbClr val="C0C0C0"/>
              </a:solidFill>
            </a:endParaRPr>
          </a:p>
          <a:p>
            <a:pPr marL="457200" lvl="1" indent="0">
              <a:buNone/>
              <a:defRPr/>
            </a:pPr>
            <a:endParaRPr lang="de-DE" sz="1800">
              <a:solidFill>
                <a:srgbClr val="C0C0C0"/>
              </a:solidFill>
            </a:endParaRPr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aphicFrame>
        <p:nvGraphicFramePr>
          <p:cNvPr id="9" name="Tabelle 8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8011291" y="2750971"/>
          <a:ext cx="2683430" cy="185420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536686"/>
                <a:gridCol w="536686"/>
                <a:gridCol w="536686"/>
                <a:gridCol w="536686"/>
                <a:gridCol w="536686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  <a:ea typeface="Cambria Math"/>
                                      </a:rPr>
                                      <m:t>∥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  <a:ea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  <a:ea typeface="Cambria Math"/>
                                      </a:rPr>
                                      <m:t>∥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  <a:ea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 hidden="0"/>
          <p:cNvSpPr txBox="1"/>
          <p:nvPr isPhoto="0" userDrawn="0"/>
        </p:nvSpPr>
        <p:spPr bwMode="auto">
          <a:xfrm>
            <a:off x="7376160" y="4819016"/>
            <a:ext cx="3927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i="1">
                          <a:latin typeface="Cambria Math"/>
                          <a:ea typeface="Cambria Math"/>
                        </a:rPr>
                        <m:t>:</m:t>
                      </m:r>
                      <m:d>
                        <m:dPr>
                          <m:begChr m:val="{"/>
                          <m:endChr m:val="}"/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 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</m:e>
                      </m:d>
                    </m:oMath>
                  </m:oMathPara>
                </a14:m>
              </mc:Choice>
              <mc:Fallback/>
            </mc:AlternateContent>
            <a:endParaRPr lang="de-DE">
              <a:latin typeface="Cambria Math"/>
              <a:ea typeface="Cambria Math"/>
            </a:endParaRPr>
          </a:p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∥</m:t>
                          </m:r>
                        </m:e>
                        <m:sub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r>
              <a:rPr lang="de-DE">
                <a:solidFill>
                  <a:schemeClr val="tx1"/>
                </a:solidFill>
              </a:rPr>
              <a:t>:  {</a:t>
            </a:r>
            <a:r>
              <a:rPr lang="de-DE">
                <a:solidFill>
                  <a:srgbClr val="009440"/>
                </a:solidFill>
              </a:rPr>
              <a:t>(</a:t>
            </a:r>
            <a:r>
              <a:rPr lang="de-DE">
                <a:solidFill>
                  <a:srgbClr val="009440"/>
                </a:solidFill>
              </a:rPr>
              <a:t>c,d</a:t>
            </a:r>
            <a:r>
              <a:rPr lang="de-DE">
                <a:solidFill>
                  <a:srgbClr val="009440"/>
                </a:solidFill>
              </a:rPr>
              <a:t>), (</a:t>
            </a:r>
            <a:r>
              <a:rPr lang="de-DE">
                <a:solidFill>
                  <a:srgbClr val="009440"/>
                </a:solidFill>
              </a:rPr>
              <a:t>d,c</a:t>
            </a:r>
            <a:r>
              <a:rPr lang="de-DE">
                <a:solidFill>
                  <a:srgbClr val="009440"/>
                </a:solidFill>
              </a:rPr>
              <a:t>)</a:t>
            </a:r>
            <a:r>
              <a:rPr lang="de-DE">
                <a:solidFill>
                  <a:schemeClr val="tx1"/>
                </a:solidFill>
              </a:rPr>
              <a:t>}</a:t>
            </a:r>
            <a:endParaRPr/>
          </a:p>
        </p:txBody>
      </p:sp>
      <p:sp>
        <p:nvSpPr>
          <p:cNvPr id="11" name="Textfeld 10" hidden="0"/>
          <p:cNvSpPr txBox="1"/>
          <p:nvPr isPhoto="0" userDrawn="0"/>
        </p:nvSpPr>
        <p:spPr bwMode="auto">
          <a:xfrm>
            <a:off x="7376160" y="1330247"/>
            <a:ext cx="3875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2. Create </a:t>
            </a:r>
            <a:r>
              <a:rPr lang="de-DE"/>
              <a:t>Footprint</a:t>
            </a:r>
            <a:r>
              <a:rPr lang="de-DE"/>
              <a:t> Table:</a:t>
            </a:r>
            <a:endParaRPr/>
          </a:p>
          <a:p>
            <a:pPr>
              <a:defRPr/>
            </a:pPr>
            <a:r>
              <a:rPr lang="de-DE"/>
              <a:t> ii) Find </a:t>
            </a:r>
            <a:r>
              <a:rPr lang="de-DE"/>
              <a:t>the</a:t>
            </a:r>
            <a:r>
              <a:rPr lang="de-DE"/>
              <a:t> potential parallel </a:t>
            </a:r>
            <a:r>
              <a:rPr lang="de-DE"/>
              <a:t>tupels</a:t>
            </a:r>
            <a:endParaRPr lang="de-DE"/>
          </a:p>
          <a:p>
            <a:pPr>
              <a:defRPr/>
            </a:pPr>
            <a:r>
              <a:rPr lang="de-DE"/>
              <a:t>     </a:t>
            </a:r>
            <a:r>
              <a:rPr lang="de-DE"/>
              <a:t>and</a:t>
            </a:r>
            <a:r>
              <a:rPr lang="de-DE"/>
              <a:t> </a:t>
            </a:r>
            <a:r>
              <a:rPr lang="de-DE"/>
              <a:t>mark</a:t>
            </a:r>
            <a:r>
              <a:rPr lang="de-DE"/>
              <a:t> </a:t>
            </a:r>
            <a:r>
              <a:rPr lang="de-DE"/>
              <a:t>them</a:t>
            </a:r>
            <a:r>
              <a:rPr lang="de-DE"/>
              <a:t> in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table</a:t>
            </a:r>
            <a:endParaRPr lang="de-DE"/>
          </a:p>
        </p:txBody>
      </p:sp>
      <p:sp>
        <p:nvSpPr>
          <p:cNvPr id="12" name="Textfeld 11" hidden="0"/>
          <p:cNvSpPr txBox="1"/>
          <p:nvPr isPhoto="0" userDrawn="0"/>
        </p:nvSpPr>
        <p:spPr bwMode="auto">
          <a:xfrm>
            <a:off x="7376160" y="859809"/>
            <a:ext cx="3953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"/>
                    </m:oMathParaPr>
                    <m:oMath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𝐿</m:t>
                      </m:r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 = [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4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]</m:t>
                      </m:r>
                    </m:oMath>
                  </m:oMathPara>
                </a14:m>
              </mc:Choice>
              <mc:Fallback/>
            </mc:AlternateContent>
            <a:endParaRPr lang="de-DE" sz="1600">
              <a:solidFill>
                <a:srgbClr val="009440"/>
              </a:solidFill>
            </a:endParaRPr>
          </a:p>
        </p:txBody>
      </p:sp>
      <p:cxnSp>
        <p:nvCxnSpPr>
          <p:cNvPr id="14" name="Gerader Verbinder 13" hidden="0"/>
          <p:cNvCxnSpPr>
            <a:cxnSpLocks/>
          </p:cNvCxnSpPr>
          <p:nvPr isPhoto="0" userDrawn="0"/>
        </p:nvCxnSpPr>
        <p:spPr bwMode="auto">
          <a:xfrm>
            <a:off x="7167154" y="957943"/>
            <a:ext cx="0" cy="5277394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Textfeld 10" hidden="0"/>
          <p:cNvSpPr txBox="1"/>
          <p:nvPr isPhoto="0" userDrawn="0"/>
        </p:nvSpPr>
        <p:spPr bwMode="auto">
          <a:xfrm>
            <a:off x="7376159" y="1329754"/>
            <a:ext cx="3875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2. Create </a:t>
            </a:r>
            <a:r>
              <a:rPr lang="de-DE"/>
              <a:t>Footprint</a:t>
            </a:r>
            <a:r>
              <a:rPr lang="de-DE"/>
              <a:t> Table:</a:t>
            </a:r>
            <a:endParaRPr/>
          </a:p>
          <a:p>
            <a:pPr>
              <a:defRPr/>
            </a:pPr>
            <a:r>
              <a:rPr lang="de-DE"/>
              <a:t>iii) Find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sequential</a:t>
            </a:r>
            <a:r>
              <a:rPr lang="de-DE"/>
              <a:t> </a:t>
            </a:r>
            <a:r>
              <a:rPr lang="de-DE"/>
              <a:t>task</a:t>
            </a:r>
            <a:r>
              <a:rPr lang="de-DE"/>
              <a:t> </a:t>
            </a:r>
            <a:r>
              <a:rPr lang="de-DE"/>
              <a:t>tupels</a:t>
            </a:r>
            <a:endParaRPr lang="de-DE"/>
          </a:p>
          <a:p>
            <a:pPr>
              <a:defRPr/>
            </a:pPr>
            <a:r>
              <a:rPr lang="de-DE"/>
              <a:t>     </a:t>
            </a:r>
            <a:r>
              <a:rPr lang="de-DE"/>
              <a:t>and</a:t>
            </a:r>
            <a:r>
              <a:rPr lang="de-DE"/>
              <a:t> </a:t>
            </a:r>
            <a:r>
              <a:rPr lang="de-DE"/>
              <a:t>mark</a:t>
            </a:r>
            <a:r>
              <a:rPr lang="de-DE"/>
              <a:t> </a:t>
            </a:r>
            <a:r>
              <a:rPr lang="de-DE"/>
              <a:t>them</a:t>
            </a:r>
            <a:r>
              <a:rPr lang="de-DE"/>
              <a:t> in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table</a:t>
            </a:r>
            <a:endParaRPr lang="de-DE"/>
          </a:p>
        </p:txBody>
      </p:sp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el-GR">
                <a:latin typeface="Times New Roman"/>
                <a:cs typeface="Times New Roman"/>
              </a:rPr>
              <a:t>α</a:t>
            </a:r>
            <a:r>
              <a:rPr lang="de-DE">
                <a:cs typeface="Times New Roman"/>
              </a:rPr>
              <a:t>-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 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6661" y="859810"/>
            <a:ext cx="6900493" cy="547275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000"/>
              <a:t>Let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an </a:t>
            </a:r>
            <a:r>
              <a:rPr lang="de-DE" sz="2000"/>
              <a:t>event</a:t>
            </a:r>
            <a:r>
              <a:rPr lang="de-DE" sz="2000"/>
              <a:t> log </a:t>
            </a:r>
            <a:r>
              <a:rPr lang="de-DE" sz="2000"/>
              <a:t>over</a:t>
            </a:r>
            <a:r>
              <a:rPr lang="de-DE" sz="2000"/>
              <a:t> </a:t>
            </a:r>
            <a:r>
              <a:rPr lang="de-DE" sz="2000"/>
              <a:t>activities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, </a:t>
            </a:r>
            <a:r>
              <a:rPr lang="de-DE" sz="2000"/>
              <a:t>and</a:t>
            </a:r>
            <a:r>
              <a:rPr lang="de-DE" sz="2000"/>
              <a:t> </a:t>
            </a:r>
            <a:r>
              <a:rPr lang="de-DE" sz="2000"/>
              <a:t>let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𝑎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,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∈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.</a:t>
            </a:r>
            <a:endParaRPr/>
          </a:p>
          <a:p>
            <a:pPr marL="0" indent="0">
              <a:buNone/>
              <a:defRPr/>
            </a:pPr>
            <a:endParaRPr lang="de-DE" sz="2000" i="1"/>
          </a:p>
          <a:p>
            <a:pPr marL="457200" indent="-457200">
              <a:buAutoNum type="arabicPeriod"/>
              <a:defRPr/>
            </a:pPr>
            <a:r>
              <a:rPr lang="de-DE" sz="2000" i="1"/>
              <a:t>Detect</a:t>
            </a:r>
            <a:r>
              <a:rPr lang="de-DE" sz="2000" i="1"/>
              <a:t> log-</a:t>
            </a:r>
            <a:r>
              <a:rPr lang="de-DE" sz="2000" i="1"/>
              <a:t>based</a:t>
            </a:r>
            <a:r>
              <a:rPr lang="de-DE" sz="2000" i="1"/>
              <a:t> </a:t>
            </a:r>
            <a:r>
              <a:rPr lang="de-DE" sz="2000" i="1"/>
              <a:t>ordering</a:t>
            </a:r>
            <a:r>
              <a:rPr lang="de-DE" sz="2000" i="1"/>
              <a:t> </a:t>
            </a:r>
            <a:r>
              <a:rPr lang="de-DE" sz="2000" i="1"/>
              <a:t>relations</a:t>
            </a:r>
            <a:r>
              <a:rPr lang="de-DE" sz="2000" i="1"/>
              <a:t> </a:t>
            </a:r>
            <a:r>
              <a:rPr lang="de-DE" sz="2000" i="1"/>
              <a:t>from</a:t>
            </a:r>
            <a:r>
              <a:rPr lang="de-DE" sz="2000" i="1"/>
              <a:t> </a:t>
            </a:r>
            <a:r>
              <a:rPr lang="de-DE" sz="2000" i="1"/>
              <a:t>event</a:t>
            </a:r>
            <a:r>
              <a:rPr lang="de-DE" sz="2000" i="1"/>
              <a:t> Log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endParaRPr lang="de-DE" sz="2000" i="1"/>
          </a:p>
          <a:p>
            <a:pPr marL="457200" indent="-457200">
              <a:buAutoNum type="arabicPeriod"/>
              <a:defRPr/>
            </a:pPr>
            <a:endParaRPr lang="de-DE" sz="2000" i="1"/>
          </a:p>
          <a:p>
            <a:pPr marL="857250" lvl="1" indent="-400050">
              <a:buFont typeface="+mj-lt"/>
              <a:buAutoNum type="romanLcPeriod"/>
              <a:defRPr/>
            </a:pPr>
            <a:r>
              <a:rPr lang="de-DE" sz="1800"/>
              <a:t>„(</a:t>
            </a:r>
            <a:r>
              <a:rPr lang="de-DE" sz="1800"/>
              <a:t>direct</a:t>
            </a:r>
            <a:r>
              <a:rPr lang="de-DE" sz="1800"/>
              <a:t>) </a:t>
            </a:r>
            <a:r>
              <a:rPr lang="de-DE" sz="1800"/>
              <a:t>following</a:t>
            </a:r>
            <a:r>
              <a:rPr lang="de-DE" sz="1800"/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latin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b="1" i="1"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r>
              <a:rPr lang="de-DE" sz="1800" b="1"/>
              <a:t>    </a:t>
            </a:r>
            <a:endParaRPr/>
          </a:p>
          <a:p>
            <a:pPr marL="457200" lvl="1" indent="0">
              <a:buNone/>
              <a:defRPr/>
            </a:pPr>
            <a:r>
              <a:rPr lang="de-DE" sz="1800" b="1"/>
              <a:t>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⇔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∃ 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𝑡𝑟𝑎𝑐𝑒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  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𝜎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= 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〈</m:t>
                          </m:r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3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,…,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−1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〉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latin typeface="Cambria Math"/>
                        </a:rPr>
                        <m:t>𝑎𝑛𝑑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</a:rPr>
                        <m:t>𝑖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1,2,…,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𝑛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−2</m:t>
                          </m:r>
                        </m:e>
                      </m:d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 </m:t>
                      </m:r>
                    </m:oMath>
                  </m:oMathPara>
                </a14:m>
              </mc:Choice>
              <mc:Fallback/>
            </mc:AlternateContent>
            <a:endParaRPr lang="de-DE" sz="1800" b="0" i="0">
              <a:latin typeface="Cambria Math"/>
            </a:endParaRPr>
          </a:p>
          <a:p>
            <a:pPr marL="457200" lvl="1" indent="0">
              <a:buNone/>
              <a:defRPr/>
            </a:pPr>
            <a:r>
              <a:rPr lang="de-DE" sz="1800" b="0"/>
              <a:t>  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s</m:t>
                      </m:r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. 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t.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</a:rPr>
                        <m:t>𝜎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∈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𝐿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and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i="1"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a:r>
              <a:rPr lang="de-DE" sz="1800"/>
              <a:t>and</a:t>
            </a:r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and</a:t>
            </a:r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.</m:t>
                      </m:r>
                    </m:oMath>
                  </m:oMathPara>
                </a14:m>
              </mc:Choice>
              <mc:Fallback/>
            </mc:AlternateContent>
            <a:br>
              <a:rPr lang="de-DE" sz="1800"/>
            </a:br>
            <a:endParaRPr lang="de-DE" sz="1800"/>
          </a:p>
          <a:p>
            <a:pPr marL="457200" lvl="1" indent="0">
              <a:buNone/>
              <a:defRPr/>
            </a:pPr>
            <a:r>
              <a:rPr lang="de-DE" sz="1800">
                <a:solidFill>
                  <a:schemeClr val="tx1"/>
                </a:solidFill>
              </a:rPr>
              <a:t>ii.   „potential </a:t>
            </a:r>
            <a:r>
              <a:rPr lang="de-DE" sz="1800">
                <a:solidFill>
                  <a:schemeClr val="tx1"/>
                </a:solidFill>
              </a:rPr>
              <a:t>parallelism</a:t>
            </a:r>
            <a:r>
              <a:rPr lang="de-DE" sz="1800">
                <a:solidFill>
                  <a:schemeClr val="tx1"/>
                </a:solidFill>
              </a:rPr>
              <a:t>“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𝒂</m:t>
                      </m:r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∥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>
                <a:solidFill>
                  <a:schemeClr val="tx1"/>
                </a:solidFill>
                <a:ea typeface="Cambria Math"/>
              </a:rPr>
              <a:t>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𝑏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𝑎𝑛𝑑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800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endParaRPr lang="de-DE" sz="1800"/>
          </a:p>
          <a:p>
            <a:pPr marL="457200" lvl="1" indent="0">
              <a:buNone/>
              <a:defRPr/>
            </a:pPr>
            <a:r>
              <a:rPr lang="de-DE" sz="1800">
                <a:solidFill>
                  <a:schemeClr val="tx1"/>
                </a:solidFill>
              </a:rPr>
              <a:t>iii.  „</a:t>
            </a:r>
            <a:r>
              <a:rPr lang="de-DE" sz="1800">
                <a:solidFill>
                  <a:schemeClr val="tx1"/>
                </a:solidFill>
              </a:rPr>
              <a:t>sequential</a:t>
            </a:r>
            <a:r>
              <a:rPr lang="de-DE" sz="1800">
                <a:solidFill>
                  <a:schemeClr val="tx1"/>
                </a:solidFill>
              </a:rPr>
              <a:t> </a:t>
            </a:r>
            <a:r>
              <a:rPr lang="de-DE" sz="1800">
                <a:solidFill>
                  <a:schemeClr val="tx1"/>
                </a:solidFill>
              </a:rPr>
              <a:t>task</a:t>
            </a:r>
            <a:r>
              <a:rPr lang="de-DE" sz="1800">
                <a:solidFill>
                  <a:schemeClr val="tx1"/>
                </a:solidFill>
              </a:rPr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→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r>
              <a:rPr lang="de-DE" sz="1600">
                <a:solidFill>
                  <a:schemeClr val="tx1"/>
                </a:solidFill>
              </a:rPr>
              <a:t>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𝑎𝑛𝑑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600">
              <a:solidFill>
                <a:schemeClr val="tx1"/>
              </a:solidFill>
            </a:endParaRPr>
          </a:p>
          <a:p>
            <a:pPr lvl="1">
              <a:defRPr/>
            </a:pPr>
            <a:endParaRPr lang="de-DE" sz="1800">
              <a:solidFill>
                <a:srgbClr val="C0C0C0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 b="0">
                <a:solidFill>
                  <a:srgbClr val="C0C0C0"/>
                </a:solidFill>
              </a:rPr>
              <a:t>iv.   „not </a:t>
            </a:r>
            <a:r>
              <a:rPr lang="de-DE" sz="1800" b="0">
                <a:solidFill>
                  <a:srgbClr val="C0C0C0"/>
                </a:solidFill>
              </a:rPr>
              <a:t>followed</a:t>
            </a:r>
            <a:r>
              <a:rPr lang="de-DE" sz="1800" b="0">
                <a:solidFill>
                  <a:srgbClr val="C0C0C0"/>
                </a:solidFill>
              </a:rPr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 #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1" i="1">
                          <a:solidFill>
                            <a:srgbClr val="C0C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rgbClr val="C0C0C0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>
                <a:solidFill>
                  <a:srgbClr val="C0C0C0"/>
                </a:solidFill>
                <a:ea typeface="Cambria Math"/>
              </a:rPr>
              <a:t>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𝑎𝑛𝑑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rgbClr val="C0C0C0"/>
                          </a:solidFill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800">
              <a:solidFill>
                <a:srgbClr val="C0C0C0"/>
              </a:solidFill>
            </a:endParaRPr>
          </a:p>
          <a:p>
            <a:pPr lvl="1">
              <a:defRPr/>
            </a:pPr>
            <a:endParaRPr lang="de-DE" sz="1800">
              <a:solidFill>
                <a:srgbClr val="C0C0C0"/>
              </a:solidFill>
            </a:endParaRPr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aphicFrame>
        <p:nvGraphicFramePr>
          <p:cNvPr id="9" name="Tabelle 8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8011291" y="2750971"/>
          <a:ext cx="2683430" cy="185420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536686"/>
                <a:gridCol w="536686"/>
                <a:gridCol w="536686"/>
                <a:gridCol w="536686"/>
                <a:gridCol w="536686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  <a:ea typeface="Cambria Math"/>
                                      </a:rPr>
                                      <m:t>∥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  <a:ea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  <a:ea typeface="Cambria Math"/>
                                      </a:rPr>
                                      <m:t>∥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  <a:ea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 hidden="0"/>
          <p:cNvSpPr txBox="1"/>
          <p:nvPr isPhoto="0" userDrawn="0"/>
        </p:nvSpPr>
        <p:spPr bwMode="auto">
          <a:xfrm>
            <a:off x="7376159" y="4819016"/>
            <a:ext cx="4336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i="1">
                          <a:latin typeface="Cambria Math"/>
                          <a:ea typeface="Cambria Math"/>
                        </a:rPr>
                        <m:t>:</m:t>
                      </m:r>
                      <m:d>
                        <m:dPr>
                          <m:begChr m:val="{"/>
                          <m:endChr m:val="}"/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 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i="1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</m:e>
                      </m:d>
                    </m:oMath>
                  </m:oMathPara>
                </a14:m>
              </mc:Choice>
              <mc:Fallback/>
            </mc:AlternateContent>
            <a:endParaRPr lang="de-DE">
              <a:latin typeface="Cambria Math"/>
              <a:ea typeface="Cambria Math"/>
            </a:endParaRPr>
          </a:p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∥</m:t>
                          </m:r>
                        </m:e>
                        <m:sub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r>
              <a:rPr lang="de-DE">
                <a:solidFill>
                  <a:schemeClr val="tx1"/>
                </a:solidFill>
              </a:rPr>
              <a:t>:  {</a:t>
            </a:r>
            <a:r>
              <a:rPr lang="de-DE">
                <a:solidFill>
                  <a:srgbClr val="FF0000"/>
                </a:solidFill>
              </a:rPr>
              <a:t>(</a:t>
            </a:r>
            <a:r>
              <a:rPr lang="de-DE">
                <a:solidFill>
                  <a:srgbClr val="FF0000"/>
                </a:solidFill>
              </a:rPr>
              <a:t>c,d</a:t>
            </a:r>
            <a:r>
              <a:rPr lang="de-DE">
                <a:solidFill>
                  <a:srgbClr val="FF0000"/>
                </a:solidFill>
              </a:rPr>
              <a:t>), (</a:t>
            </a:r>
            <a:r>
              <a:rPr lang="de-DE">
                <a:solidFill>
                  <a:srgbClr val="FF0000"/>
                </a:solidFill>
              </a:rPr>
              <a:t>d,c</a:t>
            </a:r>
            <a:r>
              <a:rPr lang="de-DE">
                <a:solidFill>
                  <a:srgbClr val="FF0000"/>
                </a:solidFill>
              </a:rPr>
              <a:t>)</a:t>
            </a:r>
            <a:r>
              <a:rPr lang="de-DE">
                <a:solidFill>
                  <a:schemeClr val="tx1"/>
                </a:solidFill>
              </a:rPr>
              <a:t>}</a:t>
            </a:r>
            <a:endParaRPr/>
          </a:p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b>
                        <m:sSubPr>
                          <m:ctrlPr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→</m:t>
                          </m:r>
                        </m:e>
                        <m:sub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i="1">
                          <a:solidFill>
                            <a:schemeClr val="tx1"/>
                          </a:solidFill>
                          <a:latin typeface="Cambria Math"/>
                        </a:rPr>
                        <m:t>:{</m:t>
                      </m:r>
                      <m:d>
                        <m:dPr>
                          <m:ctrlPr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, </m:t>
                      </m:r>
                      <m:d>
                        <m:dPr>
                          <m:ctrlPr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𝑑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d>
                        <m:dPr>
                          <m:ctrlPr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d>
                        <m:dPr>
                          <m:ctrlPr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𝑑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chemeClr val="tx1"/>
                          </a:solidFill>
                          <a:latin typeface="Cambria Math"/>
                        </a:rPr>
                        <m:t>}</m:t>
                      </m:r>
                    </m:oMath>
                  </m:oMathPara>
                </a14:m>
              </mc:Choice>
              <mc:Fallback/>
            </mc:AlternateContent>
            <a:endParaRPr lang="de-DE">
              <a:solidFill>
                <a:schemeClr val="tx1"/>
              </a:solidFill>
            </a:endParaRPr>
          </a:p>
        </p:txBody>
      </p:sp>
      <p:sp>
        <p:nvSpPr>
          <p:cNvPr id="12" name="Textfeld 11" hidden="0"/>
          <p:cNvSpPr txBox="1"/>
          <p:nvPr isPhoto="0" userDrawn="0"/>
        </p:nvSpPr>
        <p:spPr bwMode="auto">
          <a:xfrm>
            <a:off x="7376160" y="859809"/>
            <a:ext cx="3953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"/>
                    </m:oMathParaPr>
                    <m:oMath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𝐿</m:t>
                      </m:r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 = [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4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]</m:t>
                      </m:r>
                    </m:oMath>
                  </m:oMathPara>
                </a14:m>
              </mc:Choice>
              <mc:Fallback/>
            </mc:AlternateContent>
            <a:endParaRPr lang="de-DE" sz="1600">
              <a:solidFill>
                <a:srgbClr val="009440"/>
              </a:solidFill>
            </a:endParaRPr>
          </a:p>
        </p:txBody>
      </p:sp>
      <p:cxnSp>
        <p:nvCxnSpPr>
          <p:cNvPr id="14" name="Gerader Verbinder 13" hidden="0"/>
          <p:cNvCxnSpPr>
            <a:cxnSpLocks/>
          </p:cNvCxnSpPr>
          <p:nvPr isPhoto="0" userDrawn="0"/>
        </p:nvCxnSpPr>
        <p:spPr bwMode="auto">
          <a:xfrm>
            <a:off x="7167154" y="957943"/>
            <a:ext cx="0" cy="5277394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Continuous</a:t>
            </a:r>
            <a:r>
              <a:rPr lang="de-DE"/>
              <a:t> </a:t>
            </a:r>
            <a:r>
              <a:rPr lang="de-DE"/>
              <a:t>processes</a:t>
            </a:r>
            <a:r>
              <a:rPr lang="de-DE"/>
              <a:t> vs. event-</a:t>
            </a:r>
            <a:r>
              <a:rPr lang="de-DE"/>
              <a:t>based</a:t>
            </a:r>
            <a:r>
              <a:rPr lang="de-DE"/>
              <a:t> </a:t>
            </a:r>
            <a:r>
              <a:rPr lang="de-DE"/>
              <a:t>processes</a:t>
            </a:r>
            <a:endParaRPr lang="de-DE"/>
          </a:p>
        </p:txBody>
      </p:sp>
      <p:sp>
        <p:nvSpPr>
          <p:cNvPr id="33" name="Fußzeilenplatzhalter 3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34" name="Foliennummernplatzhalter 3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graphicFrame>
        <p:nvGraphicFramePr>
          <p:cNvPr id="4" name="Diagramm 3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383117" y="1004711"/>
          <a:ext cx="11425768" cy="4820355"/>
          <a:chOff x="0" y="0"/>
          <a:chExt cx="11425768" cy="4820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5" r:qs="rId6" r:cs="rId4"/>
          </a:graphicData>
        </a:graphic>
      </p:graphicFrame>
      <p:grpSp>
        <p:nvGrpSpPr>
          <p:cNvPr id="5" name="Gruppieren 4" hidden="0"/>
          <p:cNvGrpSpPr/>
          <p:nvPr isPhoto="0" userDrawn="0"/>
        </p:nvGrpSpPr>
        <p:grpSpPr bwMode="auto">
          <a:xfrm>
            <a:off x="6243313" y="3214755"/>
            <a:ext cx="2371569" cy="1006533"/>
            <a:chOff x="1800954" y="2924553"/>
            <a:chExt cx="6083975" cy="2582142"/>
          </a:xfrm>
        </p:grpSpPr>
        <p:sp>
          <p:nvSpPr>
            <p:cNvPr id="6" name="Oval 67" hidden="0"/>
            <p:cNvSpPr/>
            <p:nvPr isPhoto="0" userDrawn="0"/>
          </p:nvSpPr>
          <p:spPr bwMode="auto">
            <a:xfrm>
              <a:off x="3715635" y="3292507"/>
              <a:ext cx="493529" cy="504275"/>
            </a:xfrm>
            <a:prstGeom prst="ellipse">
              <a:avLst/>
            </a:prstGeom>
            <a:noFill/>
            <a:ln>
              <a:solidFill>
                <a:srgbClr val="3B7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000">
                <a:solidFill>
                  <a:schemeClr val="tx1"/>
                </a:solidFill>
              </a:endParaRPr>
            </a:p>
          </p:txBody>
        </p:sp>
        <p:sp>
          <p:nvSpPr>
            <p:cNvPr id="7" name="Textfeld 6" hidden="0"/>
            <p:cNvSpPr txBox="1"/>
            <p:nvPr isPhoto="0" userDrawn="0"/>
          </p:nvSpPr>
          <p:spPr bwMode="auto">
            <a:xfrm>
              <a:off x="2771799" y="3851712"/>
              <a:ext cx="444996" cy="651391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 sz="1000"/>
                <a:t>a</a:t>
              </a:r>
              <a:endParaRPr/>
            </a:p>
          </p:txBody>
        </p:sp>
        <p:sp>
          <p:nvSpPr>
            <p:cNvPr id="8" name="Textfeld 7" hidden="0"/>
            <p:cNvSpPr txBox="1"/>
            <p:nvPr isPhoto="0" userDrawn="0"/>
          </p:nvSpPr>
          <p:spPr bwMode="auto">
            <a:xfrm>
              <a:off x="4610099" y="2924553"/>
              <a:ext cx="444996" cy="65139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 sz="1000"/>
                <a:t>b</a:t>
              </a:r>
              <a:endParaRPr/>
            </a:p>
          </p:txBody>
        </p:sp>
        <p:sp>
          <p:nvSpPr>
            <p:cNvPr id="9" name="Textfeld 8" hidden="0"/>
            <p:cNvSpPr txBox="1"/>
            <p:nvPr isPhoto="0" userDrawn="0"/>
          </p:nvSpPr>
          <p:spPr bwMode="auto">
            <a:xfrm>
              <a:off x="4610099" y="3851712"/>
              <a:ext cx="444996" cy="651391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 sz="1000"/>
                <a:t>e</a:t>
              </a:r>
              <a:endParaRPr/>
            </a:p>
          </p:txBody>
        </p:sp>
        <p:cxnSp>
          <p:nvCxnSpPr>
            <p:cNvPr id="10" name="Gerade Verbindung mit Pfeil 9" hidden="0"/>
            <p:cNvCxnSpPr>
              <a:cxnSpLocks/>
              <a:stCxn id="7" idx="3"/>
              <a:endCxn id="6" idx="2"/>
            </p:cNvCxnSpPr>
            <p:nvPr isPhoto="0" userDrawn="0"/>
          </p:nvCxnSpPr>
          <p:spPr bwMode="auto">
            <a:xfrm flipV="1">
              <a:off x="3216795" y="3544646"/>
              <a:ext cx="498841" cy="63276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1" name="Textfeld 10" hidden="0"/>
            <p:cNvSpPr txBox="1"/>
            <p:nvPr isPhoto="0" userDrawn="0"/>
          </p:nvSpPr>
          <p:spPr bwMode="auto">
            <a:xfrm>
              <a:off x="6448401" y="3851712"/>
              <a:ext cx="444996" cy="651391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 sz="1000"/>
                <a:t>d</a:t>
              </a:r>
              <a:endParaRPr/>
            </a:p>
          </p:txBody>
        </p:sp>
        <p:sp>
          <p:nvSpPr>
            <p:cNvPr id="12" name="Oval 67" hidden="0"/>
            <p:cNvSpPr/>
            <p:nvPr isPhoto="0" userDrawn="0"/>
          </p:nvSpPr>
          <p:spPr bwMode="auto">
            <a:xfrm>
              <a:off x="1800954" y="3826170"/>
              <a:ext cx="493529" cy="504275"/>
            </a:xfrm>
            <a:prstGeom prst="ellipse">
              <a:avLst/>
            </a:prstGeom>
            <a:noFill/>
            <a:ln>
              <a:solidFill>
                <a:srgbClr val="3B7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000">
                <a:solidFill>
                  <a:schemeClr val="tx1"/>
                </a:solidFill>
              </a:endParaRPr>
            </a:p>
          </p:txBody>
        </p:sp>
        <p:cxnSp>
          <p:nvCxnSpPr>
            <p:cNvPr id="13" name="Gerade Verbindung mit Pfeil 12" hidden="0"/>
            <p:cNvCxnSpPr>
              <a:cxnSpLocks/>
              <a:stCxn id="12" idx="6"/>
              <a:endCxn id="7" idx="1"/>
            </p:cNvCxnSpPr>
            <p:nvPr isPhoto="0" userDrawn="0"/>
          </p:nvCxnSpPr>
          <p:spPr bwMode="auto">
            <a:xfrm>
              <a:off x="2294482" y="4078309"/>
              <a:ext cx="477317" cy="990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4" name="Textfeld 13" hidden="0"/>
            <p:cNvSpPr txBox="1"/>
            <p:nvPr isPhoto="0" userDrawn="0"/>
          </p:nvSpPr>
          <p:spPr bwMode="auto">
            <a:xfrm>
              <a:off x="4610099" y="4855304"/>
              <a:ext cx="444996" cy="651391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 sz="1000"/>
                <a:t>c</a:t>
              </a:r>
              <a:endParaRPr/>
            </a:p>
          </p:txBody>
        </p:sp>
        <p:sp>
          <p:nvSpPr>
            <p:cNvPr id="15" name="Oval 67" hidden="0"/>
            <p:cNvSpPr/>
            <p:nvPr isPhoto="0" userDrawn="0"/>
          </p:nvSpPr>
          <p:spPr bwMode="auto">
            <a:xfrm>
              <a:off x="3715635" y="4351027"/>
              <a:ext cx="493529" cy="504275"/>
            </a:xfrm>
            <a:prstGeom prst="ellipse">
              <a:avLst/>
            </a:prstGeom>
            <a:noFill/>
            <a:ln>
              <a:solidFill>
                <a:srgbClr val="3B7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000">
                <a:solidFill>
                  <a:schemeClr val="tx1"/>
                </a:solidFill>
              </a:endParaRPr>
            </a:p>
          </p:txBody>
        </p:sp>
        <p:sp>
          <p:nvSpPr>
            <p:cNvPr id="16" name="Oval 67" hidden="0"/>
            <p:cNvSpPr/>
            <p:nvPr isPhoto="0" userDrawn="0"/>
          </p:nvSpPr>
          <p:spPr bwMode="auto">
            <a:xfrm>
              <a:off x="5459672" y="3292507"/>
              <a:ext cx="493529" cy="504275"/>
            </a:xfrm>
            <a:prstGeom prst="ellipse">
              <a:avLst/>
            </a:prstGeom>
            <a:noFill/>
            <a:ln>
              <a:solidFill>
                <a:srgbClr val="3B7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000">
                <a:solidFill>
                  <a:schemeClr val="tx1"/>
                </a:solidFill>
              </a:endParaRPr>
            </a:p>
          </p:txBody>
        </p:sp>
        <p:sp>
          <p:nvSpPr>
            <p:cNvPr id="17" name="Oval 67" hidden="0"/>
            <p:cNvSpPr/>
            <p:nvPr isPhoto="0" userDrawn="0"/>
          </p:nvSpPr>
          <p:spPr bwMode="auto">
            <a:xfrm>
              <a:off x="5459671" y="4330225"/>
              <a:ext cx="493529" cy="504275"/>
            </a:xfrm>
            <a:prstGeom prst="ellipse">
              <a:avLst/>
            </a:prstGeom>
            <a:noFill/>
            <a:ln>
              <a:solidFill>
                <a:srgbClr val="3B7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000">
                <a:solidFill>
                  <a:schemeClr val="tx1"/>
                </a:solidFill>
              </a:endParaRPr>
            </a:p>
          </p:txBody>
        </p:sp>
        <p:sp>
          <p:nvSpPr>
            <p:cNvPr id="18" name="Oval 67" hidden="0"/>
            <p:cNvSpPr/>
            <p:nvPr isPhoto="0" userDrawn="0"/>
          </p:nvSpPr>
          <p:spPr bwMode="auto">
            <a:xfrm>
              <a:off x="7391400" y="3826170"/>
              <a:ext cx="493529" cy="504275"/>
            </a:xfrm>
            <a:prstGeom prst="ellipse">
              <a:avLst/>
            </a:prstGeom>
            <a:noFill/>
            <a:ln>
              <a:solidFill>
                <a:srgbClr val="3B7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000">
                <a:solidFill>
                  <a:schemeClr val="tx1"/>
                </a:solidFill>
              </a:endParaRPr>
            </a:p>
          </p:txBody>
        </p:sp>
        <p:cxnSp>
          <p:nvCxnSpPr>
            <p:cNvPr id="19" name="Gerade Verbindung mit Pfeil 18" hidden="0"/>
            <p:cNvCxnSpPr>
              <a:cxnSpLocks/>
              <a:stCxn id="6" idx="7"/>
              <a:endCxn id="8" idx="1"/>
            </p:cNvCxnSpPr>
            <p:nvPr isPhoto="0" userDrawn="0"/>
          </p:nvCxnSpPr>
          <p:spPr bwMode="auto">
            <a:xfrm flipV="1">
              <a:off x="4136889" y="3250245"/>
              <a:ext cx="473210" cy="11611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0" name="Gerade Verbindung mit Pfeil 19" hidden="0"/>
            <p:cNvCxnSpPr>
              <a:cxnSpLocks/>
              <a:stCxn id="6" idx="5"/>
              <a:endCxn id="9" idx="1"/>
            </p:cNvCxnSpPr>
            <p:nvPr isPhoto="0" userDrawn="0"/>
          </p:nvCxnSpPr>
          <p:spPr bwMode="auto">
            <a:xfrm>
              <a:off x="4136889" y="3722932"/>
              <a:ext cx="473210" cy="45447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Gerade Verbindung mit Pfeil 20" hidden="0"/>
            <p:cNvCxnSpPr>
              <a:cxnSpLocks/>
              <a:stCxn id="7" idx="3"/>
              <a:endCxn id="15" idx="2"/>
            </p:cNvCxnSpPr>
            <p:nvPr isPhoto="0" userDrawn="0"/>
          </p:nvCxnSpPr>
          <p:spPr bwMode="auto">
            <a:xfrm>
              <a:off x="3216795" y="4177407"/>
              <a:ext cx="498841" cy="42575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2" name="Gerade Verbindung mit Pfeil 21" hidden="0"/>
            <p:cNvCxnSpPr>
              <a:cxnSpLocks/>
              <a:stCxn id="15" idx="7"/>
              <a:endCxn id="9" idx="1"/>
            </p:cNvCxnSpPr>
            <p:nvPr isPhoto="0" userDrawn="0"/>
          </p:nvCxnSpPr>
          <p:spPr bwMode="auto">
            <a:xfrm flipV="1">
              <a:off x="4136889" y="4177407"/>
              <a:ext cx="473210" cy="24746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3" name="Gerade Verbindung mit Pfeil 22" hidden="0"/>
            <p:cNvCxnSpPr>
              <a:cxnSpLocks/>
              <a:stCxn id="15" idx="5"/>
              <a:endCxn id="14" idx="1"/>
            </p:cNvCxnSpPr>
            <p:nvPr isPhoto="0" userDrawn="0"/>
          </p:nvCxnSpPr>
          <p:spPr bwMode="auto">
            <a:xfrm>
              <a:off x="4136889" y="4781452"/>
              <a:ext cx="473210" cy="3995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" name="Gerade Verbindung mit Pfeil 23" hidden="0"/>
            <p:cNvCxnSpPr>
              <a:cxnSpLocks/>
              <a:stCxn id="8" idx="3"/>
              <a:endCxn id="16" idx="1"/>
            </p:cNvCxnSpPr>
            <p:nvPr isPhoto="0" userDrawn="0"/>
          </p:nvCxnSpPr>
          <p:spPr bwMode="auto">
            <a:xfrm>
              <a:off x="5055095" y="3250245"/>
              <a:ext cx="476853" cy="11611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5" name="Gerade Verbindung mit Pfeil 24" hidden="0"/>
            <p:cNvCxnSpPr>
              <a:cxnSpLocks/>
              <a:stCxn id="9" idx="3"/>
              <a:endCxn id="16" idx="3"/>
            </p:cNvCxnSpPr>
            <p:nvPr isPhoto="0" userDrawn="0"/>
          </p:nvCxnSpPr>
          <p:spPr bwMode="auto">
            <a:xfrm flipV="1">
              <a:off x="5055095" y="3722932"/>
              <a:ext cx="476853" cy="45447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" name="Gerade Verbindung mit Pfeil 25" hidden="0"/>
            <p:cNvCxnSpPr>
              <a:cxnSpLocks/>
              <a:stCxn id="9" idx="3"/>
              <a:endCxn id="17" idx="1"/>
            </p:cNvCxnSpPr>
            <p:nvPr isPhoto="0" userDrawn="0"/>
          </p:nvCxnSpPr>
          <p:spPr bwMode="auto">
            <a:xfrm>
              <a:off x="5055095" y="4177407"/>
              <a:ext cx="476850" cy="22666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" name="Gerade Verbindung mit Pfeil 26" hidden="0"/>
            <p:cNvCxnSpPr>
              <a:cxnSpLocks/>
              <a:stCxn id="14" idx="3"/>
              <a:endCxn id="17" idx="3"/>
            </p:cNvCxnSpPr>
            <p:nvPr isPhoto="0" userDrawn="0"/>
          </p:nvCxnSpPr>
          <p:spPr bwMode="auto">
            <a:xfrm flipV="1">
              <a:off x="5055095" y="4760649"/>
              <a:ext cx="476850" cy="42035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8" name="Gerade Verbindung mit Pfeil 27" hidden="0"/>
            <p:cNvCxnSpPr>
              <a:cxnSpLocks/>
              <a:stCxn id="17" idx="6"/>
              <a:endCxn id="11" idx="1"/>
            </p:cNvCxnSpPr>
            <p:nvPr isPhoto="0" userDrawn="0"/>
          </p:nvCxnSpPr>
          <p:spPr bwMode="auto">
            <a:xfrm flipV="1">
              <a:off x="5953197" y="4177407"/>
              <a:ext cx="495203" cy="4049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9" name="Gerade Verbindung mit Pfeil 28" hidden="0"/>
            <p:cNvCxnSpPr>
              <a:cxnSpLocks/>
              <a:stCxn id="16" idx="6"/>
              <a:endCxn id="11" idx="1"/>
            </p:cNvCxnSpPr>
            <p:nvPr isPhoto="0" userDrawn="0"/>
          </p:nvCxnSpPr>
          <p:spPr bwMode="auto">
            <a:xfrm>
              <a:off x="5953201" y="3544646"/>
              <a:ext cx="495200" cy="63276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0" name="Gerade Verbindung mit Pfeil 29" hidden="0"/>
            <p:cNvCxnSpPr>
              <a:cxnSpLocks/>
              <a:stCxn id="11" idx="3"/>
              <a:endCxn id="18" idx="2"/>
            </p:cNvCxnSpPr>
            <p:nvPr isPhoto="0" userDrawn="0"/>
          </p:nvCxnSpPr>
          <p:spPr bwMode="auto">
            <a:xfrm flipV="1">
              <a:off x="6893397" y="4078309"/>
              <a:ext cx="498004" cy="990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pic>
        <p:nvPicPr>
          <p:cNvPr id="31" name="Picture 2" descr="\\borabora\inf9\users\ivanescu\Eigene Dateien\0_DISS\dissertation\chapters\hhhessian\figures\Fig-wind_4hinge.tif" hidden="0"/>
          <p:cNvPicPr>
            <a:picLocks noChangeAspect="1" noChangeArrowheads="1"/>
          </p:cNvPicPr>
          <p:nvPr isPhoto="0" userDrawn="0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31" t="29267" r="10667" b="5239"/>
          <a:stretch/>
        </p:blipFill>
        <p:spPr bwMode="auto">
          <a:xfrm>
            <a:off x="250267" y="3056808"/>
            <a:ext cx="2323537" cy="1545590"/>
          </a:xfrm>
          <a:prstGeom prst="rect">
            <a:avLst/>
          </a:prstGeom>
          <a:noFill/>
        </p:spPr>
      </p:pic>
      <p:sp>
        <p:nvSpPr>
          <p:cNvPr id="32" name="Rechteck 31" hidden="0"/>
          <p:cNvSpPr/>
          <p:nvPr isPhoto="0" userDrawn="0"/>
        </p:nvSpPr>
        <p:spPr bwMode="auto">
          <a:xfrm>
            <a:off x="146189" y="4630376"/>
            <a:ext cx="1719313" cy="209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3900" indent="-723900" algn="r">
              <a:lnSpc>
                <a:spcPct val="95000"/>
              </a:lnSpc>
              <a:tabLst>
                <a:tab pos="723900" algn="l"/>
              </a:tabLst>
              <a:defRPr/>
            </a:pPr>
            <a:r>
              <a:rPr lang="de-DE" sz="800">
                <a:latin typeface="Arial Narrow"/>
              </a:rPr>
              <a:t>[</a:t>
            </a:r>
            <a:r>
              <a:rPr lang="de-DE" sz="800">
                <a:latin typeface="Arial Narrow"/>
              </a:rPr>
              <a:t>Ivanescu</a:t>
            </a:r>
            <a:r>
              <a:rPr lang="de-DE" sz="800">
                <a:latin typeface="Arial Narrow"/>
              </a:rPr>
              <a:t>, Kranen, Seidl:</a:t>
            </a:r>
            <a:r>
              <a:rPr lang="de-DE" sz="800" i="1">
                <a:latin typeface="Arial Narrow"/>
              </a:rPr>
              <a:t> </a:t>
            </a:r>
            <a:r>
              <a:rPr lang="de-DE" sz="800">
                <a:latin typeface="Arial Narrow"/>
              </a:rPr>
              <a:t>SSDBM 2012]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el-GR">
                <a:latin typeface="Times New Roman"/>
                <a:cs typeface="Times New Roman"/>
              </a:rPr>
              <a:t>α</a:t>
            </a:r>
            <a:r>
              <a:rPr lang="de-DE">
                <a:cs typeface="Times New Roman"/>
              </a:rPr>
              <a:t>-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 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6661" y="859810"/>
            <a:ext cx="6900493" cy="547275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000"/>
              <a:t>Let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an </a:t>
            </a:r>
            <a:r>
              <a:rPr lang="de-DE" sz="2000"/>
              <a:t>event</a:t>
            </a:r>
            <a:r>
              <a:rPr lang="de-DE" sz="2000"/>
              <a:t> log </a:t>
            </a:r>
            <a:r>
              <a:rPr lang="de-DE" sz="2000"/>
              <a:t>over</a:t>
            </a:r>
            <a:r>
              <a:rPr lang="de-DE" sz="2000"/>
              <a:t> </a:t>
            </a:r>
            <a:r>
              <a:rPr lang="de-DE" sz="2000"/>
              <a:t>activities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, </a:t>
            </a:r>
            <a:r>
              <a:rPr lang="de-DE" sz="2000"/>
              <a:t>and</a:t>
            </a:r>
            <a:r>
              <a:rPr lang="de-DE" sz="2000"/>
              <a:t> </a:t>
            </a:r>
            <a:r>
              <a:rPr lang="de-DE" sz="2000"/>
              <a:t>let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𝑎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,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∈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.</a:t>
            </a:r>
            <a:endParaRPr/>
          </a:p>
          <a:p>
            <a:pPr marL="0" indent="0">
              <a:buNone/>
              <a:defRPr/>
            </a:pPr>
            <a:endParaRPr lang="de-DE" sz="2000" i="1"/>
          </a:p>
          <a:p>
            <a:pPr marL="457200" indent="-457200">
              <a:buAutoNum type="arabicPeriod"/>
              <a:defRPr/>
            </a:pPr>
            <a:r>
              <a:rPr lang="de-DE" sz="2000" i="1"/>
              <a:t>Detect</a:t>
            </a:r>
            <a:r>
              <a:rPr lang="de-DE" sz="2000" i="1"/>
              <a:t> log-</a:t>
            </a:r>
            <a:r>
              <a:rPr lang="de-DE" sz="2000" i="1"/>
              <a:t>based</a:t>
            </a:r>
            <a:r>
              <a:rPr lang="de-DE" sz="2000" i="1"/>
              <a:t> </a:t>
            </a:r>
            <a:r>
              <a:rPr lang="de-DE" sz="2000" i="1"/>
              <a:t>ordering</a:t>
            </a:r>
            <a:r>
              <a:rPr lang="de-DE" sz="2000" i="1"/>
              <a:t> </a:t>
            </a:r>
            <a:r>
              <a:rPr lang="de-DE" sz="2000" i="1"/>
              <a:t>relations</a:t>
            </a:r>
            <a:r>
              <a:rPr lang="de-DE" sz="2000" i="1"/>
              <a:t> </a:t>
            </a:r>
            <a:r>
              <a:rPr lang="de-DE" sz="2000" i="1"/>
              <a:t>from</a:t>
            </a:r>
            <a:r>
              <a:rPr lang="de-DE" sz="2000" i="1"/>
              <a:t> </a:t>
            </a:r>
            <a:r>
              <a:rPr lang="de-DE" sz="2000" i="1"/>
              <a:t>event</a:t>
            </a:r>
            <a:r>
              <a:rPr lang="de-DE" sz="2000" i="1"/>
              <a:t> Log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endParaRPr lang="de-DE" sz="2000" i="1"/>
          </a:p>
          <a:p>
            <a:pPr marL="457200" indent="-457200">
              <a:buAutoNum type="arabicPeriod"/>
              <a:defRPr/>
            </a:pPr>
            <a:endParaRPr lang="de-DE" sz="2000" i="1"/>
          </a:p>
          <a:p>
            <a:pPr marL="857250" lvl="1" indent="-400050">
              <a:buFont typeface="+mj-lt"/>
              <a:buAutoNum type="romanLcPeriod"/>
              <a:defRPr/>
            </a:pPr>
            <a:r>
              <a:rPr lang="de-DE" sz="1800"/>
              <a:t>„(</a:t>
            </a:r>
            <a:r>
              <a:rPr lang="de-DE" sz="1800"/>
              <a:t>direct</a:t>
            </a:r>
            <a:r>
              <a:rPr lang="de-DE" sz="1800"/>
              <a:t>) </a:t>
            </a:r>
            <a:r>
              <a:rPr lang="de-DE" sz="1800"/>
              <a:t>following</a:t>
            </a:r>
            <a:r>
              <a:rPr lang="de-DE" sz="1800"/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latin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b="1" i="1"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r>
              <a:rPr lang="de-DE" sz="1800" b="1"/>
              <a:t>    </a:t>
            </a:r>
            <a:endParaRPr/>
          </a:p>
          <a:p>
            <a:pPr marL="457200" lvl="1" indent="0">
              <a:buNone/>
              <a:defRPr/>
            </a:pPr>
            <a:r>
              <a:rPr lang="de-DE" sz="1800" b="1"/>
              <a:t>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⇔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∃ 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𝑡𝑟𝑎𝑐𝑒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  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𝜎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= 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〈</m:t>
                          </m:r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3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,…,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−1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〉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latin typeface="Cambria Math"/>
                        </a:rPr>
                        <m:t>𝑎𝑛𝑑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</a:rPr>
                        <m:t>𝑖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1,2,…,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𝑛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−2</m:t>
                          </m:r>
                        </m:e>
                      </m:d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 </m:t>
                      </m:r>
                    </m:oMath>
                  </m:oMathPara>
                </a14:m>
              </mc:Choice>
              <mc:Fallback/>
            </mc:AlternateContent>
            <a:endParaRPr lang="de-DE" sz="1800" b="0" i="0">
              <a:latin typeface="Cambria Math"/>
            </a:endParaRPr>
          </a:p>
          <a:p>
            <a:pPr marL="457200" lvl="1" indent="0">
              <a:buNone/>
              <a:defRPr/>
            </a:pPr>
            <a:r>
              <a:rPr lang="de-DE" sz="1800" b="0"/>
              <a:t>  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s</m:t>
                      </m:r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. 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t.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</a:rPr>
                        <m:t>𝜎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∈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𝐿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and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i="1"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a:r>
              <a:rPr lang="de-DE" sz="1800"/>
              <a:t>and</a:t>
            </a:r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and</a:t>
            </a:r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.</m:t>
                      </m:r>
                    </m:oMath>
                  </m:oMathPara>
                </a14:m>
              </mc:Choice>
              <mc:Fallback/>
            </mc:AlternateContent>
            <a:br>
              <a:rPr lang="de-DE" sz="1800"/>
            </a:br>
            <a:endParaRPr lang="de-DE" sz="1800"/>
          </a:p>
          <a:p>
            <a:pPr marL="457200" lvl="1" indent="0">
              <a:buNone/>
              <a:defRPr/>
            </a:pPr>
            <a:r>
              <a:rPr lang="de-DE" sz="1800"/>
              <a:t>ii.   „potential </a:t>
            </a:r>
            <a:r>
              <a:rPr lang="de-DE" sz="1800"/>
              <a:t>parallelism</a:t>
            </a:r>
            <a:r>
              <a:rPr lang="de-DE" sz="1800"/>
              <a:t>“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latin typeface="Cambria Math"/>
                        </a:rPr>
                        <m:t>𝒂</m:t>
                      </m:r>
                      <m:r>
                        <m:rPr/>
                        <a:rPr lang="de-DE" sz="1800" b="1" i="1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de-DE" sz="1800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latin typeface="Cambria Math"/>
                              <a:ea typeface="Cambria Math"/>
                            </a:rPr>
                            <m:t>∥</m:t>
                          </m:r>
                        </m:e>
                        <m:sub>
                          <m:r>
                            <m:rPr/>
                            <a:rPr lang="de-DE" sz="1800" b="1" i="1">
                              <a:latin typeface="Cambria Math"/>
                              <a:ea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1" i="1"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/>
          </a:p>
          <a:p>
            <a:pPr marL="457200" lvl="1" indent="0">
              <a:buNone/>
              <a:defRPr/>
            </a:pPr>
            <a:r>
              <a:rPr lang="de-DE" sz="1800">
                <a:ea typeface="Cambria Math"/>
              </a:rPr>
              <a:t>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i="1"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𝑏</m:t>
                      </m:r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𝑎𝑛𝑑</m:t>
                      </m:r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i="1"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800"/>
          </a:p>
          <a:p>
            <a:pPr marL="457200" lvl="1" indent="0">
              <a:buNone/>
              <a:defRPr/>
            </a:pPr>
            <a:endParaRPr lang="de-DE" sz="1800"/>
          </a:p>
          <a:p>
            <a:pPr marL="457200" lvl="1" indent="0">
              <a:buNone/>
              <a:defRPr/>
            </a:pPr>
            <a:r>
              <a:rPr lang="de-DE" sz="1800">
                <a:solidFill>
                  <a:schemeClr val="tx1"/>
                </a:solidFill>
              </a:rPr>
              <a:t>iii.  </a:t>
            </a:r>
            <a:r>
              <a:rPr lang="de-DE" sz="1800"/>
              <a:t>„ </a:t>
            </a:r>
            <a:r>
              <a:rPr lang="de-DE" sz="1800"/>
              <a:t>sequential</a:t>
            </a:r>
            <a:r>
              <a:rPr lang="de-DE" sz="1800"/>
              <a:t> </a:t>
            </a:r>
            <a:r>
              <a:rPr lang="de-DE" sz="1800">
                <a:solidFill>
                  <a:schemeClr val="tx1"/>
                </a:solidFill>
              </a:rPr>
              <a:t>task</a:t>
            </a:r>
            <a:r>
              <a:rPr lang="de-DE" sz="1800">
                <a:solidFill>
                  <a:schemeClr val="tx1"/>
                </a:solidFill>
              </a:rPr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→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r>
              <a:rPr lang="de-DE" sz="1600">
                <a:solidFill>
                  <a:schemeClr val="tx1"/>
                </a:solidFill>
              </a:rPr>
              <a:t>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𝑎𝑛𝑑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800" b="0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endParaRPr lang="de-DE" sz="1800" b="0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/>
              <a:t>iv.   </a:t>
            </a:r>
            <a:r>
              <a:rPr lang="de-DE" sz="1800" b="0">
                <a:solidFill>
                  <a:schemeClr val="tx1"/>
                </a:solidFill>
              </a:rPr>
              <a:t>„not </a:t>
            </a:r>
            <a:r>
              <a:rPr lang="de-DE" sz="1800" b="0">
                <a:solidFill>
                  <a:schemeClr val="tx1"/>
                </a:solidFill>
              </a:rPr>
              <a:t>followed</a:t>
            </a:r>
            <a:r>
              <a:rPr lang="de-DE" sz="1800" b="0">
                <a:solidFill>
                  <a:schemeClr val="tx1"/>
                </a:solidFill>
              </a:rPr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#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>
                <a:solidFill>
                  <a:schemeClr val="tx1"/>
                </a:solidFill>
                <a:ea typeface="Cambria Math"/>
              </a:rPr>
              <a:t>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𝑎𝑛𝑑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800">
              <a:solidFill>
                <a:schemeClr val="tx1"/>
              </a:solidFill>
            </a:endParaRPr>
          </a:p>
          <a:p>
            <a:pPr lvl="1">
              <a:defRPr/>
            </a:pPr>
            <a:endParaRPr lang="de-DE" sz="1800">
              <a:solidFill>
                <a:srgbClr val="C0C0C0"/>
              </a:solidFill>
            </a:endParaRPr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aphicFrame>
        <p:nvGraphicFramePr>
          <p:cNvPr id="9" name="Tabelle 8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8011291" y="2750971"/>
          <a:ext cx="2683430" cy="185420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536686"/>
                <a:gridCol w="536686"/>
                <a:gridCol w="536686"/>
                <a:gridCol w="536686"/>
                <a:gridCol w="536686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1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  <a:ea typeface="Cambria Math"/>
                                      </a:rPr>
                                      <m:t>∥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  <a:ea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b="1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  <a:ea typeface="Cambria Math"/>
                                      </a:rPr>
                                      <m:t>∥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  <a:ea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 hidden="0"/>
          <p:cNvSpPr txBox="1"/>
          <p:nvPr isPhoto="0" userDrawn="0"/>
        </p:nvSpPr>
        <p:spPr bwMode="auto">
          <a:xfrm>
            <a:off x="7376159" y="4819016"/>
            <a:ext cx="4336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i="1">
                          <a:latin typeface="Cambria Math"/>
                          <a:ea typeface="Cambria Math"/>
                        </a:rPr>
                        <m:t>:</m:t>
                      </m:r>
                      <m:d>
                        <m:dPr>
                          <m:begChr m:val="{"/>
                          <m:endChr m:val="}"/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 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</m:e>
                      </m:d>
                    </m:oMath>
                  </m:oMathPara>
                </a14:m>
              </mc:Choice>
              <mc:Fallback/>
            </mc:AlternateContent>
            <a:endParaRPr lang="de-DE">
              <a:latin typeface="Cambria Math"/>
              <a:ea typeface="Cambria Math"/>
            </a:endParaRPr>
          </a:p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∥</m:t>
                          </m:r>
                        </m:e>
                        <m:sub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r>
              <a:rPr lang="de-DE">
                <a:solidFill>
                  <a:srgbClr val="C0C0C0"/>
                </a:solidFill>
              </a:rPr>
              <a:t>:  {(</a:t>
            </a:r>
            <a:r>
              <a:rPr lang="de-DE">
                <a:solidFill>
                  <a:srgbClr val="C0C0C0"/>
                </a:solidFill>
              </a:rPr>
              <a:t>c,d</a:t>
            </a:r>
            <a:r>
              <a:rPr lang="de-DE">
                <a:solidFill>
                  <a:srgbClr val="C0C0C0"/>
                </a:solidFill>
              </a:rPr>
              <a:t>), (</a:t>
            </a:r>
            <a:r>
              <a:rPr lang="de-DE">
                <a:solidFill>
                  <a:srgbClr val="C0C0C0"/>
                </a:solidFill>
              </a:rPr>
              <a:t>d,c</a:t>
            </a:r>
            <a:r>
              <a:rPr lang="de-DE">
                <a:solidFill>
                  <a:srgbClr val="C0C0C0"/>
                </a:solidFill>
              </a:rPr>
              <a:t>)}</a:t>
            </a:r>
            <a:endParaRPr/>
          </a:p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b>
                        <m:sSubPr>
                          <m:ctrlPr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→</m:t>
                          </m:r>
                        </m:e>
                        <m:sub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i="1">
                          <a:solidFill>
                            <a:srgbClr val="C0C0C0"/>
                          </a:solidFill>
                          <a:latin typeface="Cambria Math"/>
                        </a:rPr>
                        <m:t>:{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, 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𝑑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𝑑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rgbClr val="C0C0C0"/>
                          </a:solidFill>
                          <a:latin typeface="Cambria Math"/>
                        </a:rPr>
                        <m:t>}</m:t>
                      </m:r>
                    </m:oMath>
                  </m:oMathPara>
                </a14:m>
              </mc:Choice>
              <mc:Fallback/>
            </mc:AlternateContent>
            <a:endParaRPr lang="de-DE">
              <a:solidFill>
                <a:srgbClr val="C0C0C0"/>
              </a:solidFill>
            </a:endParaRPr>
          </a:p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latin typeface="Cambria Math"/>
                            </a:rPr>
                            <m:t>#</m:t>
                          </m:r>
                        </m:e>
                        <m:sub>
                          <m:r>
                            <m:rPr/>
                            <a:rPr lang="de-DE" i="1"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i="1">
                          <a:latin typeface="Cambria Math"/>
                        </a:rPr>
                        <m:t>: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 {(</a:t>
            </a:r>
            <a:r>
              <a:rPr lang="de-DE"/>
              <a:t>a,a</a:t>
            </a:r>
            <a:r>
              <a:rPr lang="de-DE"/>
              <a:t>),(</a:t>
            </a:r>
            <a:r>
              <a:rPr lang="de-DE"/>
              <a:t>a,b</a:t>
            </a:r>
            <a:r>
              <a:rPr lang="de-DE"/>
              <a:t>),(</a:t>
            </a:r>
            <a:r>
              <a:rPr lang="de-DE"/>
              <a:t>b,a</a:t>
            </a:r>
            <a:r>
              <a:rPr lang="de-DE"/>
              <a:t>),(</a:t>
            </a:r>
            <a:r>
              <a:rPr lang="de-DE"/>
              <a:t>b,b</a:t>
            </a:r>
            <a:r>
              <a:rPr lang="de-DE"/>
              <a:t>),(</a:t>
            </a:r>
            <a:r>
              <a:rPr lang="de-DE"/>
              <a:t>c,c</a:t>
            </a:r>
            <a:r>
              <a:rPr lang="de-DE"/>
              <a:t>),(</a:t>
            </a:r>
            <a:r>
              <a:rPr lang="de-DE"/>
              <a:t>d,d</a:t>
            </a:r>
            <a:r>
              <a:rPr lang="de-DE"/>
              <a:t>)}</a:t>
            </a:r>
            <a:endParaRPr/>
          </a:p>
        </p:txBody>
      </p:sp>
      <p:sp>
        <p:nvSpPr>
          <p:cNvPr id="11" name="Textfeld 10" hidden="0"/>
          <p:cNvSpPr txBox="1"/>
          <p:nvPr isPhoto="0" userDrawn="0"/>
        </p:nvSpPr>
        <p:spPr bwMode="auto">
          <a:xfrm>
            <a:off x="7376160" y="1330247"/>
            <a:ext cx="40756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2. Create </a:t>
            </a:r>
            <a:r>
              <a:rPr lang="de-DE"/>
              <a:t>Footprint</a:t>
            </a:r>
            <a:r>
              <a:rPr lang="de-DE"/>
              <a:t> Table:</a:t>
            </a:r>
            <a:endParaRPr lang="de-DE" b="0"/>
          </a:p>
          <a:p>
            <a:pPr>
              <a:defRPr/>
            </a:pPr>
            <a:r>
              <a:rPr lang="de-DE"/>
              <a:t>iv) Find </a:t>
            </a:r>
            <a:r>
              <a:rPr lang="de-DE"/>
              <a:t>the</a:t>
            </a:r>
            <a:r>
              <a:rPr lang="de-DE"/>
              <a:t> not </a:t>
            </a:r>
            <a:r>
              <a:rPr lang="de-DE"/>
              <a:t>followed</a:t>
            </a:r>
            <a:r>
              <a:rPr lang="de-DE"/>
              <a:t> </a:t>
            </a:r>
            <a:r>
              <a:rPr lang="de-DE"/>
              <a:t>tupels</a:t>
            </a:r>
            <a:endParaRPr lang="de-DE"/>
          </a:p>
          <a:p>
            <a:pPr>
              <a:defRPr/>
            </a:pPr>
            <a:r>
              <a:rPr lang="de-DE"/>
              <a:t>     </a:t>
            </a:r>
            <a:r>
              <a:rPr lang="de-DE"/>
              <a:t>and</a:t>
            </a:r>
            <a:r>
              <a:rPr lang="de-DE"/>
              <a:t> </a:t>
            </a:r>
            <a:r>
              <a:rPr lang="de-DE"/>
              <a:t>mark</a:t>
            </a:r>
            <a:r>
              <a:rPr lang="de-DE"/>
              <a:t> </a:t>
            </a:r>
            <a:r>
              <a:rPr lang="de-DE"/>
              <a:t>them</a:t>
            </a:r>
            <a:r>
              <a:rPr lang="de-DE"/>
              <a:t> in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table</a:t>
            </a:r>
            <a:endParaRPr lang="de-DE"/>
          </a:p>
          <a:p>
            <a:pPr>
              <a:defRPr/>
            </a:pPr>
            <a:endParaRPr lang="de-DE"/>
          </a:p>
        </p:txBody>
      </p:sp>
      <p:sp>
        <p:nvSpPr>
          <p:cNvPr id="12" name="Textfeld 11" hidden="0"/>
          <p:cNvSpPr txBox="1"/>
          <p:nvPr isPhoto="0" userDrawn="0"/>
        </p:nvSpPr>
        <p:spPr bwMode="auto">
          <a:xfrm>
            <a:off x="7376160" y="859809"/>
            <a:ext cx="3953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"/>
                    </m:oMathParaPr>
                    <m:oMath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𝐿</m:t>
                      </m:r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 = [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4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]</m:t>
                      </m:r>
                    </m:oMath>
                  </m:oMathPara>
                </a14:m>
              </mc:Choice>
              <mc:Fallback/>
            </mc:AlternateContent>
            <a:endParaRPr lang="de-DE" sz="1600">
              <a:solidFill>
                <a:srgbClr val="009440"/>
              </a:solidFill>
            </a:endParaRPr>
          </a:p>
        </p:txBody>
      </p:sp>
      <p:cxnSp>
        <p:nvCxnSpPr>
          <p:cNvPr id="14" name="Gerader Verbinder 13" hidden="0"/>
          <p:cNvCxnSpPr>
            <a:cxnSpLocks/>
          </p:cNvCxnSpPr>
          <p:nvPr isPhoto="0" userDrawn="0"/>
        </p:nvCxnSpPr>
        <p:spPr bwMode="auto">
          <a:xfrm>
            <a:off x="7167154" y="957943"/>
            <a:ext cx="0" cy="5277394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el-GR">
                <a:latin typeface="Times New Roman"/>
                <a:cs typeface="Times New Roman"/>
              </a:rPr>
              <a:t>α</a:t>
            </a:r>
            <a:r>
              <a:rPr lang="de-DE">
                <a:cs typeface="Times New Roman"/>
              </a:rPr>
              <a:t>-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 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266661" y="859810"/>
            <a:ext cx="6900493" cy="5472752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000"/>
              <a:t>Let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an </a:t>
            </a:r>
            <a:r>
              <a:rPr lang="de-DE" sz="2000"/>
              <a:t>event</a:t>
            </a:r>
            <a:r>
              <a:rPr lang="de-DE" sz="2000"/>
              <a:t> log </a:t>
            </a:r>
            <a:r>
              <a:rPr lang="de-DE" sz="2000"/>
              <a:t>over</a:t>
            </a:r>
            <a:r>
              <a:rPr lang="de-DE" sz="2000"/>
              <a:t> </a:t>
            </a:r>
            <a:r>
              <a:rPr lang="de-DE" sz="2000"/>
              <a:t>activities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, </a:t>
            </a:r>
            <a:r>
              <a:rPr lang="de-DE" sz="2000"/>
              <a:t>and</a:t>
            </a:r>
            <a:r>
              <a:rPr lang="de-DE" sz="2000"/>
              <a:t> </a:t>
            </a:r>
            <a:r>
              <a:rPr lang="de-DE" sz="2000"/>
              <a:t>let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𝑎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,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∈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.</a:t>
            </a:r>
            <a:endParaRPr/>
          </a:p>
          <a:p>
            <a:pPr marL="0" indent="0">
              <a:buNone/>
              <a:defRPr/>
            </a:pPr>
            <a:endParaRPr lang="de-DE" sz="2000" i="1"/>
          </a:p>
          <a:p>
            <a:pPr marL="457200" indent="-457200">
              <a:buAutoNum type="arabicPeriod"/>
              <a:defRPr/>
            </a:pPr>
            <a:r>
              <a:rPr lang="de-DE" sz="2000" i="1"/>
              <a:t>Detect</a:t>
            </a:r>
            <a:r>
              <a:rPr lang="de-DE" sz="2000" i="1"/>
              <a:t> log-</a:t>
            </a:r>
            <a:r>
              <a:rPr lang="de-DE" sz="2000" i="1"/>
              <a:t>based</a:t>
            </a:r>
            <a:r>
              <a:rPr lang="de-DE" sz="2000" i="1"/>
              <a:t> </a:t>
            </a:r>
            <a:r>
              <a:rPr lang="de-DE" sz="2000" i="1"/>
              <a:t>ordering</a:t>
            </a:r>
            <a:r>
              <a:rPr lang="de-DE" sz="2000" i="1"/>
              <a:t> </a:t>
            </a:r>
            <a:r>
              <a:rPr lang="de-DE" sz="2000" i="1"/>
              <a:t>relations</a:t>
            </a:r>
            <a:r>
              <a:rPr lang="de-DE" sz="2000" i="1"/>
              <a:t> </a:t>
            </a:r>
            <a:r>
              <a:rPr lang="de-DE" sz="2000" i="1"/>
              <a:t>from</a:t>
            </a:r>
            <a:r>
              <a:rPr lang="de-DE" sz="2000" i="1"/>
              <a:t> </a:t>
            </a:r>
            <a:r>
              <a:rPr lang="de-DE" sz="2000" i="1"/>
              <a:t>event</a:t>
            </a:r>
            <a:r>
              <a:rPr lang="de-DE" sz="2000" i="1"/>
              <a:t> Log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endParaRPr lang="de-DE" sz="2000" i="1"/>
          </a:p>
          <a:p>
            <a:pPr marL="457200" indent="-457200">
              <a:buAutoNum type="arabicPeriod"/>
              <a:defRPr/>
            </a:pPr>
            <a:endParaRPr lang="de-DE" sz="2000" i="1"/>
          </a:p>
          <a:p>
            <a:pPr marL="857250" lvl="1" indent="-400050">
              <a:buFont typeface="+mj-lt"/>
              <a:buAutoNum type="romanLcPeriod"/>
              <a:defRPr/>
            </a:pPr>
            <a:r>
              <a:rPr lang="de-DE" sz="1800"/>
              <a:t>„(</a:t>
            </a:r>
            <a:r>
              <a:rPr lang="de-DE" sz="1800"/>
              <a:t>direct</a:t>
            </a:r>
            <a:r>
              <a:rPr lang="de-DE" sz="1800"/>
              <a:t>) </a:t>
            </a:r>
            <a:r>
              <a:rPr lang="de-DE" sz="1800"/>
              <a:t>following</a:t>
            </a:r>
            <a:r>
              <a:rPr lang="de-DE" sz="1800"/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latin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b="1" i="1"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r>
              <a:rPr lang="de-DE" sz="1800" b="1"/>
              <a:t>    </a:t>
            </a:r>
            <a:endParaRPr/>
          </a:p>
          <a:p>
            <a:pPr marL="457200" lvl="1" indent="0">
              <a:buNone/>
              <a:defRPr/>
            </a:pPr>
            <a:r>
              <a:rPr lang="de-DE" sz="1800" b="1"/>
              <a:t>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⇔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∃ 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𝑡𝑟𝑎𝑐𝑒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  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𝜎</m:t>
                      </m:r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= 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〈</m:t>
                          </m:r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3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,…,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m:rPr/>
                            <a:rPr lang="de-DE" sz="1800" b="0" i="1">
                              <a:latin typeface="Cambria Math"/>
                              <a:ea typeface="Cambria Math"/>
                            </a:rPr>
                            <m:t>−1</m:t>
                          </m:r>
                        </m:sub>
                      </m:sSub>
                      <m:r>
                        <m:rPr/>
                        <a:rPr lang="de-DE" sz="1800" b="0" i="1">
                          <a:latin typeface="Cambria Math"/>
                          <a:ea typeface="Cambria Math"/>
                        </a:rPr>
                        <m:t>〉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latin typeface="Cambria Math"/>
                        </a:rPr>
                        <m:t>𝑎𝑛𝑑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</a:rPr>
                        <m:t>𝑖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1,2,…,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𝑛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−2</m:t>
                          </m:r>
                        </m:e>
                      </m:d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 </m:t>
                      </m:r>
                    </m:oMath>
                  </m:oMathPara>
                </a14:m>
              </mc:Choice>
              <mc:Fallback/>
            </mc:AlternateContent>
            <a:endParaRPr lang="de-DE" sz="1800" b="0" i="0">
              <a:latin typeface="Cambria Math"/>
            </a:endParaRPr>
          </a:p>
          <a:p>
            <a:pPr marL="457200" lvl="1" indent="0">
              <a:buNone/>
              <a:defRPr/>
            </a:pPr>
            <a:r>
              <a:rPr lang="de-DE" sz="1800" b="0"/>
              <a:t>  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s</m:t>
                      </m:r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. 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t.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</a:rPr>
                        <m:t>𝜎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∈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𝐿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  <m:r>
                        <m:rPr>
                          <m:nor m:val="on"/>
                        </m:rPr>
                        <a:rPr lang="de-DE" sz="1800" b="0" i="0">
                          <a:latin typeface="Cambria Math"/>
                        </a:rPr>
                        <m:t>and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i="1"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</a:t>
            </a:r>
            <a:r>
              <a:rPr lang="de-DE" sz="1800"/>
              <a:t>and</a:t>
            </a:r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18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m:rPr/>
                            <a:rPr lang="de-DE" sz="1800" b="0" i="1">
                              <a:latin typeface="Cambria Math"/>
                            </a:rPr>
                            <m:t>𝑖</m:t>
                          </m:r>
                          <m:r>
                            <m:rPr/>
                            <a:rPr lang="de-DE" sz="1800" b="0" i="1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</a:rPr>
                        <m:t>=</m:t>
                      </m:r>
                      <m:r>
                        <m:rPr/>
                        <a:rPr lang="de-DE" sz="1800" b="0" i="1">
                          <a:latin typeface="Cambria Math"/>
                        </a:rPr>
                        <m:t>𝑏</m:t>
                      </m:r>
                    </m:oMath>
                  </m:oMathPara>
                </a14:m>
              </mc:Choice>
              <mc:Fallback/>
            </mc:AlternateContent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</a:rPr>
                        <m:t>.</m:t>
                      </m:r>
                    </m:oMath>
                  </m:oMathPara>
                </a14:m>
              </mc:Choice>
              <mc:Fallback/>
            </mc:AlternateContent>
            <a:br>
              <a:rPr lang="de-DE" sz="1800"/>
            </a:br>
            <a:endParaRPr lang="de-DE" sz="1800"/>
          </a:p>
          <a:p>
            <a:pPr marL="457200" lvl="1" indent="0">
              <a:buNone/>
              <a:defRPr/>
            </a:pPr>
            <a:r>
              <a:rPr lang="de-DE" sz="1800"/>
              <a:t>ii.   „potential </a:t>
            </a:r>
            <a:r>
              <a:rPr lang="de-DE" sz="1800"/>
              <a:t>parallelism</a:t>
            </a:r>
            <a:r>
              <a:rPr lang="de-DE" sz="1800"/>
              <a:t>“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latin typeface="Cambria Math"/>
                        </a:rPr>
                        <m:t>𝒂</m:t>
                      </m:r>
                      <m:r>
                        <m:rPr/>
                        <a:rPr lang="de-DE" sz="1800" b="1" i="1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de-DE" sz="1800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latin typeface="Cambria Math"/>
                              <a:ea typeface="Cambria Math"/>
                            </a:rPr>
                            <m:t>∥</m:t>
                          </m:r>
                        </m:e>
                        <m:sub>
                          <m:r>
                            <m:rPr/>
                            <a:rPr lang="de-DE" sz="1800" b="1" i="1">
                              <a:latin typeface="Cambria Math"/>
                              <a:ea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1" i="1"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/>
          </a:p>
          <a:p>
            <a:pPr marL="457200" lvl="1" indent="0">
              <a:buNone/>
              <a:defRPr/>
            </a:pPr>
            <a:r>
              <a:rPr lang="de-DE" sz="1800">
                <a:ea typeface="Cambria Math"/>
              </a:rPr>
              <a:t>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i="1"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𝑏</m:t>
                      </m:r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𝑎𝑛𝑑</m:t>
                      </m:r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i="1"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latin typeface="Cambria Math"/>
                          <a:ea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800"/>
          </a:p>
          <a:p>
            <a:pPr marL="457200" lvl="1" indent="0">
              <a:buNone/>
              <a:defRPr/>
            </a:pPr>
            <a:endParaRPr lang="de-DE" sz="1800"/>
          </a:p>
          <a:p>
            <a:pPr marL="457200" lvl="1" indent="0">
              <a:buNone/>
              <a:defRPr/>
            </a:pPr>
            <a:r>
              <a:rPr lang="de-DE" sz="1800">
                <a:solidFill>
                  <a:schemeClr val="tx1"/>
                </a:solidFill>
              </a:rPr>
              <a:t>iii.  </a:t>
            </a:r>
            <a:r>
              <a:rPr lang="de-DE" sz="1800"/>
              <a:t>„ </a:t>
            </a:r>
            <a:r>
              <a:rPr lang="de-DE" sz="1800"/>
              <a:t>sequential</a:t>
            </a:r>
            <a:r>
              <a:rPr lang="de-DE" sz="1800"/>
              <a:t> </a:t>
            </a:r>
            <a:r>
              <a:rPr lang="de-DE" sz="1800">
                <a:solidFill>
                  <a:schemeClr val="tx1"/>
                </a:solidFill>
              </a:rPr>
              <a:t>task</a:t>
            </a:r>
            <a:r>
              <a:rPr lang="de-DE" sz="1800">
                <a:solidFill>
                  <a:schemeClr val="tx1"/>
                </a:solidFill>
              </a:rPr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→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r>
              <a:rPr lang="de-DE" sz="1600">
                <a:solidFill>
                  <a:schemeClr val="tx1"/>
                </a:solidFill>
              </a:rPr>
              <a:t>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𝑎𝑛𝑑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b="0" i="1">
                          <a:solidFill>
                            <a:schemeClr val="tx1"/>
                          </a:solidFill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800" b="0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endParaRPr lang="de-DE" sz="1800" b="0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/>
              <a:t>iv.   </a:t>
            </a:r>
            <a:r>
              <a:rPr lang="de-DE" sz="1800" b="0">
                <a:solidFill>
                  <a:schemeClr val="tx1"/>
                </a:solidFill>
              </a:rPr>
              <a:t>„not </a:t>
            </a:r>
            <a:r>
              <a:rPr lang="de-DE" sz="1800" b="0">
                <a:solidFill>
                  <a:schemeClr val="tx1"/>
                </a:solidFill>
              </a:rPr>
              <a:t>followed</a:t>
            </a:r>
            <a:r>
              <a:rPr lang="de-DE" sz="1800" b="0">
                <a:solidFill>
                  <a:schemeClr val="tx1"/>
                </a:solidFill>
              </a:rPr>
              <a:t>“-relation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𝒂</m:t>
                      </m:r>
                      <m:sSub>
                        <m:sSubPr>
                          <m:ctrlPr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 #</m:t>
                          </m:r>
                        </m:e>
                        <m:sub>
                          <m:r>
                            <m:rPr/>
                            <a:rPr lang="de-DE" sz="18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b="1" i="1">
                          <a:solidFill>
                            <a:schemeClr val="tx1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</mc:Choice>
              <mc:Fallback/>
            </mc:AlternateContent>
            <a:endParaRPr lang="de-DE" sz="1800" b="1">
              <a:solidFill>
                <a:schemeClr val="tx1"/>
              </a:solidFill>
            </a:endParaRPr>
          </a:p>
          <a:p>
            <a:pPr marL="457200" lvl="1" indent="0">
              <a:buNone/>
              <a:defRPr/>
            </a:pPr>
            <a:r>
              <a:rPr lang="de-DE" sz="1800">
                <a:solidFill>
                  <a:schemeClr val="tx1"/>
                </a:solidFill>
                <a:ea typeface="Cambria Math"/>
              </a:rPr>
              <a:t>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⇔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𝑎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𝑏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𝑎𝑛𝑑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𝑏</m:t>
                      </m:r>
                      <m:sSub>
                        <m:sSubPr>
                          <m:ctrlPr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8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≯</m:t>
                          </m:r>
                        </m:e>
                        <m:sub>
                          <m:r>
                            <m:rPr/>
                            <a:rPr lang="de-DE" sz="18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sz="1800" i="1">
                          <a:solidFill>
                            <a:schemeClr val="tx1"/>
                          </a:solidFill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endParaRPr lang="de-DE" sz="1800">
              <a:solidFill>
                <a:schemeClr val="tx1"/>
              </a:solidFill>
            </a:endParaRPr>
          </a:p>
          <a:p>
            <a:pPr lvl="1">
              <a:defRPr/>
            </a:pPr>
            <a:endParaRPr lang="de-DE" sz="1800">
              <a:solidFill>
                <a:srgbClr val="C0C0C0"/>
              </a:solidFill>
            </a:endParaRPr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aphicFrame>
        <p:nvGraphicFramePr>
          <p:cNvPr id="9" name="Tabelle 8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8011291" y="2750971"/>
          <a:ext cx="2683430" cy="185420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536686"/>
                <a:gridCol w="536686"/>
                <a:gridCol w="536686"/>
                <a:gridCol w="536686"/>
                <a:gridCol w="536686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endParaRPr lang="de-DE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  <a:ea typeface="Cambria Math"/>
                                      </a:rPr>
                                      <m:t>←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  <a:ea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  <a:ea typeface="Cambria Math"/>
                                      </a:rPr>
                                      <m:t>←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  <a:ea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  <a:ea typeface="Cambria Math"/>
                                      </a:rPr>
                                      <m:t>∥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  <a:ea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  <a:ea typeface="Cambria Math"/>
                                      </a:rPr>
                                      <m:t>←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  <a:ea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1" i="1">
                                        <a:latin typeface="Cambria Math"/>
                                        <a:ea typeface="Cambria Math"/>
                                      </a:rPr>
                                      <m:t>←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1" i="1">
                                        <a:latin typeface="Cambria Math"/>
                                        <a:ea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  <a:ea typeface="Cambria Math"/>
                                      </a:rPr>
                                      <m:t>∥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  <a:ea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 hidden="0"/>
          <p:cNvSpPr txBox="1"/>
          <p:nvPr isPhoto="0" userDrawn="0"/>
        </p:nvSpPr>
        <p:spPr bwMode="auto">
          <a:xfrm>
            <a:off x="7376159" y="4819016"/>
            <a:ext cx="4336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i="1">
                          <a:latin typeface="Cambria Math"/>
                          <a:ea typeface="Cambria Math"/>
                        </a:rPr>
                        <m:t>:</m:t>
                      </m:r>
                      <m:d>
                        <m:dPr>
                          <m:begChr m:val="{"/>
                          <m:endChr m:val="}"/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 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e>
                          </m:d>
                          <m:r>
                            <m:rPr/>
                            <a:rPr lang="de-DE" i="1">
                              <a:latin typeface="Cambria Math"/>
                              <a:ea typeface="Cambria Math"/>
                            </a:rPr>
                            <m:t>,</m:t>
                          </m:r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e>
                          </m:d>
                        </m:e>
                      </m:d>
                    </m:oMath>
                  </m:oMathPara>
                </a14:m>
              </mc:Choice>
              <mc:Fallback/>
            </mc:AlternateContent>
            <a:endParaRPr lang="de-DE">
              <a:latin typeface="Cambria Math"/>
              <a:ea typeface="Cambria Math"/>
            </a:endParaRPr>
          </a:p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∥</m:t>
                          </m:r>
                        </m:e>
                        <m:sub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r>
              <a:rPr lang="de-DE">
                <a:solidFill>
                  <a:srgbClr val="C0C0C0"/>
                </a:solidFill>
              </a:rPr>
              <a:t>:  {(</a:t>
            </a:r>
            <a:r>
              <a:rPr lang="de-DE">
                <a:solidFill>
                  <a:srgbClr val="C0C0C0"/>
                </a:solidFill>
              </a:rPr>
              <a:t>c,d</a:t>
            </a:r>
            <a:r>
              <a:rPr lang="de-DE">
                <a:solidFill>
                  <a:srgbClr val="C0C0C0"/>
                </a:solidFill>
              </a:rPr>
              <a:t>), (</a:t>
            </a:r>
            <a:r>
              <a:rPr lang="de-DE">
                <a:solidFill>
                  <a:srgbClr val="C0C0C0"/>
                </a:solidFill>
              </a:rPr>
              <a:t>d,c</a:t>
            </a:r>
            <a:r>
              <a:rPr lang="de-DE">
                <a:solidFill>
                  <a:srgbClr val="C0C0C0"/>
                </a:solidFill>
              </a:rPr>
              <a:t>)}</a:t>
            </a:r>
            <a:endParaRPr/>
          </a:p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b>
                        <m:sSubPr>
                          <m:ctrlPr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→</m:t>
                          </m:r>
                        </m:e>
                        <m:sub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i="1">
                          <a:solidFill>
                            <a:srgbClr val="C0C0C0"/>
                          </a:solidFill>
                          <a:latin typeface="Cambria Math"/>
                        </a:rPr>
                        <m:t>:{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, 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𝑑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rgbClr val="C0C0C0"/>
                          </a:solidFill>
                          <a:latin typeface="Cambria Math"/>
                          <a:ea typeface="Cambria Math"/>
                        </a:rPr>
                        <m:t>,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m:rPr/>
                            <a:rPr lang="de-DE" i="1">
                              <a:solidFill>
                                <a:srgbClr val="C0C0C0"/>
                              </a:solidFill>
                              <a:latin typeface="Cambria Math"/>
                              <a:ea typeface="Cambria Math"/>
                            </a:rPr>
                            <m:t>𝑑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rgbClr val="C0C0C0"/>
                          </a:solidFill>
                          <a:latin typeface="Cambria Math"/>
                        </a:rPr>
                        <m:t>}</m:t>
                      </m:r>
                    </m:oMath>
                  </m:oMathPara>
                </a14:m>
              </mc:Choice>
              <mc:Fallback/>
            </mc:AlternateContent>
            <a:endParaRPr lang="de-DE">
              <a:solidFill>
                <a:srgbClr val="C0C0C0"/>
              </a:solidFill>
            </a:endParaRPr>
          </a:p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latin typeface="Cambria Math"/>
                            </a:rPr>
                            <m:t>#</m:t>
                          </m:r>
                        </m:e>
                        <m:sub>
                          <m:r>
                            <m:rPr/>
                            <a:rPr lang="de-DE" i="1"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m:rPr/>
                        <a:rPr lang="de-DE" i="1">
                          <a:latin typeface="Cambria Math"/>
                        </a:rPr>
                        <m:t>: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 {(</a:t>
            </a:r>
            <a:r>
              <a:rPr lang="de-DE"/>
              <a:t>a,a</a:t>
            </a:r>
            <a:r>
              <a:rPr lang="de-DE"/>
              <a:t>),(</a:t>
            </a:r>
            <a:r>
              <a:rPr lang="de-DE"/>
              <a:t>a,b</a:t>
            </a:r>
            <a:r>
              <a:rPr lang="de-DE"/>
              <a:t>),(</a:t>
            </a:r>
            <a:r>
              <a:rPr lang="de-DE"/>
              <a:t>b,a</a:t>
            </a:r>
            <a:r>
              <a:rPr lang="de-DE"/>
              <a:t>),(</a:t>
            </a:r>
            <a:r>
              <a:rPr lang="de-DE"/>
              <a:t>b,b</a:t>
            </a:r>
            <a:r>
              <a:rPr lang="de-DE"/>
              <a:t>),(</a:t>
            </a:r>
            <a:r>
              <a:rPr lang="de-DE"/>
              <a:t>c,c</a:t>
            </a:r>
            <a:r>
              <a:rPr lang="de-DE"/>
              <a:t>),(</a:t>
            </a:r>
            <a:r>
              <a:rPr lang="de-DE"/>
              <a:t>d,d</a:t>
            </a:r>
            <a:r>
              <a:rPr lang="de-DE"/>
              <a:t>)}</a:t>
            </a:r>
            <a:endParaRPr/>
          </a:p>
        </p:txBody>
      </p:sp>
      <p:sp>
        <p:nvSpPr>
          <p:cNvPr id="11" name="Textfeld 10" hidden="0"/>
          <p:cNvSpPr txBox="1"/>
          <p:nvPr isPhoto="0" userDrawn="0"/>
        </p:nvSpPr>
        <p:spPr bwMode="auto">
          <a:xfrm>
            <a:off x="7376160" y="1330247"/>
            <a:ext cx="43368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2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b="0" i="0">
                          <a:latin typeface="Cambria Math"/>
                        </a:rPr>
                        <m:t>.</m:t>
                      </m:r>
                      <m:r>
                        <m:rPr>
                          <m:nor m:val="on"/>
                        </m:rPr>
                        <a:rPr lang="de-DE"/>
                        <m:t>Create</m:t>
                      </m:r>
                      <m:r>
                        <m:rPr>
                          <m:nor m:val="on"/>
                        </m:rPr>
                        <a:rPr lang="de-DE"/>
                        <m:t> </m:t>
                      </m:r>
                      <m:r>
                        <m:rPr>
                          <m:nor m:val="on"/>
                        </m:rPr>
                        <a:rPr lang="de-DE"/>
                        <m:t>Footprint</m:t>
                      </m:r>
                      <m:r>
                        <m:rPr>
                          <m:nor m:val="on"/>
                        </m:rPr>
                        <a:rPr lang="de-DE"/>
                        <m:t> </m:t>
                      </m:r>
                      <m:r>
                        <m:rPr>
                          <m:nor m:val="on"/>
                        </m:rPr>
                        <a:rPr lang="de-DE"/>
                        <m:t>Table</m:t>
                      </m:r>
                      <m:r>
                        <m:rPr/>
                        <a:rPr lang="de-DE" b="0" i="1">
                          <a:latin typeface="Cambria Math"/>
                        </a:rPr>
                        <m:t>:</m:t>
                      </m:r>
                    </m:oMath>
                  </m:oMathPara>
                </a14:m>
              </mc:Choice>
              <mc:Fallback/>
            </mc:AlternateContent>
            <a:endParaRPr lang="de-DE" b="0"/>
          </a:p>
          <a:p>
            <a:pPr>
              <a:defRPr/>
            </a:pPr>
            <a:r>
              <a:rPr lang="de-DE"/>
              <a:t>(v) The </a:t>
            </a:r>
            <a:r>
              <a:rPr lang="de-DE"/>
              <a:t>remaining</a:t>
            </a:r>
            <a:r>
              <a:rPr lang="de-DE"/>
              <a:t> </a:t>
            </a:r>
            <a:r>
              <a:rPr lang="de-DE"/>
              <a:t>tupels</a:t>
            </a:r>
            <a:r>
              <a:rPr lang="de-DE"/>
              <a:t> </a:t>
            </a:r>
            <a:r>
              <a:rPr lang="de-DE"/>
              <a:t>represent</a:t>
            </a:r>
            <a:r>
              <a:rPr lang="de-DE"/>
              <a:t> a „</a:t>
            </a:r>
            <a:r>
              <a:rPr lang="de-DE"/>
              <a:t>directly</a:t>
            </a:r>
            <a:r>
              <a:rPr lang="de-DE"/>
              <a:t> </a:t>
            </a:r>
            <a:r>
              <a:rPr lang="de-DE"/>
              <a:t>before</a:t>
            </a:r>
            <a:r>
              <a:rPr lang="de-DE"/>
              <a:t>“ </a:t>
            </a:r>
            <a:r>
              <a:rPr lang="de-DE"/>
              <a:t>relation</a:t>
            </a:r>
            <a:r>
              <a:rPr lang="de-DE"/>
              <a:t>, </a:t>
            </a:r>
            <a:r>
              <a:rPr lang="de-DE"/>
              <a:t>marked</a:t>
            </a:r>
            <a:r>
              <a:rPr lang="de-DE"/>
              <a:t> </a:t>
            </a:r>
            <a:r>
              <a:rPr lang="de-DE"/>
              <a:t>as</a:t>
            </a:r>
            <a:r>
              <a:rPr lang="de-DE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b="1" i="1">
                              <a:latin typeface="Cambria Math"/>
                              <a:ea typeface="Cambria Math"/>
                            </a:rPr>
                            <m:t>←</m:t>
                          </m:r>
                        </m:e>
                        <m:sub>
                          <m:r>
                            <m:rPr/>
                            <a:rPr lang="de-DE" b="1" i="1">
                              <a:latin typeface="Cambria Math"/>
                              <a:ea typeface="Cambria Math"/>
                            </a:rPr>
                            <m:t>𝑳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endParaRPr lang="de-DE" b="1"/>
          </a:p>
          <a:p>
            <a:pPr>
              <a:defRPr/>
            </a:pPr>
            <a:r>
              <a:rPr lang="de-DE"/>
              <a:t> </a:t>
            </a:r>
            <a:r>
              <a:rPr lang="de-DE"/>
              <a:t>and</a:t>
            </a:r>
            <a:r>
              <a:rPr lang="de-DE"/>
              <a:t> </a:t>
            </a:r>
            <a:r>
              <a:rPr lang="de-DE"/>
              <a:t>mark</a:t>
            </a:r>
            <a:r>
              <a:rPr lang="de-DE"/>
              <a:t> </a:t>
            </a:r>
            <a:r>
              <a:rPr lang="de-DE"/>
              <a:t>them</a:t>
            </a:r>
            <a:r>
              <a:rPr lang="de-DE"/>
              <a:t> in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table</a:t>
            </a:r>
            <a:endParaRPr lang="de-DE"/>
          </a:p>
          <a:p>
            <a:pPr>
              <a:defRPr/>
            </a:pPr>
            <a:endParaRPr lang="de-DE"/>
          </a:p>
        </p:txBody>
      </p:sp>
      <p:sp>
        <p:nvSpPr>
          <p:cNvPr id="12" name="Textfeld 11" hidden="0"/>
          <p:cNvSpPr txBox="1"/>
          <p:nvPr isPhoto="0" userDrawn="0"/>
        </p:nvSpPr>
        <p:spPr bwMode="auto">
          <a:xfrm>
            <a:off x="7376160" y="859809"/>
            <a:ext cx="3953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"/>
                    </m:oMathParaPr>
                    <m:oMath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𝐿</m:t>
                      </m:r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 = [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4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]</m:t>
                      </m:r>
                    </m:oMath>
                  </m:oMathPara>
                </a14:m>
              </mc:Choice>
              <mc:Fallback/>
            </mc:AlternateContent>
            <a:endParaRPr lang="de-DE" sz="1600">
              <a:solidFill>
                <a:srgbClr val="009440"/>
              </a:solidFill>
            </a:endParaRPr>
          </a:p>
        </p:txBody>
      </p:sp>
      <p:cxnSp>
        <p:nvCxnSpPr>
          <p:cNvPr id="14" name="Gerader Verbinder 13" hidden="0"/>
          <p:cNvCxnSpPr>
            <a:cxnSpLocks/>
          </p:cNvCxnSpPr>
          <p:nvPr isPhoto="0" userDrawn="0"/>
        </p:nvCxnSpPr>
        <p:spPr bwMode="auto">
          <a:xfrm>
            <a:off x="7167154" y="957943"/>
            <a:ext cx="0" cy="5277394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Process Discovery Algorithm „</a:t>
            </a:r>
            <a:r>
              <a:rPr lang="el-GR"/>
              <a:t>α</a:t>
            </a:r>
            <a:r>
              <a:rPr lang="de-DE"/>
              <a:t>-Miner“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72833" y="1028701"/>
            <a:ext cx="6454688" cy="529862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/>
              <a:t>Execute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𝛼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-</a:t>
            </a:r>
            <a:r>
              <a:rPr lang="de-DE"/>
              <a:t>Miner</a:t>
            </a:r>
            <a:endParaRPr lang="de-DE"/>
          </a:p>
          <a:p>
            <a:pPr marL="457200" lvl="1" indent="0">
              <a:buNone/>
              <a:defRPr/>
            </a:pPr>
            <a:r>
              <a:rPr lang="de-DE"/>
              <a:t>i) All </a:t>
            </a:r>
            <a:r>
              <a:rPr lang="de-DE"/>
              <a:t>activities</a:t>
            </a:r>
            <a:r>
              <a:rPr lang="de-DE"/>
              <a:t> </a:t>
            </a:r>
            <a:r>
              <a:rPr lang="de-DE"/>
              <a:t>that</a:t>
            </a:r>
            <a:r>
              <a:rPr lang="de-DE"/>
              <a:t> </a:t>
            </a:r>
            <a:r>
              <a:rPr lang="de-DE"/>
              <a:t>start</a:t>
            </a:r>
            <a:r>
              <a:rPr lang="de-DE"/>
              <a:t> </a:t>
            </a:r>
            <a:r>
              <a:rPr lang="de-DE"/>
              <a:t>any</a:t>
            </a:r>
            <a:r>
              <a:rPr lang="de-DE"/>
              <a:t> </a:t>
            </a:r>
            <a:r>
              <a:rPr lang="de-DE"/>
              <a:t>trace</a:t>
            </a:r>
            <a:r>
              <a:rPr lang="de-DE"/>
              <a:t> </a:t>
            </a:r>
            <a:r>
              <a:rPr lang="de-DE"/>
              <a:t>yield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set</a:t>
            </a:r>
            <a:br>
              <a:rPr lang="de-DE"/>
            </a:br>
            <a:r>
              <a:rPr lang="de-DE"/>
              <a:t>    of </a:t>
            </a:r>
            <a:r>
              <a:rPr lang="de-DE"/>
              <a:t>starting</a:t>
            </a:r>
            <a:r>
              <a:rPr lang="de-DE"/>
              <a:t> </a:t>
            </a:r>
            <a:r>
              <a:rPr lang="de-DE"/>
              <a:t>activities</a:t>
            </a:r>
            <a:r>
              <a:rPr lang="de-DE"/>
              <a:t>, </a:t>
            </a:r>
            <a:r>
              <a:rPr lang="de-DE"/>
              <a:t>collected</a:t>
            </a:r>
            <a:r>
              <a:rPr lang="de-DE"/>
              <a:t> in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𝑻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𝒊𝒏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endParaRPr lang="de-DE"/>
          </a:p>
          <a:p>
            <a:pPr marL="457200" lvl="1" indent="0">
              <a:buNone/>
              <a:defRPr/>
            </a:pPr>
            <a:r>
              <a:rPr lang="de-DE"/>
              <a:t>ii) All </a:t>
            </a:r>
            <a:r>
              <a:rPr lang="de-DE"/>
              <a:t>activities</a:t>
            </a:r>
            <a:r>
              <a:rPr lang="de-DE"/>
              <a:t> </a:t>
            </a:r>
            <a:r>
              <a:rPr lang="de-DE"/>
              <a:t>that</a:t>
            </a:r>
            <a:r>
              <a:rPr lang="de-DE"/>
              <a:t> end </a:t>
            </a:r>
            <a:r>
              <a:rPr lang="de-DE"/>
              <a:t>any</a:t>
            </a:r>
            <a:r>
              <a:rPr lang="de-DE"/>
              <a:t> </a:t>
            </a:r>
            <a:r>
              <a:rPr lang="de-DE"/>
              <a:t>trace</a:t>
            </a:r>
            <a:r>
              <a:rPr lang="de-DE"/>
              <a:t> </a:t>
            </a:r>
            <a:r>
              <a:rPr lang="de-DE"/>
              <a:t>yield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set</a:t>
            </a:r>
            <a:br>
              <a:rPr lang="de-DE"/>
            </a:br>
            <a:r>
              <a:rPr lang="de-DE"/>
              <a:t>    of </a:t>
            </a:r>
            <a:r>
              <a:rPr lang="de-DE"/>
              <a:t>output</a:t>
            </a:r>
            <a:r>
              <a:rPr lang="de-DE"/>
              <a:t> </a:t>
            </a:r>
            <a:r>
              <a:rPr lang="de-DE"/>
              <a:t>activities</a:t>
            </a:r>
            <a:r>
              <a:rPr lang="de-DE"/>
              <a:t>,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𝑻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𝒐𝒖𝒕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endParaRPr lang="de-DE"/>
          </a:p>
          <a:p>
            <a:pPr marL="457200" lvl="1" indent="0">
              <a:buNone/>
              <a:defRPr/>
            </a:pPr>
            <a:r>
              <a:rPr lang="en-US"/>
              <a:t>…</a:t>
            </a:r>
            <a:endParaRPr/>
          </a:p>
          <a:p>
            <a:pPr>
              <a:defRPr/>
            </a:pPr>
            <a:r>
              <a:rPr lang="de-DE"/>
              <a:t>Derive</a:t>
            </a:r>
            <a:r>
              <a:rPr lang="de-DE"/>
              <a:t> a Workflow </a:t>
            </a:r>
            <a:r>
              <a:rPr lang="de-DE"/>
              <a:t>net</a:t>
            </a:r>
            <a:endParaRPr lang="de-DE"/>
          </a:p>
          <a:p>
            <a:pPr lvl="1">
              <a:defRPr/>
            </a:pPr>
            <a:r>
              <a:rPr lang="en-US"/>
              <a:t>Let the activities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en-US"/>
              <a:t> be the set of </a:t>
            </a:r>
            <a:r>
              <a:rPr lang="en-US" b="1"/>
              <a:t>transitions</a:t>
            </a:r>
            <a:endParaRPr/>
          </a:p>
          <a:p>
            <a:pPr lvl="1">
              <a:defRPr/>
            </a:pPr>
            <a:r>
              <a:rPr lang="en-US"/>
              <a:t>A starting place is created and connected to each node in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en-US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b="1" i="1">
                              <a:latin typeface="Cambria Math"/>
                            </a:rPr>
                            <m:t>𝑻</m:t>
                          </m:r>
                        </m:e>
                        <m:sub>
                          <m:r>
                            <m:rPr/>
                            <a:rPr lang="de-DE" b="1" i="1">
                              <a:latin typeface="Cambria Math"/>
                            </a:rPr>
                            <m:t>𝒊𝒏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endParaRPr lang="en-US"/>
          </a:p>
          <a:p>
            <a:pPr lvl="1">
              <a:defRPr/>
            </a:pPr>
            <a:r>
              <a:rPr lang="en-US"/>
              <a:t>A final place is created and each node in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en-US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b="1" i="1">
                              <a:latin typeface="Cambria Math"/>
                            </a:rPr>
                            <m:t>𝑻</m:t>
                          </m:r>
                        </m:e>
                        <m:sub>
                          <m:r>
                            <m:rPr/>
                            <a:rPr lang="de-DE" b="1" i="1">
                              <a:latin typeface="Cambria Math"/>
                            </a:rPr>
                            <m:t>𝒐𝒖𝒕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r>
              <a:rPr lang="en-US"/>
              <a:t> is connected to it</a:t>
            </a:r>
            <a:endParaRPr/>
          </a:p>
          <a:p>
            <a:pPr lvl="1">
              <a:defRPr/>
            </a:pP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cxnSp>
        <p:nvCxnSpPr>
          <p:cNvPr id="7" name="Gerader Verbinder 6" hidden="0"/>
          <p:cNvCxnSpPr>
            <a:cxnSpLocks/>
          </p:cNvCxnSpPr>
          <p:nvPr isPhoto="0" userDrawn="0"/>
        </p:nvCxnSpPr>
        <p:spPr bwMode="auto">
          <a:xfrm>
            <a:off x="7167154" y="957943"/>
            <a:ext cx="0" cy="5277394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 hidden="0"/>
          <p:cNvSpPr txBox="1"/>
          <p:nvPr isPhoto="0" userDrawn="0"/>
        </p:nvSpPr>
        <p:spPr bwMode="auto">
          <a:xfrm>
            <a:off x="7506789" y="1936720"/>
            <a:ext cx="19071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b>
                        <m:sSubPr>
                          <m:ctrlPr>
                            <a:rPr lang="de-DE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b="0" i="1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m:rPr/>
                            <a:rPr lang="de-DE" b="0" i="1">
                              <a:latin typeface="Cambria Math"/>
                            </a:rPr>
                            <m:t>𝑖𝑛</m:t>
                          </m:r>
                        </m:sub>
                      </m:sSub>
                      <m:r>
                        <m:rPr/>
                        <a:rPr lang="de-DE" b="0" i="1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b="0" i="1">
                              <a:latin typeface="Cambria Math"/>
                            </a:rPr>
                            <m:t>𝑎</m:t>
                          </m:r>
                          <m:r>
                            <m:rPr/>
                            <a:rPr lang="de-DE" b="0" i="1">
                              <a:latin typeface="Cambria Math"/>
                            </a:rPr>
                            <m:t>,</m:t>
                          </m:r>
                          <m:r>
                            <m:rPr/>
                            <a:rPr lang="de-DE" b="0" i="1">
                              <a:latin typeface="Cambria Math"/>
                            </a:rPr>
                            <m:t>𝑏</m:t>
                          </m:r>
                        </m:e>
                      </m:d>
                    </m:oMath>
                  </m:oMathPara>
                </a14:m>
              </mc:Choice>
              <mc:Fallback/>
            </mc:AlternateContent>
            <a:endParaRPr lang="de-DE" b="0"/>
          </a:p>
        </p:txBody>
      </p:sp>
      <p:sp>
        <p:nvSpPr>
          <p:cNvPr id="11" name="Textfeld 10" hidden="0"/>
          <p:cNvSpPr txBox="1"/>
          <p:nvPr isPhoto="0" userDrawn="0"/>
        </p:nvSpPr>
        <p:spPr bwMode="auto">
          <a:xfrm>
            <a:off x="7503929" y="3042207"/>
            <a:ext cx="1715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m:rPr/>
                            <a:rPr lang="de-DE" i="1">
                              <a:latin typeface="Cambria Math"/>
                            </a:rPr>
                            <m:t>𝑜𝑢𝑡</m:t>
                          </m:r>
                        </m:sub>
                      </m:sSub>
                      <m:r>
                        <m:rPr/>
                        <a:rPr lang="de-DE" i="1">
                          <a:latin typeface="Cambria Math"/>
                        </a:rPr>
                        <m:t>={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𝑐</m:t>
                      </m:r>
                      <m:r>
                        <m:rPr/>
                        <a:rPr lang="de-DE" b="0" i="1">
                          <a:latin typeface="Cambria Math"/>
                        </a:rPr>
                        <m:t>,</m:t>
                      </m:r>
                      <m:r>
                        <m:rPr/>
                        <a:rPr lang="de-DE" b="0" i="1">
                          <a:latin typeface="Cambria Math"/>
                        </a:rPr>
                        <m:t>𝑑</m:t>
                      </m:r>
                      <m:r>
                        <m:rPr/>
                        <a:rPr lang="de-DE" i="1">
                          <a:latin typeface="Cambria Math"/>
                        </a:rPr>
                        <m:t>}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  <a:p>
            <a:pPr>
              <a:defRPr/>
            </a:pPr>
            <a:endParaRPr lang="de-DE"/>
          </a:p>
        </p:txBody>
      </p:sp>
      <p:sp>
        <p:nvSpPr>
          <p:cNvPr id="16" name="Textfeld 15" hidden="0"/>
          <p:cNvSpPr txBox="1"/>
          <p:nvPr isPhoto="0" userDrawn="0"/>
        </p:nvSpPr>
        <p:spPr bwMode="auto">
          <a:xfrm>
            <a:off x="8584496" y="4254471"/>
            <a:ext cx="444996" cy="369332"/>
          </a:xfrm>
          <a:prstGeom prst="rect">
            <a:avLst/>
          </a:prstGeom>
          <a:noFill/>
          <a:ln w="28575">
            <a:solidFill>
              <a:srgbClr val="3B7600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a</a:t>
            </a:r>
            <a:endParaRPr/>
          </a:p>
        </p:txBody>
      </p:sp>
      <p:sp>
        <p:nvSpPr>
          <p:cNvPr id="17" name="Oval 67" hidden="0"/>
          <p:cNvSpPr/>
          <p:nvPr isPhoto="0" userDrawn="0"/>
        </p:nvSpPr>
        <p:spPr bwMode="auto">
          <a:xfrm>
            <a:off x="7629061" y="4621562"/>
            <a:ext cx="493529" cy="504275"/>
          </a:xfrm>
          <a:prstGeom prst="ellipse">
            <a:avLst/>
          </a:prstGeom>
          <a:noFill/>
          <a:ln>
            <a:solidFill>
              <a:srgbClr val="3B7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>
              <a:solidFill>
                <a:schemeClr val="tx1"/>
              </a:solidFill>
            </a:endParaRPr>
          </a:p>
        </p:txBody>
      </p:sp>
      <p:cxnSp>
        <p:nvCxnSpPr>
          <p:cNvPr id="18" name="Gerade Verbindung mit Pfeil 17" hidden="0"/>
          <p:cNvCxnSpPr>
            <a:cxnSpLocks/>
            <a:stCxn id="17" idx="6"/>
            <a:endCxn id="16" idx="1"/>
          </p:cNvCxnSpPr>
          <p:nvPr isPhoto="0" userDrawn="0"/>
        </p:nvCxnSpPr>
        <p:spPr bwMode="auto">
          <a:xfrm flipV="1">
            <a:off x="8122590" y="4439137"/>
            <a:ext cx="461906" cy="43456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Textfeld 19" hidden="0"/>
          <p:cNvSpPr txBox="1"/>
          <p:nvPr isPhoto="0" userDrawn="0"/>
        </p:nvSpPr>
        <p:spPr bwMode="auto">
          <a:xfrm>
            <a:off x="8584496" y="5145596"/>
            <a:ext cx="444996" cy="369332"/>
          </a:xfrm>
          <a:prstGeom prst="rect">
            <a:avLst/>
          </a:prstGeom>
          <a:noFill/>
          <a:ln w="28575">
            <a:solidFill>
              <a:srgbClr val="3B7600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b</a:t>
            </a:r>
            <a:endParaRPr/>
          </a:p>
        </p:txBody>
      </p:sp>
      <p:cxnSp>
        <p:nvCxnSpPr>
          <p:cNvPr id="21" name="Gerade Verbindung mit Pfeil 20" hidden="0"/>
          <p:cNvCxnSpPr>
            <a:cxnSpLocks/>
            <a:stCxn id="17" idx="6"/>
            <a:endCxn id="20" idx="1"/>
          </p:cNvCxnSpPr>
          <p:nvPr isPhoto="0" userDrawn="0"/>
        </p:nvCxnSpPr>
        <p:spPr bwMode="auto">
          <a:xfrm>
            <a:off x="8122590" y="4873701"/>
            <a:ext cx="461906" cy="4565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feld 22" hidden="0"/>
          <p:cNvSpPr txBox="1"/>
          <p:nvPr isPhoto="0" userDrawn="0"/>
        </p:nvSpPr>
        <p:spPr bwMode="auto">
          <a:xfrm>
            <a:off x="7503929" y="5060296"/>
            <a:ext cx="856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sSub>
                        <m:sSubPr>
                          <m:ctrlPr>
                            <a:rPr lang="de-DE" sz="12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1200" b="0" i="1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m:rPr/>
                            <a:rPr lang="de-DE" sz="1200" b="0" i="1">
                              <a:latin typeface="Cambria Math"/>
                            </a:rPr>
                            <m:t>𝑠𝑡𝑎𝑟𝑡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endParaRPr lang="de-DE" sz="1200"/>
          </a:p>
        </p:txBody>
      </p:sp>
      <p:sp>
        <p:nvSpPr>
          <p:cNvPr id="27" name="Textfeld 26" hidden="0"/>
          <p:cNvSpPr txBox="1"/>
          <p:nvPr isPhoto="0" userDrawn="0"/>
        </p:nvSpPr>
        <p:spPr bwMode="auto">
          <a:xfrm>
            <a:off x="7629061" y="955819"/>
            <a:ext cx="3953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"/>
                    </m:oMathParaPr>
                    <m:oMath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𝐿</m:t>
                      </m:r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 = [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〈"/>
                              <m:endChr m:val="〉"/>
                              <m:ctrlPr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i="1">
                                  <a:solidFill>
                                    <a:srgbClr val="009440"/>
                                  </a:solidFill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i="1">
                              <a:solidFill>
                                <a:srgbClr val="009440"/>
                              </a:solidFill>
                              <a:latin typeface="Cambria Math"/>
                            </a:rPr>
                            <m:t>4</m:t>
                          </m:r>
                        </m:sup>
                      </m:sSup>
                      <m:r>
                        <m:rPr/>
                        <a:rPr lang="de-DE" sz="1600" i="1">
                          <a:solidFill>
                            <a:srgbClr val="009440"/>
                          </a:solidFill>
                          <a:latin typeface="Cambria Math"/>
                        </a:rPr>
                        <m:t>]</m:t>
                      </m:r>
                    </m:oMath>
                  </m:oMathPara>
                </a14:m>
              </mc:Choice>
              <mc:Fallback/>
            </mc:AlternateContent>
            <a:endParaRPr lang="de-DE" sz="1600">
              <a:solidFill>
                <a:srgbClr val="009440"/>
              </a:solidFill>
            </a:endParaRPr>
          </a:p>
        </p:txBody>
      </p:sp>
      <p:sp>
        <p:nvSpPr>
          <p:cNvPr id="28" name="Oval 67" hidden="0"/>
          <p:cNvSpPr/>
          <p:nvPr isPhoto="0" userDrawn="0"/>
        </p:nvSpPr>
        <p:spPr bwMode="auto">
          <a:xfrm>
            <a:off x="11089224" y="4647804"/>
            <a:ext cx="493529" cy="504275"/>
          </a:xfrm>
          <a:prstGeom prst="ellipse">
            <a:avLst/>
          </a:prstGeom>
          <a:noFill/>
          <a:ln>
            <a:solidFill>
              <a:srgbClr val="3B7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>
              <a:solidFill>
                <a:schemeClr val="tx1"/>
              </a:solidFill>
            </a:endParaRPr>
          </a:p>
        </p:txBody>
      </p:sp>
      <p:sp>
        <p:nvSpPr>
          <p:cNvPr id="29" name="Oval 67" hidden="0"/>
          <p:cNvSpPr/>
          <p:nvPr isPhoto="0" userDrawn="0"/>
        </p:nvSpPr>
        <p:spPr bwMode="auto">
          <a:xfrm>
            <a:off x="11139232" y="4695701"/>
            <a:ext cx="404331" cy="414621"/>
          </a:xfrm>
          <a:prstGeom prst="ellipse">
            <a:avLst/>
          </a:prstGeom>
          <a:noFill/>
          <a:ln>
            <a:solidFill>
              <a:srgbClr val="3B7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 sz="1600">
              <a:solidFill>
                <a:schemeClr val="tx1"/>
              </a:solidFill>
            </a:endParaRPr>
          </a:p>
        </p:txBody>
      </p:sp>
      <p:sp>
        <p:nvSpPr>
          <p:cNvPr id="30" name="Textfeld 29" hidden="0"/>
          <p:cNvSpPr txBox="1"/>
          <p:nvPr isPhoto="0" userDrawn="0"/>
        </p:nvSpPr>
        <p:spPr bwMode="auto">
          <a:xfrm>
            <a:off x="10087698" y="4260953"/>
            <a:ext cx="444996" cy="369332"/>
          </a:xfrm>
          <a:prstGeom prst="rect">
            <a:avLst/>
          </a:prstGeom>
          <a:noFill/>
          <a:ln w="28575">
            <a:solidFill>
              <a:srgbClr val="3B7600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c</a:t>
            </a:r>
            <a:endParaRPr/>
          </a:p>
        </p:txBody>
      </p:sp>
      <p:sp>
        <p:nvSpPr>
          <p:cNvPr id="31" name="Textfeld 30" hidden="0"/>
          <p:cNvSpPr txBox="1"/>
          <p:nvPr isPhoto="0" userDrawn="0"/>
        </p:nvSpPr>
        <p:spPr bwMode="auto">
          <a:xfrm>
            <a:off x="10087698" y="5147498"/>
            <a:ext cx="444996" cy="369332"/>
          </a:xfrm>
          <a:prstGeom prst="rect">
            <a:avLst/>
          </a:prstGeom>
          <a:noFill/>
          <a:ln w="28575">
            <a:solidFill>
              <a:srgbClr val="3B7600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d</a:t>
            </a:r>
            <a:endParaRPr/>
          </a:p>
        </p:txBody>
      </p:sp>
      <p:cxnSp>
        <p:nvCxnSpPr>
          <p:cNvPr id="32" name="Gerade Verbindung mit Pfeil 31" hidden="0"/>
          <p:cNvCxnSpPr>
            <a:cxnSpLocks/>
            <a:endCxn id="28" idx="2"/>
          </p:cNvCxnSpPr>
          <p:nvPr isPhoto="0" userDrawn="0"/>
        </p:nvCxnSpPr>
        <p:spPr bwMode="auto">
          <a:xfrm>
            <a:off x="10532694" y="4435194"/>
            <a:ext cx="556530" cy="4647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Gerade Verbindung mit Pfeil 33" hidden="0"/>
          <p:cNvCxnSpPr>
            <a:cxnSpLocks/>
            <a:endCxn id="28" idx="2"/>
          </p:cNvCxnSpPr>
          <p:nvPr isPhoto="0" userDrawn="0"/>
        </p:nvCxnSpPr>
        <p:spPr bwMode="auto">
          <a:xfrm flipV="1">
            <a:off x="10534308" y="4899942"/>
            <a:ext cx="554916" cy="43032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Process Discovery Algorithm „</a:t>
            </a:r>
            <a:r>
              <a:rPr lang="el-GR"/>
              <a:t>α</a:t>
            </a:r>
            <a:r>
              <a:rPr lang="de-DE"/>
              <a:t>-Miner“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72832" y="1028701"/>
            <a:ext cx="7040759" cy="529862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/>
              <a:t>Execute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𝛼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-</a:t>
            </a:r>
            <a:r>
              <a:rPr lang="de-DE"/>
              <a:t>Miner</a:t>
            </a:r>
            <a:r>
              <a:rPr lang="de-DE"/>
              <a:t> …</a:t>
            </a:r>
            <a:endParaRPr/>
          </a:p>
          <a:p>
            <a:pPr marL="457200" lvl="1" indent="0">
              <a:buNone/>
              <a:defRPr/>
            </a:pPr>
            <a:r>
              <a:rPr lang="de-DE"/>
              <a:t>iii) </a:t>
            </a:r>
            <a:r>
              <a:rPr lang="en-US"/>
              <a:t>Determine all pairs of sets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en-US"/>
              <a:t> and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𝐵</m:t>
                      </m:r>
                    </m:oMath>
                  </m:oMathPara>
                </a14:m>
              </mc:Choice>
              <mc:Fallback/>
            </mc:AlternateContent>
            <a:r>
              <a:rPr lang="en-US"/>
              <a:t>, such that </a:t>
            </a:r>
            <a:endParaRPr/>
          </a:p>
          <a:p>
            <a:pPr marL="457200" lvl="1" indent="0">
              <a:buNone/>
              <a:defRPr/>
            </a:pPr>
            <a:r>
              <a:rPr lang="de-DE"/>
              <a:t>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∀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m:rPr/>
                        <a:rPr lang="de-DE">
                          <a:latin typeface="Cambria Math"/>
                        </a:rPr>
                        <m:t>∈</m:t>
                      </m:r>
                      <m:r>
                        <m:rPr/>
                        <a:rPr lang="de-DE">
                          <a:latin typeface="Cambria Math"/>
                        </a:rPr>
                        <m:t>𝐴</m:t>
                      </m:r>
                      <m:r>
                        <m:rPr/>
                        <a:rPr lang="de-DE">
                          <a:latin typeface="Cambria Math"/>
                        </a:rPr>
                        <m:t>: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>
                          <a:latin typeface="Cambria Math"/>
                        </a:rPr>
                        <m:t>#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endParaRPr lang="en-US"/>
          </a:p>
          <a:p>
            <a:pPr marL="457200" lvl="1" indent="0">
              <a:buNone/>
              <a:defRPr/>
            </a:pPr>
            <a:r>
              <a:rPr lang="de-DE"/>
              <a:t>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∀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m:rPr/>
                        <a:rPr lang="de-DE">
                          <a:latin typeface="Cambria Math"/>
                        </a:rPr>
                        <m:t>∈</m:t>
                      </m:r>
                      <m:r>
                        <m:rPr/>
                        <a:rPr lang="de-DE">
                          <a:latin typeface="Cambria Math"/>
                        </a:rPr>
                        <m:t>𝐵</m:t>
                      </m:r>
                      <m:r>
                        <m:rPr/>
                        <a:rPr lang="de-DE">
                          <a:latin typeface="Cambria Math"/>
                        </a:rPr>
                        <m:t>: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>
                          <a:latin typeface="Cambria Math"/>
                        </a:rPr>
                        <m:t>#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endParaRPr lang="en-US"/>
          </a:p>
          <a:p>
            <a:pPr marL="457200" lvl="1" indent="0">
              <a:buNone/>
              <a:defRPr/>
            </a:pPr>
            <a:r>
              <a:rPr lang="de-DE"/>
              <a:t>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∀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>
                          <a:latin typeface="Cambria Math"/>
                        </a:rPr>
                        <m:t>∈</m:t>
                      </m:r>
                      <m:r>
                        <m:rPr/>
                        <a:rPr lang="de-DE">
                          <a:latin typeface="Cambria Math"/>
                        </a:rPr>
                        <m:t>𝐴</m:t>
                      </m:r>
                      <m:r>
                        <m:rPr/>
                        <a:rPr lang="de-DE">
                          <a:latin typeface="Cambria Math"/>
                        </a:rPr>
                        <m:t>, ∀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>
                          <a:latin typeface="Cambria Math"/>
                        </a:rPr>
                        <m:t>∈</m:t>
                      </m:r>
                      <m:r>
                        <m:rPr/>
                        <a:rPr lang="de-DE">
                          <a:latin typeface="Cambria Math"/>
                        </a:rPr>
                        <m:t>𝐵</m:t>
                      </m:r>
                      <m:r>
                        <m:rPr/>
                        <a:rPr lang="de-DE">
                          <a:latin typeface="Cambria Math"/>
                        </a:rPr>
                        <m:t>: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m:rPr/>
                        <a:rPr lang="de-DE">
                          <a:latin typeface="Cambria Math"/>
                        </a:rPr>
                        <m:t>→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m:rPr/>
                            <a:rPr lang="de-DE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endParaRPr lang="en-US"/>
          </a:p>
          <a:p>
            <a:pPr marL="457200" lvl="1" indent="0">
              <a:buNone/>
              <a:defRPr/>
            </a:pPr>
            <a:r>
              <a:rPr lang="en-US"/>
              <a:t>   Select only the “maximal pairs”, e.g.</a:t>
            </a:r>
            <a:endParaRPr/>
          </a:p>
          <a:p>
            <a:pPr marL="457200" lvl="1" indent="0">
              <a:buNone/>
              <a:defRPr/>
            </a:pPr>
            <a:r>
              <a:rPr lang="en-US"/>
              <a:t>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d>
                        <m:dPr>
                          <m:ctrlPr>
                            <a:rPr lang="en-US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en-US">
                                  <a:latin typeface="Cambria Math"/>
                                </a:rPr>
                                <m:t>𝑎</m:t>
                              </m:r>
                            </m:e>
                          </m:d>
                          <m:r>
                            <m:rPr/>
                            <a:rPr lang="en-US">
                              <a:latin typeface="Cambria Math"/>
                            </a:rPr>
                            <m:t>,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en-US">
                                  <a:latin typeface="Cambria Math"/>
                                </a:rPr>
                                <m:t>𝑐</m:t>
                              </m:r>
                            </m:e>
                          </m:d>
                        </m:e>
                      </m:d>
                      <m:r>
                        <m:rPr/>
                        <a:rPr lang="en-US">
                          <a:latin typeface="Cambria Math"/>
                        </a:rPr>
                        <m:t>,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en-US">
                                  <a:latin typeface="Cambria Math"/>
                                </a:rPr>
                                <m:t>𝑎</m:t>
                              </m:r>
                            </m:e>
                          </m:d>
                          <m:r>
                            <m:rPr/>
                            <a:rPr lang="en-US">
                              <a:latin typeface="Cambria Math"/>
                            </a:rPr>
                            <m:t>,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</m:d>
                      <m:r>
                        <m:rPr/>
                        <a:rPr lang="en-US">
                          <a:latin typeface="Cambria Math"/>
                        </a:rPr>
                        <m:t>,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en-US">
                                  <a:latin typeface="Cambria Math"/>
                                </a:rPr>
                                <m:t>𝑎</m:t>
                              </m:r>
                            </m:e>
                          </m:d>
                          <m:r>
                            <m:rPr/>
                            <a:rPr lang="en-US">
                              <a:latin typeface="Cambria Math"/>
                            </a:rPr>
                            <m:t>,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en-US"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</m:d>
                      <m:r>
                        <m:rPr/>
                        <a:rPr lang="en-US">
                          <a:latin typeface="Cambria Math"/>
                        </a:rPr>
                        <m:t>⟹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en-US">
                                  <a:latin typeface="Cambria Math"/>
                                </a:rPr>
                                <m:t>𝑎</m:t>
                              </m:r>
                            </m:e>
                          </m:d>
                          <m:r>
                            <m:rPr/>
                            <a:rPr lang="en-US">
                              <a:latin typeface="Cambria Math"/>
                            </a:rPr>
                            <m:t>,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en-US"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</m:d>
                    </m:oMath>
                  </m:oMathPara>
                </a14:m>
              </mc:Choice>
              <mc:Fallback/>
            </mc:AlternateContent>
            <a:endParaRPr lang="en-US"/>
          </a:p>
          <a:p>
            <a:pPr lvl="1">
              <a:defRPr/>
            </a:pPr>
            <a:endParaRPr lang="en-US"/>
          </a:p>
          <a:p>
            <a:pPr>
              <a:defRPr/>
            </a:pPr>
            <a:r>
              <a:rPr lang="en-US"/>
              <a:t>A place is added in between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en-US"/>
              <a:t> and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𝐵</m:t>
                      </m:r>
                    </m:oMath>
                  </m:oMathPara>
                </a14:m>
              </mc:Choice>
              <mc:Fallback/>
            </mc:AlternateContent>
            <a:r>
              <a:rPr lang="en-US"/>
              <a:t> and connected accordingly, e.g.</a:t>
            </a:r>
            <a:endParaRPr/>
          </a:p>
          <a:p>
            <a:pPr marL="457200" lvl="1" indent="0">
              <a:buNone/>
              <a:defRPr/>
            </a:pPr>
            <a:r>
              <a:rPr lang="de-DE"/>
              <a:t>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i="1">
                          <a:latin typeface="Cambria Math"/>
                        </a:rPr>
                        <m:t>𝐴</m:t>
                      </m:r>
                      <m:r>
                        <m:rPr/>
                        <a:rPr lang="de-DE" i="1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latin typeface="Cambria Math"/>
                            </a:rPr>
                            <m:t>𝑎</m:t>
                          </m:r>
                        </m:e>
                      </m:d>
                      <m:r>
                        <m:rPr/>
                        <a:rPr lang="de-DE" i="1">
                          <a:latin typeface="Cambria Math"/>
                        </a:rPr>
                        <m:t>, </m:t>
                      </m:r>
                      <m:r>
                        <m:rPr/>
                        <a:rPr lang="de-DE" i="1">
                          <a:latin typeface="Cambria Math"/>
                        </a:rPr>
                        <m:t>𝐵</m:t>
                      </m:r>
                      <m:r>
                        <m:rPr/>
                        <a:rPr lang="de-DE" i="1">
                          <a:latin typeface="Cambria Math"/>
                        </a:rPr>
                        <m:t>={</m:t>
                      </m:r>
                      <m:r>
                        <m:rPr/>
                        <a:rPr lang="de-DE" i="1">
                          <a:latin typeface="Cambria Math"/>
                        </a:rPr>
                        <m:t>𝑏</m:t>
                      </m:r>
                      <m:r>
                        <m:rPr/>
                        <a:rPr lang="de-DE" i="1">
                          <a:latin typeface="Cambria Math"/>
                        </a:rPr>
                        <m:t>,</m:t>
                      </m:r>
                      <m:r>
                        <m:rPr/>
                        <a:rPr lang="de-DE" i="1">
                          <a:latin typeface="Cambria Math"/>
                        </a:rPr>
                        <m:t>𝑒</m:t>
                      </m:r>
                      <m:r>
                        <m:rPr/>
                        <a:rPr lang="de-DE" i="1">
                          <a:latin typeface="Cambria Math"/>
                        </a:rPr>
                        <m:t>}</m:t>
                      </m:r>
                    </m:oMath>
                  </m:oMathPara>
                </a14:m>
              </mc:Choice>
              <mc:Fallback/>
            </mc:AlternateContent>
            <a:endParaRPr lang="en-US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cxnSp>
        <p:nvCxnSpPr>
          <p:cNvPr id="7" name="Gerader Verbinder 6" hidden="0"/>
          <p:cNvCxnSpPr>
            <a:cxnSpLocks/>
          </p:cNvCxnSpPr>
          <p:nvPr isPhoto="0" userDrawn="0"/>
        </p:nvCxnSpPr>
        <p:spPr bwMode="auto">
          <a:xfrm>
            <a:off x="7167154" y="957943"/>
            <a:ext cx="0" cy="5277394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elle 7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9682808" y="687040"/>
          <a:ext cx="1986150" cy="152400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397229"/>
                <a:gridCol w="397229"/>
                <a:gridCol w="397229"/>
                <a:gridCol w="397229"/>
                <a:gridCol w="397229"/>
              </a:tblGrid>
              <a:tr h="277119">
                <a:tc>
                  <a:txBody>
                    <a:bodyPr/>
                    <a:p>
                      <a:pPr algn="ctr">
                        <a:defRPr/>
                      </a:pPr>
                      <a:endParaRPr lang="de-DE" sz="1400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27711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27711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→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27711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1" i="1">
                                        <a:latin typeface="Cambria Math"/>
                                        <a:ea typeface="Cambria Math"/>
                                      </a:rPr>
                                      <m:t>←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1" i="1">
                                        <a:latin typeface="Cambria Math"/>
                                        <a:ea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1" i="1">
                                        <a:latin typeface="Cambria Math"/>
                                        <a:ea typeface="Cambria Math"/>
                                      </a:rPr>
                                      <m:t>←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1" i="1">
                                        <a:latin typeface="Cambria Math"/>
                                        <a:ea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  <a:ea typeface="Cambria Math"/>
                                      </a:rPr>
                                      <m:t>∥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  <a:ea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27711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1" i="1">
                                        <a:latin typeface="Cambria Math"/>
                                        <a:ea typeface="Cambria Math"/>
                                      </a:rPr>
                                      <m:t>←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1" i="1">
                                        <a:latin typeface="Cambria Math"/>
                                        <a:ea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1" i="1">
                                        <a:latin typeface="Cambria Math"/>
                                        <a:ea typeface="Cambria Math"/>
                                      </a:rPr>
                                      <m:t>←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1" i="1">
                                        <a:latin typeface="Cambria Math"/>
                                        <a:ea typeface="Cambria Math"/>
                                      </a:rPr>
                                      <m:t>𝑳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  <a:ea typeface="Cambria Math"/>
                                      </a:rPr>
                                      <m:t>∥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  <a:ea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4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#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4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4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" name="Textfeld 8" hidden="0"/>
          <p:cNvSpPr txBox="1"/>
          <p:nvPr isPhoto="0" userDrawn="0"/>
        </p:nvSpPr>
        <p:spPr bwMode="auto">
          <a:xfrm>
            <a:off x="7507330" y="2327735"/>
            <a:ext cx="3282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de-DE" b="0" i="0">
                <a:latin typeface="+mj-lt"/>
              </a:rPr>
              <a:t>valid </a:t>
            </a:r>
            <a:r>
              <a:rPr lang="de-DE" b="0" i="0">
                <a:latin typeface="+mj-lt"/>
              </a:rPr>
              <a:t>set</a:t>
            </a:r>
            <a:r>
              <a:rPr lang="de-DE" b="0" i="0">
                <a:latin typeface="+mj-lt"/>
              </a:rPr>
              <a:t> </a:t>
            </a:r>
            <a:r>
              <a:rPr lang="de-DE" b="0" i="0">
                <a:latin typeface="+mj-lt"/>
              </a:rPr>
              <a:t>of</a:t>
            </a:r>
            <a:r>
              <a:rPr lang="de-DE" b="0" i="0">
                <a:latin typeface="+mj-lt"/>
              </a:rPr>
              <a:t> „maximal </a:t>
            </a:r>
            <a:r>
              <a:rPr lang="de-DE" b="0" i="0">
                <a:latin typeface="+mj-lt"/>
              </a:rPr>
              <a:t>pairs</a:t>
            </a:r>
            <a:r>
              <a:rPr lang="de-DE" b="0" i="0">
                <a:latin typeface="+mj-lt"/>
              </a:rPr>
              <a:t>“:</a:t>
            </a:r>
            <a:endParaRPr/>
          </a:p>
          <a:p>
            <a:pPr>
              <a:lnSpc>
                <a:spcPct val="150000"/>
              </a:lnSpc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d>
                        <m:dPr>
                          <m:ctrlPr>
                            <a:rPr lang="de-DE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de-DE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b="0" i="1">
                                  <a:latin typeface="Cambria Math"/>
                                </a:rPr>
                                <m:t>𝑎</m:t>
                              </m:r>
                            </m:e>
                          </m:d>
                          <m:r>
                            <m:rPr/>
                            <a:rPr lang="de-DE" b="0" i="1">
                              <a:latin typeface="Cambria Math"/>
                            </a:rPr>
                            <m:t>,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de-DE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b="0" i="1"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</m:d>
                      <m:r>
                        <m:rPr/>
                        <a:rPr lang="de-DE" b="0" i="1">
                          <a:latin typeface="Cambria Math"/>
                        </a:rPr>
                        <m:t>, </m:t>
                      </m:r>
                      <m:d>
                        <m:dPr>
                          <m:ctrlPr>
                            <a:rPr lang="de-DE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de-DE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b="0" i="1">
                                  <a:latin typeface="Cambria Math"/>
                                </a:rPr>
                                <m:t>𝑏</m:t>
                              </m:r>
                            </m:e>
                          </m:d>
                          <m:r>
                            <m:rPr/>
                            <a:rPr lang="de-DE" b="0" i="1">
                              <a:latin typeface="Cambria Math"/>
                            </a:rPr>
                            <m:t>,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de-DE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b="0" i="1"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b="0" i="1"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</m:d>
                    </m:oMath>
                  </m:oMathPara>
                </a14:m>
              </mc:Choice>
              <mc:Fallback/>
            </mc:AlternateContent>
            <a:endParaRPr lang="de-DE" b="0"/>
          </a:p>
        </p:txBody>
      </p:sp>
      <p:grpSp>
        <p:nvGrpSpPr>
          <p:cNvPr id="13" name="Gruppieren 12" hidden="0"/>
          <p:cNvGrpSpPr/>
          <p:nvPr isPhoto="0" userDrawn="0"/>
        </p:nvGrpSpPr>
        <p:grpSpPr bwMode="auto">
          <a:xfrm>
            <a:off x="3959880" y="4932851"/>
            <a:ext cx="2245195" cy="1043464"/>
            <a:chOff x="3308373" y="3944213"/>
            <a:chExt cx="2245195" cy="1043464"/>
          </a:xfrm>
        </p:grpSpPr>
        <p:sp>
          <p:nvSpPr>
            <p:cNvPr id="45" name="Oval 67" hidden="0"/>
            <p:cNvSpPr/>
            <p:nvPr isPhoto="0" userDrawn="0"/>
          </p:nvSpPr>
          <p:spPr bwMode="auto">
            <a:xfrm>
              <a:off x="4184206" y="4246073"/>
              <a:ext cx="493529" cy="504275"/>
            </a:xfrm>
            <a:prstGeom prst="ellipse">
              <a:avLst/>
            </a:prstGeom>
            <a:noFill/>
            <a:ln>
              <a:solidFill>
                <a:srgbClr val="3B7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600">
                <a:solidFill>
                  <a:schemeClr val="tx1"/>
                </a:solidFill>
              </a:endParaRPr>
            </a:p>
          </p:txBody>
        </p:sp>
        <p:sp>
          <p:nvSpPr>
            <p:cNvPr id="46" name="Textfeld 45" hidden="0"/>
            <p:cNvSpPr txBox="1"/>
            <p:nvPr isPhoto="0" userDrawn="0"/>
          </p:nvSpPr>
          <p:spPr bwMode="auto">
            <a:xfrm>
              <a:off x="3308373" y="4313545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a</a:t>
              </a:r>
              <a:endParaRPr/>
            </a:p>
          </p:txBody>
        </p:sp>
        <p:sp>
          <p:nvSpPr>
            <p:cNvPr id="47" name="Textfeld 46" hidden="0"/>
            <p:cNvSpPr txBox="1"/>
            <p:nvPr isPhoto="0" userDrawn="0"/>
          </p:nvSpPr>
          <p:spPr bwMode="auto">
            <a:xfrm>
              <a:off x="5108572" y="3944213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b</a:t>
              </a:r>
              <a:endParaRPr/>
            </a:p>
          </p:txBody>
        </p:sp>
        <p:sp>
          <p:nvSpPr>
            <p:cNvPr id="48" name="Textfeld 47" hidden="0"/>
            <p:cNvSpPr txBox="1"/>
            <p:nvPr isPhoto="0" userDrawn="0"/>
          </p:nvSpPr>
          <p:spPr bwMode="auto">
            <a:xfrm>
              <a:off x="5108572" y="4618345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e</a:t>
              </a:r>
              <a:endParaRPr/>
            </a:p>
          </p:txBody>
        </p:sp>
        <p:cxnSp>
          <p:nvCxnSpPr>
            <p:cNvPr id="49" name="Gerade Verbindung mit Pfeil 48" hidden="0"/>
            <p:cNvCxnSpPr>
              <a:cxnSpLocks/>
              <a:stCxn id="46" idx="3"/>
              <a:endCxn id="45" idx="2"/>
            </p:cNvCxnSpPr>
            <p:nvPr isPhoto="0" userDrawn="0"/>
          </p:nvCxnSpPr>
          <p:spPr bwMode="auto">
            <a:xfrm>
              <a:off x="3753369" y="4498211"/>
              <a:ext cx="430837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0" name="Gerade Verbindung mit Pfeil 49" hidden="0"/>
            <p:cNvCxnSpPr>
              <a:cxnSpLocks/>
              <a:stCxn id="45" idx="7"/>
              <a:endCxn id="47" idx="1"/>
            </p:cNvCxnSpPr>
            <p:nvPr isPhoto="0" userDrawn="0"/>
          </p:nvCxnSpPr>
          <p:spPr bwMode="auto">
            <a:xfrm flipV="1">
              <a:off x="4605459" y="4128879"/>
              <a:ext cx="503113" cy="19104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1" name="Gerade Verbindung mit Pfeil 50" hidden="0"/>
            <p:cNvCxnSpPr>
              <a:cxnSpLocks/>
              <a:stCxn id="45" idx="5"/>
              <a:endCxn id="48" idx="1"/>
            </p:cNvCxnSpPr>
            <p:nvPr isPhoto="0" userDrawn="0"/>
          </p:nvCxnSpPr>
          <p:spPr bwMode="auto">
            <a:xfrm>
              <a:off x="4605459" y="4676499"/>
              <a:ext cx="503113" cy="12651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14" name="Gruppieren 13" hidden="0"/>
          <p:cNvGrpSpPr/>
          <p:nvPr isPhoto="0" userDrawn="0"/>
        </p:nvGrpSpPr>
        <p:grpSpPr bwMode="auto">
          <a:xfrm>
            <a:off x="7503929" y="4254471"/>
            <a:ext cx="4078824" cy="1262359"/>
            <a:chOff x="7503929" y="4254471"/>
            <a:chExt cx="4078824" cy="1262359"/>
          </a:xfrm>
        </p:grpSpPr>
        <p:sp>
          <p:nvSpPr>
            <p:cNvPr id="70" name="Textfeld 69" hidden="0"/>
            <p:cNvSpPr txBox="1"/>
            <p:nvPr isPhoto="0" userDrawn="0"/>
          </p:nvSpPr>
          <p:spPr bwMode="auto">
            <a:xfrm>
              <a:off x="10087698" y="5147498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d</a:t>
              </a:r>
              <a:endParaRPr/>
            </a:p>
          </p:txBody>
        </p:sp>
        <p:sp>
          <p:nvSpPr>
            <p:cNvPr id="69" name="Textfeld 68" hidden="0"/>
            <p:cNvSpPr txBox="1"/>
            <p:nvPr isPhoto="0" userDrawn="0"/>
          </p:nvSpPr>
          <p:spPr bwMode="auto">
            <a:xfrm>
              <a:off x="10087698" y="4260953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c</a:t>
              </a:r>
              <a:endParaRPr/>
            </a:p>
          </p:txBody>
        </p:sp>
        <p:sp>
          <p:nvSpPr>
            <p:cNvPr id="30" name="Oval 67" hidden="0"/>
            <p:cNvSpPr/>
            <p:nvPr isPhoto="0" userDrawn="0"/>
          </p:nvSpPr>
          <p:spPr bwMode="auto">
            <a:xfrm>
              <a:off x="9402894" y="4291089"/>
              <a:ext cx="274074" cy="280042"/>
            </a:xfrm>
            <a:prstGeom prst="ellipse">
              <a:avLst/>
            </a:prstGeom>
            <a:noFill/>
            <a:ln>
              <a:solidFill>
                <a:srgbClr val="3B7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600">
                <a:solidFill>
                  <a:schemeClr val="tx1"/>
                </a:solidFill>
              </a:endParaRPr>
            </a:p>
          </p:txBody>
        </p:sp>
        <p:sp>
          <p:nvSpPr>
            <p:cNvPr id="31" name="Oval 67" hidden="0"/>
            <p:cNvSpPr/>
            <p:nvPr isPhoto="0" userDrawn="0"/>
          </p:nvSpPr>
          <p:spPr bwMode="auto">
            <a:xfrm>
              <a:off x="9414507" y="5174541"/>
              <a:ext cx="274074" cy="280042"/>
            </a:xfrm>
            <a:prstGeom prst="ellipse">
              <a:avLst/>
            </a:prstGeom>
            <a:noFill/>
            <a:ln>
              <a:solidFill>
                <a:srgbClr val="3B7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600">
                <a:solidFill>
                  <a:schemeClr val="tx1"/>
                </a:solidFill>
              </a:endParaRPr>
            </a:p>
          </p:txBody>
        </p:sp>
        <p:cxnSp>
          <p:nvCxnSpPr>
            <p:cNvPr id="32" name="Gerade Verbindung mit Pfeil 31" hidden="0"/>
            <p:cNvCxnSpPr>
              <a:cxnSpLocks/>
              <a:stCxn id="30" idx="6"/>
            </p:cNvCxnSpPr>
            <p:nvPr isPhoto="0" userDrawn="0"/>
          </p:nvCxnSpPr>
          <p:spPr bwMode="auto">
            <a:xfrm>
              <a:off x="9676968" y="4431110"/>
              <a:ext cx="406691" cy="85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4" name="Gerade Verbindung mit Pfeil 33" hidden="0"/>
            <p:cNvCxnSpPr>
              <a:cxnSpLocks/>
              <a:stCxn id="31" idx="6"/>
            </p:cNvCxnSpPr>
            <p:nvPr isPhoto="0" userDrawn="0"/>
          </p:nvCxnSpPr>
          <p:spPr bwMode="auto">
            <a:xfrm>
              <a:off x="9688581" y="5314562"/>
              <a:ext cx="395078" cy="1159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5" name="Gerade Verbindung mit Pfeil 34" hidden="0"/>
            <p:cNvCxnSpPr>
              <a:cxnSpLocks/>
              <a:stCxn id="61" idx="3"/>
              <a:endCxn id="30" idx="2"/>
            </p:cNvCxnSpPr>
            <p:nvPr isPhoto="0" userDrawn="0"/>
          </p:nvCxnSpPr>
          <p:spPr bwMode="auto">
            <a:xfrm flipV="1">
              <a:off x="9029492" y="4431110"/>
              <a:ext cx="373402" cy="802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6" name="Gerade Verbindung mit Pfeil 35" hidden="0"/>
            <p:cNvCxnSpPr>
              <a:cxnSpLocks/>
              <a:stCxn id="30" idx="6"/>
            </p:cNvCxnSpPr>
            <p:nvPr isPhoto="0" userDrawn="0"/>
          </p:nvCxnSpPr>
          <p:spPr bwMode="auto">
            <a:xfrm>
              <a:off x="9676968" y="4431110"/>
              <a:ext cx="406691" cy="8950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9" name="Gerade Verbindung mit Pfeil 38" hidden="0"/>
            <p:cNvCxnSpPr>
              <a:cxnSpLocks/>
              <a:stCxn id="31" idx="6"/>
            </p:cNvCxnSpPr>
            <p:nvPr isPhoto="0" userDrawn="0"/>
          </p:nvCxnSpPr>
          <p:spPr bwMode="auto">
            <a:xfrm flipV="1">
              <a:off x="9688581" y="4439613"/>
              <a:ext cx="395078" cy="87494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1" name="Gerade Verbindung mit Pfeil 40" hidden="0"/>
            <p:cNvCxnSpPr>
              <a:cxnSpLocks/>
              <a:stCxn id="64" idx="3"/>
              <a:endCxn id="31" idx="2"/>
            </p:cNvCxnSpPr>
            <p:nvPr isPhoto="0" userDrawn="0"/>
          </p:nvCxnSpPr>
          <p:spPr bwMode="auto">
            <a:xfrm flipV="1">
              <a:off x="9029492" y="5314562"/>
              <a:ext cx="385015" cy="1570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61" name="Textfeld 60" hidden="0"/>
            <p:cNvSpPr txBox="1"/>
            <p:nvPr isPhoto="0" userDrawn="0"/>
          </p:nvSpPr>
          <p:spPr bwMode="auto">
            <a:xfrm>
              <a:off x="8584496" y="4254471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a</a:t>
              </a:r>
              <a:endParaRPr/>
            </a:p>
          </p:txBody>
        </p:sp>
        <p:sp>
          <p:nvSpPr>
            <p:cNvPr id="62" name="Oval 67" hidden="0"/>
            <p:cNvSpPr/>
            <p:nvPr isPhoto="0" userDrawn="0"/>
          </p:nvSpPr>
          <p:spPr bwMode="auto">
            <a:xfrm>
              <a:off x="7629061" y="4621562"/>
              <a:ext cx="493529" cy="504275"/>
            </a:xfrm>
            <a:prstGeom prst="ellipse">
              <a:avLst/>
            </a:prstGeom>
            <a:noFill/>
            <a:ln>
              <a:solidFill>
                <a:srgbClr val="3B7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600">
                <a:solidFill>
                  <a:schemeClr val="tx1"/>
                </a:solidFill>
              </a:endParaRPr>
            </a:p>
          </p:txBody>
        </p:sp>
        <p:cxnSp>
          <p:nvCxnSpPr>
            <p:cNvPr id="63" name="Gerade Verbindung mit Pfeil 62" hidden="0"/>
            <p:cNvCxnSpPr>
              <a:cxnSpLocks/>
              <a:stCxn id="62" idx="6"/>
              <a:endCxn id="61" idx="1"/>
            </p:cNvCxnSpPr>
            <p:nvPr isPhoto="0" userDrawn="0"/>
          </p:nvCxnSpPr>
          <p:spPr bwMode="auto">
            <a:xfrm flipV="1">
              <a:off x="8122590" y="4439137"/>
              <a:ext cx="461906" cy="43456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64" name="Textfeld 63" hidden="0"/>
            <p:cNvSpPr txBox="1"/>
            <p:nvPr isPhoto="0" userDrawn="0"/>
          </p:nvSpPr>
          <p:spPr bwMode="auto">
            <a:xfrm>
              <a:off x="8584496" y="5145596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b</a:t>
              </a:r>
              <a:endParaRPr/>
            </a:p>
          </p:txBody>
        </p:sp>
        <p:cxnSp>
          <p:nvCxnSpPr>
            <p:cNvPr id="65" name="Gerade Verbindung mit Pfeil 64" hidden="0"/>
            <p:cNvCxnSpPr>
              <a:cxnSpLocks/>
              <a:stCxn id="62" idx="6"/>
              <a:endCxn id="64" idx="1"/>
            </p:cNvCxnSpPr>
            <p:nvPr isPhoto="0" userDrawn="0"/>
          </p:nvCxnSpPr>
          <p:spPr bwMode="auto">
            <a:xfrm>
              <a:off x="8122590" y="4873701"/>
              <a:ext cx="461906" cy="45656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66" name="Textfeld 65" hidden="0"/>
            <p:cNvSpPr txBox="1"/>
            <p:nvPr isPhoto="0" userDrawn="0"/>
          </p:nvSpPr>
          <p:spPr bwMode="auto">
            <a:xfrm>
              <a:off x="7503929" y="5060296"/>
              <a:ext cx="8563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mc:AlternateContent xmlns:mc="http://schemas.openxmlformats.org/markup-compatibility/2006" xmlns:m="http://schemas.openxmlformats.org/officeDocument/2006/math">
                <mc:Choice xmlns:a14="http://schemas.microsoft.com/office/drawing/2010/main" Requires="a14">
                  <a14:m>
                    <m:oMathPara>
                      <m:oMathParaPr>
                        <m:jc m:val="centerGroup"/>
                      </m:oMathParaPr>
                      <m:oMath>
                        <m:sSub>
                          <m:sSubPr>
                            <m:ctrlPr>
                              <a:rPr lang="de-DE" sz="1200" b="0" i="1">
                                <a:latin typeface="Cambria Math"/>
                                <a:ea typeface="Cambria Math"/>
                                <a:cs typeface="Cambria Math"/>
                              </a:rPr>
                            </m:ctrlPr>
                          </m:sSubPr>
                          <m:e>
                            <m:r>
                              <m:rPr/>
                              <a:rPr lang="de-DE" sz="1200" b="0" i="1">
                                <a:latin typeface="Cambria Math"/>
                              </a:rPr>
                              <m:t>𝑝</m:t>
                            </m:r>
                          </m:e>
                          <m:sub>
                            <m:r>
                              <m:rPr/>
                              <a:rPr lang="de-DE" sz="1200" b="0" i="1">
                                <a:latin typeface="Cambria Math"/>
                              </a:rPr>
                              <m:t>𝑠𝑡𝑎𝑟𝑡</m:t>
                            </m:r>
                          </m:sub>
                        </m:sSub>
                      </m:oMath>
                    </m:oMathPara>
                  </a14:m>
                </mc:Choice>
                <mc:Fallback/>
              </mc:AlternateContent>
              <a:endParaRPr lang="de-DE" sz="1200"/>
            </a:p>
          </p:txBody>
        </p:sp>
        <p:sp>
          <p:nvSpPr>
            <p:cNvPr id="67" name="Oval 67" hidden="0"/>
            <p:cNvSpPr/>
            <p:nvPr isPhoto="0" userDrawn="0"/>
          </p:nvSpPr>
          <p:spPr bwMode="auto">
            <a:xfrm>
              <a:off x="11089224" y="4647804"/>
              <a:ext cx="493529" cy="504275"/>
            </a:xfrm>
            <a:prstGeom prst="ellipse">
              <a:avLst/>
            </a:prstGeom>
            <a:noFill/>
            <a:ln>
              <a:solidFill>
                <a:srgbClr val="3B7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600">
                <a:solidFill>
                  <a:schemeClr val="tx1"/>
                </a:solidFill>
              </a:endParaRPr>
            </a:p>
          </p:txBody>
        </p:sp>
        <p:sp>
          <p:nvSpPr>
            <p:cNvPr id="68" name="Oval 67" hidden="0"/>
            <p:cNvSpPr/>
            <p:nvPr isPhoto="0" userDrawn="0"/>
          </p:nvSpPr>
          <p:spPr bwMode="auto">
            <a:xfrm>
              <a:off x="11139232" y="4695701"/>
              <a:ext cx="404331" cy="414621"/>
            </a:xfrm>
            <a:prstGeom prst="ellipse">
              <a:avLst/>
            </a:prstGeom>
            <a:noFill/>
            <a:ln>
              <a:solidFill>
                <a:srgbClr val="3B7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600">
                <a:solidFill>
                  <a:schemeClr val="tx1"/>
                </a:solidFill>
              </a:endParaRPr>
            </a:p>
          </p:txBody>
        </p:sp>
        <p:cxnSp>
          <p:nvCxnSpPr>
            <p:cNvPr id="71" name="Gerade Verbindung mit Pfeil 70" hidden="0"/>
            <p:cNvCxnSpPr>
              <a:cxnSpLocks/>
            </p:cNvCxnSpPr>
            <p:nvPr isPhoto="0" userDrawn="0"/>
          </p:nvCxnSpPr>
          <p:spPr bwMode="auto">
            <a:xfrm>
              <a:off x="10532694" y="4435194"/>
              <a:ext cx="556530" cy="4647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2" name="Gerade Verbindung mit Pfeil 71" hidden="0"/>
            <p:cNvCxnSpPr>
              <a:cxnSpLocks/>
            </p:cNvCxnSpPr>
            <p:nvPr isPhoto="0" userDrawn="0"/>
          </p:nvCxnSpPr>
          <p:spPr bwMode="auto">
            <a:xfrm flipV="1">
              <a:off x="10534308" y="4899942"/>
              <a:ext cx="554916" cy="43032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Rechteck 12" hidden="0"/>
          <p:cNvSpPr/>
          <p:nvPr isPhoto="0" userDrawn="0"/>
        </p:nvSpPr>
        <p:spPr bwMode="auto">
          <a:xfrm>
            <a:off x="296090" y="2553625"/>
            <a:ext cx="11452486" cy="1395711"/>
          </a:xfrm>
          <a:prstGeom prst="rect">
            <a:avLst/>
          </a:prstGeom>
          <a:solidFill>
            <a:srgbClr val="C0C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de-DE" sz="2000" b="1">
                <a:solidFill>
                  <a:schemeClr val="tx1"/>
                </a:solidFill>
              </a:rPr>
              <a:t>Input:</a:t>
            </a:r>
            <a:r>
              <a:rPr lang="de-DE" sz="2000">
                <a:solidFill>
                  <a:schemeClr val="tx1"/>
                </a:solidFill>
              </a:rPr>
              <a:t> Event log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solidFill>
                            <a:schemeClr val="tx1"/>
                          </a:solidFill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endParaRPr lang="de-DE" sz="20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de-DE" sz="2000" b="1">
                <a:solidFill>
                  <a:schemeClr val="tx1"/>
                </a:solidFill>
              </a:rPr>
              <a:t>Output:</a:t>
            </a:r>
            <a:r>
              <a:rPr lang="de-DE" sz="2000">
                <a:solidFill>
                  <a:schemeClr val="tx1"/>
                </a:solidFill>
              </a:rPr>
              <a:t> </a:t>
            </a:r>
            <a:r>
              <a:rPr lang="de-DE" sz="2000">
                <a:solidFill>
                  <a:schemeClr val="tx1"/>
                </a:solidFill>
              </a:rPr>
              <a:t>Causal</a:t>
            </a:r>
            <a:r>
              <a:rPr lang="de-DE" sz="2000">
                <a:solidFill>
                  <a:schemeClr val="tx1"/>
                </a:solidFill>
              </a:rPr>
              <a:t> </a:t>
            </a:r>
            <a:r>
              <a:rPr lang="de-DE" sz="2000">
                <a:solidFill>
                  <a:schemeClr val="tx1"/>
                </a:solidFill>
              </a:rPr>
              <a:t>net</a:t>
            </a:r>
            <a:r>
              <a:rPr lang="de-DE" sz="2000">
                <a:solidFill>
                  <a:schemeClr val="tx1"/>
                </a:solidFill>
              </a:rPr>
              <a:t>, </a:t>
            </a:r>
            <a:r>
              <a:rPr lang="de-DE" sz="2000" i="1">
                <a:solidFill>
                  <a:schemeClr val="tx1"/>
                </a:solidFill>
              </a:rPr>
              <a:t>here</a:t>
            </a:r>
            <a:r>
              <a:rPr lang="de-DE" sz="2000" i="1">
                <a:solidFill>
                  <a:schemeClr val="tx1"/>
                </a:solidFill>
              </a:rPr>
              <a:t> </a:t>
            </a:r>
            <a:r>
              <a:rPr lang="de-DE" sz="2000" i="1">
                <a:solidFill>
                  <a:schemeClr val="tx1"/>
                </a:solidFill>
              </a:rPr>
              <a:t>we</a:t>
            </a:r>
            <a:r>
              <a:rPr lang="de-DE" sz="2000" i="1">
                <a:solidFill>
                  <a:schemeClr val="tx1"/>
                </a:solidFill>
              </a:rPr>
              <a:t> </a:t>
            </a:r>
            <a:r>
              <a:rPr lang="de-DE" sz="2000" i="1">
                <a:solidFill>
                  <a:schemeClr val="tx1"/>
                </a:solidFill>
              </a:rPr>
              <a:t>stop</a:t>
            </a:r>
            <a:r>
              <a:rPr lang="de-DE" sz="2000" i="1">
                <a:solidFill>
                  <a:schemeClr val="tx1"/>
                </a:solidFill>
              </a:rPr>
              <a:t> at </a:t>
            </a:r>
            <a:r>
              <a:rPr lang="de-DE" sz="2000" i="1">
                <a:solidFill>
                  <a:schemeClr val="tx1"/>
                </a:solidFill>
              </a:rPr>
              <a:t>the</a:t>
            </a:r>
            <a:r>
              <a:rPr lang="de-DE" sz="2000" i="1">
                <a:solidFill>
                  <a:schemeClr val="tx1"/>
                </a:solidFill>
              </a:rPr>
              <a:t> </a:t>
            </a:r>
            <a:r>
              <a:rPr lang="de-DE" sz="2000" i="1">
                <a:solidFill>
                  <a:schemeClr val="tx1"/>
                </a:solidFill>
              </a:rPr>
              <a:t>dependency</a:t>
            </a:r>
            <a:r>
              <a:rPr lang="de-DE" sz="2000" i="1">
                <a:solidFill>
                  <a:schemeClr val="tx1"/>
                </a:solidFill>
              </a:rPr>
              <a:t> </a:t>
            </a:r>
            <a:r>
              <a:rPr lang="de-DE" sz="2000" i="1">
                <a:solidFill>
                  <a:schemeClr val="tx1"/>
                </a:solidFill>
              </a:rPr>
              <a:t>graph</a:t>
            </a:r>
            <a:r>
              <a:rPr lang="de-DE" sz="2000" i="1">
                <a:solidFill>
                  <a:schemeClr val="tx1"/>
                </a:solidFill>
              </a:rPr>
              <a:t> </a:t>
            </a:r>
            <a:endParaRPr/>
          </a:p>
        </p:txBody>
      </p:sp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de-DE">
                <a:cs typeface="Times New Roman"/>
              </a:rPr>
              <a:t>Heuristics</a:t>
            </a:r>
            <a:r>
              <a:rPr lang="de-DE">
                <a:cs typeface="Times New Roman"/>
              </a:rPr>
              <a:t> 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p>
                        <m:sSupPr>
                          <m:ctrlPr>
                            <a:rPr lang="de-DE" b="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r>
                            <m:rPr/>
                            <a:rPr lang="de-DE" b="0" i="1">
                              <a:latin typeface="Cambria Math"/>
                              <a:cs typeface="Times New Roman"/>
                            </a:rPr>
                            <m:t> </m:t>
                          </m:r>
                        </m:e>
                        <m:sup>
                          <m:r>
                            <m:rPr/>
                            <a:rPr lang="de-DE">
                              <a:latin typeface="Cambria Math"/>
                              <a:cs typeface="Times New Roman"/>
                            </a:rPr>
                            <m:t>[2]</m:t>
                          </m:r>
                        </m:sup>
                      </m:sSup>
                    </m:oMath>
                  </m:oMathPara>
                </a14:m>
              </mc:Choice>
              <mc:Fallback/>
            </mc:AlternateContent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11" name="Rechteck 10" hidden="0"/>
          <p:cNvSpPr/>
          <p:nvPr isPhoto="0" userDrawn="0"/>
        </p:nvSpPr>
        <p:spPr bwMode="auto">
          <a:xfrm>
            <a:off x="296090" y="859809"/>
            <a:ext cx="11456841" cy="1395711"/>
          </a:xfrm>
          <a:prstGeom prst="rect">
            <a:avLst/>
          </a:prstGeom>
          <a:solidFill>
            <a:srgbClr val="C0C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de-DE" sz="2000" b="1">
                <a:solidFill>
                  <a:schemeClr val="tx1"/>
                </a:solidFill>
              </a:rPr>
              <a:t>Idea</a:t>
            </a:r>
            <a:r>
              <a:rPr lang="de-DE" sz="2000" b="1">
                <a:solidFill>
                  <a:schemeClr val="tx1"/>
                </a:solidFill>
              </a:rPr>
              <a:t>:</a:t>
            </a:r>
            <a:r>
              <a:rPr lang="de-DE" sz="2000">
                <a:solidFill>
                  <a:schemeClr val="tx1"/>
                </a:solidFill>
              </a:rPr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solidFill>
                            <a:schemeClr val="tx1"/>
                          </a:solidFill>
                          <a:latin typeface="Cambria Math"/>
                        </a:rPr>
                        <m:t>𝛼</m:t>
                      </m:r>
                    </m:oMath>
                  </m:oMathPara>
                </a14:m>
              </mc:Choice>
              <mc:Fallback/>
            </mc:AlternateContent>
            <a:r>
              <a:rPr lang="en-US" sz="2000">
                <a:solidFill>
                  <a:schemeClr val="tx1"/>
                </a:solidFill>
              </a:rPr>
              <a:t>-Miner has several flaws (1-loops, 2-loops, no weighting). 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en-US" sz="2000">
                <a:solidFill>
                  <a:schemeClr val="tx1"/>
                </a:solidFill>
              </a:rPr>
              <a:t>         Heuristics-Miner uses dependency as the condition to connect activities.</a:t>
            </a:r>
            <a:endParaRPr lang="de-DE" sz="2000">
              <a:solidFill>
                <a:schemeClr val="tx1"/>
              </a:solidFill>
            </a:endParaRPr>
          </a:p>
        </p:txBody>
      </p:sp>
      <p:sp>
        <p:nvSpPr>
          <p:cNvPr id="3" name="Textfeld 2" hidden="0"/>
          <p:cNvSpPr txBox="1"/>
          <p:nvPr isPhoto="0" userDrawn="0"/>
        </p:nvSpPr>
        <p:spPr bwMode="auto">
          <a:xfrm>
            <a:off x="89898" y="5787445"/>
            <a:ext cx="11187811" cy="469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p>
                        <m:sSupPr>
                          <m:ctrlPr>
                            <a:rPr lang="de-DE" sz="1200" i="1"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sSupPr>
                        <m:e>
                          <m:r>
                            <m:rPr/>
                            <a:rPr lang="de-DE" sz="1200" b="0" i="1">
                              <a:latin typeface="Cambria Math"/>
                              <a:cs typeface="Times New Roman"/>
                            </a:rPr>
                            <m:t> </m:t>
                          </m:r>
                        </m:e>
                        <m:sup>
                          <m:r>
                            <m:rPr/>
                            <a:rPr lang="de-DE" sz="1200">
                              <a:latin typeface="Cambria Math"/>
                              <a:cs typeface="Times New Roman"/>
                            </a:rPr>
                            <m:t>[2]</m:t>
                          </m:r>
                        </m:sup>
                      </m:sSup>
                      <m:r>
                        <m:rPr/>
                        <a:rPr lang="de-DE" sz="1200">
                          <a:latin typeface="Cambria Math"/>
                          <a:cs typeface="Times New Roman"/>
                        </a:rPr>
                        <m:t> </m:t>
                      </m:r>
                    </m:oMath>
                  </m:oMathPara>
                </a14:m>
              </mc:Choice>
              <mc:Fallback/>
            </mc:AlternateContent>
            <a:r>
              <a:rPr lang="de-DE" sz="1200"/>
              <a:t>Weijters</a:t>
            </a:r>
            <a:r>
              <a:rPr lang="de-DE" sz="1200"/>
              <a:t>, A. J. M. M., Wil MP van Der Aalst, </a:t>
            </a:r>
            <a:r>
              <a:rPr lang="de-DE" sz="1200"/>
              <a:t>and</a:t>
            </a:r>
            <a:r>
              <a:rPr lang="de-DE" sz="1200"/>
              <a:t> AK Alves De </a:t>
            </a:r>
            <a:r>
              <a:rPr lang="de-DE" sz="1200"/>
              <a:t>Medeiros</a:t>
            </a:r>
            <a:r>
              <a:rPr lang="de-DE" sz="1200"/>
              <a:t>. "Process </a:t>
            </a:r>
            <a:r>
              <a:rPr lang="de-DE" sz="1200"/>
              <a:t>mining</a:t>
            </a:r>
            <a:r>
              <a:rPr lang="de-DE" sz="1200"/>
              <a:t> </a:t>
            </a:r>
            <a:r>
              <a:rPr lang="de-DE" sz="1200"/>
              <a:t>with</a:t>
            </a:r>
            <a:r>
              <a:rPr lang="de-DE" sz="1200"/>
              <a:t> </a:t>
            </a:r>
            <a:r>
              <a:rPr lang="de-DE" sz="1200"/>
              <a:t>the</a:t>
            </a:r>
            <a:r>
              <a:rPr lang="de-DE" sz="1200"/>
              <a:t> </a:t>
            </a:r>
            <a:r>
              <a:rPr lang="de-DE" sz="1200"/>
              <a:t>heuristics</a:t>
            </a:r>
            <a:r>
              <a:rPr lang="de-DE" sz="1200"/>
              <a:t> </a:t>
            </a:r>
            <a:r>
              <a:rPr lang="de-DE" sz="1200"/>
              <a:t>miner-algorithm</a:t>
            </a:r>
            <a:r>
              <a:rPr lang="de-DE" sz="1200"/>
              <a:t>." </a:t>
            </a:r>
            <a:r>
              <a:rPr lang="de-DE" sz="1200" i="1"/>
              <a:t>Technische </a:t>
            </a:r>
            <a:r>
              <a:rPr lang="de-DE" sz="1200" i="1"/>
              <a:t>Universiteit</a:t>
            </a:r>
            <a:r>
              <a:rPr lang="de-DE" sz="1200" i="1"/>
              <a:t> Eindhoven, Tech. Rep. WP</a:t>
            </a:r>
            <a:r>
              <a:rPr lang="de-DE" sz="1200"/>
              <a:t> 166 (2006): 1-34.</a:t>
            </a:r>
            <a:endParaRPr/>
          </a:p>
        </p:txBody>
      </p:sp>
      <p:sp>
        <p:nvSpPr>
          <p:cNvPr id="4" name="Rechteck 3" hidden="0"/>
          <p:cNvSpPr/>
          <p:nvPr isPhoto="0" userDrawn="0"/>
        </p:nvSpPr>
        <p:spPr bwMode="auto">
          <a:xfrm>
            <a:off x="564995" y="4573640"/>
            <a:ext cx="84303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/>
              <a:t>Heuristics-Miner is our first algorithm to capture concurrent process behavior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de-DE">
                <a:cs typeface="Times New Roman"/>
              </a:rPr>
              <a:t>Heuristics</a:t>
            </a:r>
            <a:r>
              <a:rPr lang="de-DE">
                <a:cs typeface="Times New Roman"/>
              </a:rPr>
              <a:t> 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12" name="Inhaltsplatzhalter 2" hidden="0"/>
          <p:cNvSpPr txBox="1"/>
          <p:nvPr isPhoto="0" userDrawn="0"/>
        </p:nvSpPr>
        <p:spPr bwMode="auto">
          <a:xfrm>
            <a:off x="160283" y="859809"/>
            <a:ext cx="6893660" cy="5472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de-DE" sz="2000"/>
              <a:t>Let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an </a:t>
            </a:r>
            <a:r>
              <a:rPr lang="de-DE" sz="2000"/>
              <a:t>event</a:t>
            </a:r>
            <a:r>
              <a:rPr lang="de-DE" sz="2000"/>
              <a:t> log </a:t>
            </a:r>
            <a:r>
              <a:rPr lang="de-DE" sz="2000"/>
              <a:t>over</a:t>
            </a:r>
            <a:r>
              <a:rPr lang="de-DE" sz="2000"/>
              <a:t> </a:t>
            </a:r>
            <a:r>
              <a:rPr lang="de-DE" sz="2000"/>
              <a:t>activities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, </a:t>
            </a:r>
            <a:r>
              <a:rPr lang="de-DE" sz="2000"/>
              <a:t>and</a:t>
            </a:r>
            <a:r>
              <a:rPr lang="de-DE" sz="2000"/>
              <a:t> </a:t>
            </a:r>
            <a:r>
              <a:rPr lang="de-DE" sz="2000"/>
              <a:t>let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𝑎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,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𝑏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∈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𝐴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.</a:t>
            </a:r>
            <a:endParaRPr/>
          </a:p>
          <a:p>
            <a:pPr marL="0" indent="0">
              <a:buNone/>
              <a:defRPr/>
            </a:pPr>
            <a:endParaRPr lang="de-DE" sz="2000"/>
          </a:p>
          <a:p>
            <a:pPr marL="514350" indent="-514350">
              <a:buFont typeface="+mj-lt"/>
              <a:buAutoNum type="arabicPeriod"/>
              <a:defRPr/>
            </a:pPr>
            <a:r>
              <a:rPr lang="de-DE" sz="2000"/>
              <a:t>Create </a:t>
            </a:r>
            <a:r>
              <a:rPr lang="de-DE" sz="2000"/>
              <a:t>table</a:t>
            </a:r>
            <a:r>
              <a:rPr lang="de-DE" sz="2000"/>
              <a:t> </a:t>
            </a:r>
            <a:r>
              <a:rPr lang="de-DE" sz="2000"/>
              <a:t>displaying</a:t>
            </a:r>
            <a:r>
              <a:rPr lang="de-DE" sz="2000"/>
              <a:t> </a:t>
            </a:r>
            <a:r>
              <a:rPr lang="de-DE" sz="2000"/>
              <a:t>frequency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„</a:t>
            </a:r>
            <a:r>
              <a:rPr lang="de-DE" sz="2000"/>
              <a:t>directly</a:t>
            </a:r>
            <a:r>
              <a:rPr lang="de-DE" sz="2000"/>
              <a:t> </a:t>
            </a:r>
            <a:r>
              <a:rPr lang="de-DE" sz="2000"/>
              <a:t>follows</a:t>
            </a:r>
            <a:r>
              <a:rPr lang="de-DE" sz="2000"/>
              <a:t>“ </a:t>
            </a:r>
            <a:r>
              <a:rPr lang="de-DE" sz="2000"/>
              <a:t>relation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2000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2000" b="1" i="1">
                              <a:latin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sz="2000" b="1" i="1">
                              <a:latin typeface="Cambria Math"/>
                            </a:rPr>
                            <m:t>𝑳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endParaRPr lang="de-DE" sz="2000" b="1"/>
          </a:p>
          <a:p>
            <a:pPr marL="0" indent="0">
              <a:buNone/>
              <a:defRPr/>
            </a:pPr>
            <a:endParaRPr lang="de-DE" sz="2000" b="1"/>
          </a:p>
        </p:txBody>
      </p:sp>
      <p:cxnSp>
        <p:nvCxnSpPr>
          <p:cNvPr id="7" name="Gerader Verbinder 6" hidden="0"/>
          <p:cNvCxnSpPr>
            <a:cxnSpLocks/>
          </p:cNvCxnSpPr>
          <p:nvPr isPhoto="0" userDrawn="0"/>
        </p:nvCxnSpPr>
        <p:spPr bwMode="auto">
          <a:xfrm>
            <a:off x="7167154" y="957943"/>
            <a:ext cx="0" cy="5277394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feld 2" hidden="0"/>
          <p:cNvSpPr txBox="1"/>
          <p:nvPr isPhoto="0" userDrawn="0"/>
        </p:nvSpPr>
        <p:spPr bwMode="auto">
          <a:xfrm>
            <a:off x="7236822" y="957943"/>
            <a:ext cx="4458788" cy="582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r>
                        <m:rPr/>
                        <a:rPr lang="de-DE" sz="1600" b="0" i="1">
                          <a:latin typeface="Cambria Math"/>
                        </a:rPr>
                        <m:t>𝐿</m:t>
                      </m:r>
                      <m:r>
                        <m:rPr/>
                        <a:rPr lang="de-DE" sz="1600" b="0" i="1">
                          <a:latin typeface="Cambria Math"/>
                        </a:rPr>
                        <m:t>=[</m:t>
                      </m:r>
                      <m:sSup>
                        <m:sSupPr>
                          <m:ctrlPr>
                            <a:rPr lang="de-DE" sz="16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de-DE" sz="16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𝑒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b="0" i="1">
                              <a:latin typeface="Cambria Math"/>
                            </a:rPr>
                            <m:t>5</m:t>
                          </m:r>
                        </m:sup>
                      </m:sSup>
                      <m:r>
                        <m:rPr/>
                        <a:rPr lang="de-DE" sz="1600" b="0" i="1"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de-DE" sz="16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𝑒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b="0" i="1">
                              <a:latin typeface="Cambria Math"/>
                            </a:rPr>
                            <m:t>10</m:t>
                          </m:r>
                        </m:sup>
                      </m:sSup>
                      <m:r>
                        <m:rPr/>
                        <a:rPr lang="de-DE" sz="1600" b="0" i="1"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de-DE" sz="16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𝑐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𝑒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b="0" i="1">
                              <a:latin typeface="Cambria Math"/>
                            </a:rPr>
                            <m:t>10</m:t>
                          </m:r>
                        </m:sup>
                      </m:sSup>
                      <m:r>
                        <m:rPr/>
                        <a:rPr lang="de-DE" sz="1600" b="0" i="1">
                          <a:latin typeface="Cambria Math"/>
                        </a:rPr>
                        <m:t>,</m:t>
                      </m:r>
                    </m:oMath>
                  </m:oMathPara>
                </a14:m>
              </mc:Choice>
              <mc:Fallback/>
            </mc:AlternateContent>
            <a:endParaRPr lang="de-DE" sz="1600" b="0" i="1">
              <a:latin typeface="Cambria Math"/>
            </a:endParaRPr>
          </a:p>
          <a:p>
            <a:pPr>
              <a:defRPr/>
            </a:pPr>
            <a:r>
              <a:rPr lang="de-DE" sz="1600" b="0"/>
              <a:t>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p>
                        <m:sSupPr>
                          <m:ctrlPr>
                            <a:rPr lang="de-DE" sz="16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r>
                            <m:rPr/>
                            <a:rPr lang="de-DE" sz="1600" b="0" i="1">
                              <a:latin typeface="Cambria Math"/>
                            </a:rPr>
                            <m:t>      </m:t>
                          </m:r>
                          <m:d>
                            <m:dPr>
                              <m:begChr m:val="⟨"/>
                              <m:endChr m:val="⟩"/>
                              <m:ctrlPr>
                                <a:rPr lang="de-DE" sz="16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𝑏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𝑒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b="0" i="1">
                              <a:latin typeface="Cambria Math"/>
                            </a:rPr>
                            <m:t>10</m:t>
                          </m:r>
                        </m:sup>
                      </m:sSup>
                      <m:r>
                        <m:rPr/>
                        <a:rPr lang="de-DE" sz="1600" i="1"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de-DE" sz="16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𝑒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b="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/>
                        <a:rPr lang="de-DE" sz="1600" i="1">
                          <a:latin typeface="Cambria Math"/>
                        </a:rPr>
                        <m:t>,</m:t>
                      </m:r>
                      <m:sSup>
                        <m:sSupPr>
                          <m:ctrlPr>
                            <a:rPr lang="de-DE" sz="16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de-DE" sz="16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𝑎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𝑑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,</m:t>
                              </m:r>
                              <m:r>
                                <m:rPr/>
                                <a:rPr lang="de-DE" sz="1600" b="0" i="1">
                                  <a:latin typeface="Cambria Math"/>
                                </a:rPr>
                                <m:t>𝑒</m:t>
                              </m:r>
                            </m:e>
                          </m:d>
                        </m:e>
                        <m:sup>
                          <m:r>
                            <m:rPr/>
                            <a:rPr lang="de-DE" sz="1600" b="0" i="1">
                              <a:latin typeface="Cambria Math"/>
                            </a:rPr>
                            <m:t>1</m:t>
                          </m:r>
                        </m:sup>
                      </m:sSup>
                      <m:r>
                        <m:rPr/>
                        <a:rPr lang="de-DE" sz="1600" b="0" i="1">
                          <a:latin typeface="Cambria Math"/>
                        </a:rPr>
                        <m:t>]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</p:txBody>
      </p:sp>
      <p:graphicFrame>
        <p:nvGraphicFramePr>
          <p:cNvPr id="9" name="Tabelle 8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8153399" y="2164076"/>
          <a:ext cx="2683428" cy="222504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447238"/>
                <a:gridCol w="447238"/>
                <a:gridCol w="447238"/>
                <a:gridCol w="447238"/>
                <a:gridCol w="447238"/>
                <a:gridCol w="447238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&gt;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0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e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13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5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10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10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4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13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e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de-DE">
                <a:cs typeface="Times New Roman"/>
              </a:rPr>
              <a:t>Heuristics</a:t>
            </a:r>
            <a:r>
              <a:rPr lang="de-DE">
                <a:cs typeface="Times New Roman"/>
              </a:rPr>
              <a:t> 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12" name="Inhaltsplatzhalter 2" hidden="0"/>
          <p:cNvSpPr txBox="1"/>
          <p:nvPr isPhoto="0" userDrawn="0"/>
        </p:nvSpPr>
        <p:spPr bwMode="auto">
          <a:xfrm>
            <a:off x="160283" y="859809"/>
            <a:ext cx="6893660" cy="5472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2"/>
              <a:defRPr/>
            </a:pPr>
            <a:endParaRPr lang="de-DE" sz="2000"/>
          </a:p>
          <a:p>
            <a:pPr marL="514350" indent="-514350">
              <a:buFont typeface="+mj-lt"/>
              <a:buAutoNum type="arabicPeriod" startAt="2"/>
              <a:defRPr/>
            </a:pPr>
            <a:r>
              <a:rPr lang="de-DE" sz="2000"/>
              <a:t>Create a </a:t>
            </a:r>
            <a:r>
              <a:rPr lang="de-DE" sz="2000"/>
              <a:t>table</a:t>
            </a:r>
            <a:r>
              <a:rPr lang="de-DE" sz="2000"/>
              <a:t> </a:t>
            </a:r>
            <a:r>
              <a:rPr lang="de-DE" sz="2000"/>
              <a:t>showing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value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„</a:t>
            </a:r>
            <a:r>
              <a:rPr lang="de-DE" sz="2000"/>
              <a:t>dependency</a:t>
            </a:r>
            <a:r>
              <a:rPr lang="de-DE" sz="2000"/>
              <a:t> </a:t>
            </a:r>
            <a:r>
              <a:rPr lang="de-DE" sz="2000"/>
              <a:t>measures</a:t>
            </a:r>
            <a:r>
              <a:rPr lang="de-DE" sz="2000"/>
              <a:t>“ </a:t>
            </a:r>
            <a:r>
              <a:rPr lang="de-DE" sz="2000"/>
              <a:t>of</a:t>
            </a:r>
            <a:r>
              <a:rPr lang="de-DE" sz="2000"/>
              <a:t> all </a:t>
            </a:r>
            <a:r>
              <a:rPr lang="de-DE" sz="2000"/>
              <a:t>pairs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activities</a:t>
            </a:r>
            <a:r>
              <a:rPr lang="de-DE" sz="2000"/>
              <a:t> </a:t>
            </a:r>
            <a:r>
              <a:rPr lang="de-DE" sz="2000"/>
              <a:t>over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d>
                        <m:dPr>
                          <m:begChr m:val="|"/>
                          <m:endChr m:val="|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b="0" i="1">
                              <a:latin typeface="Cambria Math"/>
                            </a:rPr>
                            <m:t>𝑎</m:t>
                          </m:r>
                          <m:sSub>
                            <m:sSubPr>
                              <m:ctrlPr>
                                <a:rPr lang="de-DE" sz="20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b="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2000" b="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2000" b="0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  <m:r>
                        <m:rPr/>
                        <a:rPr lang="de-DE" sz="2000" b="0" i="1">
                          <a:latin typeface="Cambria Math"/>
                        </a:rPr>
                        <m:t>= </m:t>
                      </m:r>
                      <m:d>
                        <m:dPr>
                          <m:begChr m:val="{"/>
                          <m:endChr m:val=""/>
                          <m:ctrlPr>
                            <a:rPr lang="de-DE" sz="20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m>
                            <m:mPr>
                              <m:baseJc m:val="center"/>
                              <m:cGp/>
                              <m:cGpRule/>
                              <m:cSp/>
                              <m:mcs>
                                <m:mc>
                                  <m:mcPr>
                                    <m:mcJc m:val="center"/>
                                    <m:count m:val="1"/>
                                  </m:mcPr>
                                </m:mc>
                              </m:mcs>
                              <m:plcHide m:val="off"/>
                              <m:rSp/>
                              <m:rSpRule/>
                              <m:ctrlPr>
                                <a:rPr lang="de-DE" sz="20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de-DE" sz="200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 m:val="on"/>
                                      </m:rPr>
                                      <a:rPr lang="de-DE" sz="2000"/>
                                      <m:t> </m:t>
                                    </m:r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de-DE" sz="2000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𝑎</m:t>
                                        </m:r>
                                        <m:sSub>
                                          <m:sSubPr>
                                            <m:ctrlPr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  <a:cs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&gt;</m:t>
                                            </m:r>
                                          </m:e>
                                          <m:sub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𝐿</m:t>
                                            </m:r>
                                          </m:sub>
                                        </m:sSub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  <a:ea typeface="Cambria Math"/>
                                          </a:rPr>
                                          <m:t>𝑏</m:t>
                                        </m:r>
                                      </m:e>
                                    </m:d>
                                    <m:r>
                                      <m:rPr/>
                                      <a:rPr lang="de-DE" sz="2000" i="1">
                                        <a:latin typeface="Cambria Math"/>
                                        <a:ea typeface="Cambria Math"/>
                                      </a:rPr>
                                      <m:t>−</m:t>
                                    </m:r>
                                    <m:r>
                                      <m:rPr>
                                        <m:nor m:val="on"/>
                                      </m:rPr>
                                      <a:rPr lang="de-DE" sz="2000"/>
                                      <m:t> </m:t>
                                    </m:r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de-DE" sz="2000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𝑏</m:t>
                                        </m:r>
                                        <m:sSub>
                                          <m:sSubPr>
                                            <m:ctrlPr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  <a:cs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&gt;</m:t>
                                            </m:r>
                                          </m:e>
                                          <m:sub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𝐿</m:t>
                                            </m:r>
                                          </m:sub>
                                        </m:sSub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  <a:ea typeface="Cambria Math"/>
                                          </a:rPr>
                                          <m:t>𝑎</m:t>
                                        </m:r>
                                      </m:e>
                                    </m:d>
                                  </m:num>
                                  <m:den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de-DE" sz="2000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𝑎</m:t>
                                        </m:r>
                                        <m:sSub>
                                          <m:sSubPr>
                                            <m:ctrlPr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  <a:cs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&gt;</m:t>
                                            </m:r>
                                          </m:e>
                                          <m:sub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𝐿</m:t>
                                            </m:r>
                                          </m:sub>
                                        </m:sSub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  <a:ea typeface="Cambria Math"/>
                                          </a:rPr>
                                          <m:t>𝑏</m:t>
                                        </m:r>
                                      </m:e>
                                    </m:d>
                                    <m:r>
                                      <m:rPr/>
                                      <a:rPr lang="de-DE" sz="2000" i="1">
                                        <a:latin typeface="Cambria Math"/>
                                        <a:ea typeface="Cambria Math"/>
                                      </a:rPr>
                                      <m:t>+</m:t>
                                    </m:r>
                                    <m:r>
                                      <m:rPr>
                                        <m:nor m:val="on"/>
                                      </m:rPr>
                                      <a:rPr lang="de-DE" sz="2000"/>
                                      <m:t> </m:t>
                                    </m:r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de-DE" sz="2000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𝑏</m:t>
                                        </m:r>
                                        <m:sSub>
                                          <m:sSubPr>
                                            <m:ctrlPr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  <a:cs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&gt;</m:t>
                                            </m:r>
                                          </m:e>
                                          <m:sub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𝐿</m:t>
                                            </m:r>
                                          </m:sub>
                                        </m:sSub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  <a:ea typeface="Cambria Math"/>
                                          </a:rPr>
                                          <m:t>𝑎</m:t>
                                        </m:r>
                                      </m:e>
                                    </m:d>
                                    <m:r>
                                      <m:rPr/>
                                      <a:rPr lang="de-DE" sz="2000" i="1">
                                        <a:latin typeface="Cambria Math"/>
                                        <a:ea typeface="Cambria Math"/>
                                      </a:rPr>
                                      <m:t>+1</m:t>
                                    </m:r>
                                  </m:den>
                                </m:f>
                                <m:r>
                                  <m:rPr/>
                                  <a:rPr lang="de-DE" sz="2000" b="0" i="1">
                                    <a:latin typeface="Cambria Math"/>
                                    <a:ea typeface="Cambria Math"/>
                                  </a:rPr>
                                  <m:t>  ,</m:t>
                                </m:r>
                                <m:r>
                                  <m:rPr>
                                    <m:sty m:val="p"/>
                                  </m:rPr>
                                  <a:rPr lang="de-DE" sz="2000">
                                    <a:latin typeface="Cambria Math"/>
                                  </a:rPr>
                                  <m:t>if</m:t>
                                </m:r>
                                <m:r>
                                  <m:rPr/>
                                  <a:rPr lang="de-DE" sz="2000">
                                    <a:latin typeface="Cambria Math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de-DE" sz="2000">
                                    <a:latin typeface="Cambria Math"/>
                                  </a:rPr>
                                  <m:t>a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  <a:ea typeface="Cambria Math"/>
                                  </a:rPr>
                                  <m:t>≠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  <a:ea typeface="Cambria Math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de-DE" sz="200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de-DE" sz="2000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𝑎</m:t>
                                        </m:r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&gt;</m:t>
                                        </m:r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𝑎</m:t>
                                        </m:r>
                                      </m:e>
                                    </m:d>
                                  </m:num>
                                  <m:den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de-DE" sz="2000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𝑎</m:t>
                                        </m:r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&gt;</m:t>
                                        </m:r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𝑎</m:t>
                                        </m:r>
                                      </m:e>
                                    </m:d>
                                    <m:r>
                                      <m:rPr/>
                                      <a:rPr lang="de-DE" sz="2000" i="1">
                                        <a:latin typeface="Cambria Math"/>
                                      </a:rPr>
                                      <m:t>+1</m:t>
                                    </m:r>
                                  </m:den>
                                </m:f>
                                <m:r>
                                  <m:rPr/>
                                  <a:rPr lang="de-DE" sz="2000" i="1">
                                    <a:latin typeface="Cambria Math"/>
                                  </a:rPr>
                                  <m:t>         </m:t>
                                </m:r>
                                <m:r>
                                  <m:rPr/>
                                  <a:rPr lang="de-DE" sz="2000" b="0" i="1">
                                    <a:latin typeface="Cambria Math"/>
                                  </a:rPr>
                                  <m:t>             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</a:rPr>
                                  <m:t>  ,</m:t>
                                </m:r>
                                <m:r>
                                  <m:rPr/>
                                  <a:rPr lang="de-DE" sz="2000" b="0" i="1">
                                    <a:latin typeface="Cambria Math"/>
                                  </a:rPr>
                                  <m:t>𝑖𝑓</m:t>
                                </m:r>
                                <m:r>
                                  <m:rPr/>
                                  <a:rPr lang="de-DE" sz="2000" b="0" i="1">
                                    <a:latin typeface="Cambria Math"/>
                                  </a:rPr>
                                  <m:t> 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</a:rPr>
                                  <m:t>𝑎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</a:rPr>
                                  <m:t>𝑏</m:t>
                                </m:r>
                                <m:r>
                                  <m:rPr>
                                    <m:nor m:val="on"/>
                                  </m:rPr>
                                  <a:rPr lang="de-DE" sz="2000">
                                    <a:ea typeface="Cambria Math"/>
                                  </a:rPr>
                                  <m:t> </m:t>
                                </m:r>
                              </m:e>
                            </m:mr>
                          </m:m>
                        </m:e>
                      </m:d>
                      <m:r>
                        <m:rPr/>
                        <a:rPr lang="de-DE" sz="2000" b="0" i="0">
                          <a:latin typeface="Cambria Math"/>
                        </a:rPr>
                        <m:t> </m:t>
                      </m:r>
                    </m:oMath>
                  </m:oMathPara>
                </a14:m>
              </mc:Choice>
              <mc:Fallback/>
            </mc:AlternateContent>
            <a:br>
              <a:rPr lang="de-DE" sz="2000" b="0" i="1">
                <a:latin typeface="Cambria Math"/>
                <a:ea typeface="Cambria Math"/>
              </a:rPr>
            </a:br>
            <a:r>
              <a:rPr lang="de-DE" sz="2000" b="0" i="1">
                <a:latin typeface="Cambria Math"/>
                <a:ea typeface="Cambria Math"/>
              </a:rPr>
              <a:t>             </a:t>
            </a:r>
            <a:br>
              <a:rPr lang="de-DE" sz="2000" b="0" i="1">
                <a:latin typeface="Cambria Math"/>
                <a:ea typeface="Cambria Math"/>
              </a:rPr>
            </a:br>
            <a:r>
              <a:rPr lang="de-DE" sz="2000" b="0" i="1">
                <a:latin typeface="Cambria Math"/>
                <a:ea typeface="Cambria Math"/>
              </a:rPr>
              <a:t>      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d>
                        <m:dPr>
                          <m:begChr m:val="|"/>
                          <m:endChr m:val="|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𝑎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  <m:r>
                        <m:rPr/>
                        <a:rPr lang="de-DE" sz="2000" b="0" i="1">
                          <a:latin typeface="Cambria Math"/>
                          <a:ea typeface="Cambria Math"/>
                        </a:rPr>
                        <m:t>∈]−1,1[</m:t>
                      </m:r>
                    </m:oMath>
                  </m:oMathPara>
                </a14:m>
              </mc:Choice>
              <mc:Fallback/>
            </mc:AlternateContent>
            <a:r>
              <a:rPr lang="de-DE" sz="2000" b="0" i="1">
                <a:latin typeface="Cambria Math"/>
                <a:ea typeface="Cambria Math"/>
              </a:rPr>
              <a:t>      </a:t>
            </a:r>
            <a:endParaRPr/>
          </a:p>
          <a:p>
            <a:pPr marL="0" indent="0">
              <a:buNone/>
              <a:defRPr/>
            </a:pPr>
            <a:r>
              <a:rPr lang="de-DE" sz="2000" i="1">
                <a:latin typeface="Cambria Math"/>
                <a:ea typeface="Cambria Math"/>
              </a:rPr>
              <a:t>	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   </m:t>
                      </m:r>
                      <m:d>
                        <m:dPr>
                          <m:begChr m:val="|"/>
                          <m:endChr m:val="|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𝑎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  <m:r>
                        <m:rPr/>
                        <a:rPr lang="de-DE" sz="2000" b="0" i="1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  , </a:t>
            </a:r>
            <a:r>
              <a:rPr lang="de-DE" sz="2000"/>
              <a:t>if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d>
                        <m:dPr>
                          <m:begChr m:val="|"/>
                          <m:endChr m:val="|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𝑎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  <m:r>
                        <m:rPr>
                          <m:nor m:val="on"/>
                        </m:rPr>
                        <a:rPr lang="de-DE" sz="2000"/>
                        <m:t> </m:t>
                      </m:r>
                      <m:r>
                        <m:rPr>
                          <m:nor m:val="on"/>
                        </m:rPr>
                        <a:rPr lang="de-DE" sz="2000" b="0" i="0"/>
                        <m:t>= </m:t>
                      </m:r>
                      <m:d>
                        <m:dPr>
                          <m:begChr m:val="|"/>
                          <m:endChr m:val="|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𝑏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</m:d>
                    </m:oMath>
                  </m:oMathPara>
                </a14:m>
              </mc:Choice>
              <mc:Fallback/>
            </mc:AlternateContent>
            <a:endParaRPr lang="de-DE" sz="2000"/>
          </a:p>
          <a:p>
            <a:pPr marL="0" indent="0">
              <a:buNone/>
              <a:defRPr/>
            </a:pPr>
            <a:r>
              <a:rPr lang="de-DE" sz="2000"/>
              <a:t>	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0">
                          <a:latin typeface="Cambria Math"/>
                        </a:rPr>
                        <m:t>    </m:t>
                      </m:r>
                      <m:d>
                        <m:dPr>
                          <m:begChr m:val="|"/>
                          <m:endChr m:val="|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𝑎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  <m:r>
                        <m:rPr/>
                        <a:rPr lang="de-DE" sz="2000" b="0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/>
                        <a:rPr lang="de-DE" sz="2000" b="0" i="1">
                          <a:latin typeface="Cambria Math"/>
                          <a:ea typeface="Cambria Math"/>
                        </a:rPr>
                        <m:t>→1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 , </a:t>
            </a:r>
            <a:r>
              <a:rPr lang="de-DE" sz="2000"/>
              <a:t>if</a:t>
            </a:r>
            <a:r>
              <a:rPr lang="de-DE" sz="2000"/>
              <a:t> a </a:t>
            </a:r>
            <a:r>
              <a:rPr lang="de-DE" sz="2000"/>
              <a:t>follows</a:t>
            </a:r>
            <a:r>
              <a:rPr lang="de-DE" sz="2000"/>
              <a:t> </a:t>
            </a:r>
            <a:r>
              <a:rPr lang="de-DE" sz="2000"/>
              <a:t>almost</a:t>
            </a:r>
            <a:r>
              <a:rPr lang="de-DE" sz="2000"/>
              <a:t> </a:t>
            </a:r>
            <a:r>
              <a:rPr lang="de-DE" sz="2000"/>
              <a:t>always</a:t>
            </a:r>
            <a:r>
              <a:rPr lang="de-DE" sz="2000"/>
              <a:t> after b</a:t>
            </a:r>
            <a:endParaRPr/>
          </a:p>
          <a:p>
            <a:pPr marL="0" indent="0">
              <a:buNone/>
              <a:defRPr/>
            </a:pPr>
            <a:endParaRPr lang="de-DE" sz="2000" b="1"/>
          </a:p>
        </p:txBody>
      </p:sp>
      <p:cxnSp>
        <p:nvCxnSpPr>
          <p:cNvPr id="7" name="Gerader Verbinder 6" hidden="0"/>
          <p:cNvCxnSpPr>
            <a:cxnSpLocks/>
          </p:cNvCxnSpPr>
          <p:nvPr isPhoto="0" userDrawn="0"/>
        </p:nvCxnSpPr>
        <p:spPr bwMode="auto">
          <a:xfrm>
            <a:off x="7167154" y="957943"/>
            <a:ext cx="0" cy="5277394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elle 8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7567746" y="2864860"/>
          <a:ext cx="3866610" cy="222504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644435"/>
                <a:gridCol w="644435"/>
                <a:gridCol w="644435"/>
                <a:gridCol w="644435"/>
                <a:gridCol w="644435"/>
                <a:gridCol w="644435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"/>
                              </m:oMathParaPr>
                              <m:oMath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de-DE" sz="1600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de-DE" sz="1600" b="1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/>
                                          <a:rPr lang="de-DE" sz="1600" b="1" i="1">
                                            <a:latin typeface="Cambria Math"/>
                                            <a:ea typeface="Cambria Math"/>
                                          </a:rPr>
                                          <m:t>⇒</m:t>
                                        </m:r>
                                      </m:e>
                                      <m:sub>
                                        <m:r>
                                          <m:rPr/>
                                          <a:rPr lang="de-DE" sz="1600" b="1" i="1">
                                            <a:latin typeface="Cambria Math"/>
                                          </a:rPr>
                                          <m:t>𝑳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1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e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e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lang="de-DE" sz="1200" b="0"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elle 10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9309462" y="957943"/>
          <a:ext cx="2124894" cy="164592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354149"/>
                <a:gridCol w="354149"/>
                <a:gridCol w="354149"/>
                <a:gridCol w="354149"/>
                <a:gridCol w="354149"/>
                <a:gridCol w="354149"/>
              </a:tblGrid>
              <a:tr h="255451"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2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200" b="0" i="1">
                                        <a:latin typeface="Cambria Math"/>
                                      </a:rPr>
                                      <m:t>&gt;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2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200" b="0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e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13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5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4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13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e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de-DE">
                <a:cs typeface="Times New Roman"/>
              </a:rPr>
              <a:t>Heuristics</a:t>
            </a:r>
            <a:r>
              <a:rPr lang="de-DE">
                <a:cs typeface="Times New Roman"/>
              </a:rPr>
              <a:t> 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12" name="Inhaltsplatzhalter 2" hidden="0"/>
          <p:cNvSpPr txBox="1"/>
          <p:nvPr isPhoto="0" userDrawn="0"/>
        </p:nvSpPr>
        <p:spPr bwMode="auto">
          <a:xfrm>
            <a:off x="160282" y="859809"/>
            <a:ext cx="7006871" cy="5472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lang="de-DE" sz="2000" b="1"/>
          </a:p>
          <a:p>
            <a:pPr marL="514350" indent="-514350">
              <a:buFont typeface="+mj-lt"/>
              <a:buAutoNum type="arabicPeriod" startAt="2"/>
              <a:defRPr/>
            </a:pPr>
            <a:r>
              <a:rPr lang="de-DE" sz="2000"/>
              <a:t>Create a </a:t>
            </a:r>
            <a:r>
              <a:rPr lang="de-DE" sz="2000"/>
              <a:t>table</a:t>
            </a:r>
            <a:r>
              <a:rPr lang="de-DE" sz="2000"/>
              <a:t> </a:t>
            </a:r>
            <a:r>
              <a:rPr lang="de-DE" sz="2000"/>
              <a:t>showing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value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„</a:t>
            </a:r>
            <a:r>
              <a:rPr lang="de-DE" sz="2000"/>
              <a:t>dependency</a:t>
            </a:r>
            <a:r>
              <a:rPr lang="de-DE" sz="2000"/>
              <a:t> </a:t>
            </a:r>
            <a:r>
              <a:rPr lang="de-DE" sz="2000"/>
              <a:t>measures</a:t>
            </a:r>
            <a:r>
              <a:rPr lang="de-DE" sz="2000"/>
              <a:t>“ </a:t>
            </a:r>
            <a:r>
              <a:rPr lang="de-DE" sz="2000"/>
              <a:t>of</a:t>
            </a:r>
            <a:r>
              <a:rPr lang="de-DE" sz="2000"/>
              <a:t> all </a:t>
            </a:r>
            <a:r>
              <a:rPr lang="de-DE" sz="2000"/>
              <a:t>pairs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activities</a:t>
            </a:r>
            <a:r>
              <a:rPr lang="de-DE" sz="2000"/>
              <a:t> </a:t>
            </a:r>
            <a:r>
              <a:rPr lang="de-DE" sz="2000"/>
              <a:t>over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𝐿</m:t>
                      </m:r>
                    </m:oMath>
                  </m:oMathPara>
                </a14:m>
              </mc:Choice>
              <mc:Fallback/>
            </mc:AlternateContent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d>
                        <m:dPr>
                          <m:begChr m:val="|"/>
                          <m:endChr m:val="|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𝑎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  <m:r>
                        <m:rPr/>
                        <a:rPr lang="de-DE" sz="2000" i="1">
                          <a:latin typeface="Cambria Math"/>
                        </a:rPr>
                        <m:t>= </m:t>
                      </m:r>
                      <m:d>
                        <m:dPr>
                          <m:begChr m:val="{"/>
                          <m:endChr m:val="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m>
                            <m:mPr>
                              <m:baseJc m:val="center"/>
                              <m:cGp/>
                              <m:cGpRule/>
                              <m:cSp/>
                              <m:mcs>
                                <m:mc>
                                  <m:mcPr>
                                    <m:mcJc m:val="center"/>
                                    <m:count m:val="1"/>
                                  </m:mcPr>
                                </m:mc>
                              </m:mcs>
                              <m:plcHide m:val="off"/>
                              <m:rSp/>
                              <m:rSpRule/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mPr>
                            <m:mr>
                              <m:e>
                                <m:f>
                                  <m:fPr>
                                    <m:ctrlPr>
                                      <a:rPr lang="de-DE" sz="200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 m:val="on"/>
                                      </m:rPr>
                                      <a:rPr lang="de-DE" sz="2000"/>
                                      <m:t> </m:t>
                                    </m:r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de-DE" sz="2000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𝑎</m:t>
                                        </m:r>
                                        <m:sSub>
                                          <m:sSubPr>
                                            <m:ctrlPr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  <a:cs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&gt;</m:t>
                                            </m:r>
                                          </m:e>
                                          <m:sub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𝐿</m:t>
                                            </m:r>
                                          </m:sub>
                                        </m:sSub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  <a:ea typeface="Cambria Math"/>
                                          </a:rPr>
                                          <m:t>𝑏</m:t>
                                        </m:r>
                                      </m:e>
                                    </m:d>
                                    <m:r>
                                      <m:rPr/>
                                      <a:rPr lang="de-DE" sz="2000" i="1">
                                        <a:latin typeface="Cambria Math"/>
                                        <a:ea typeface="Cambria Math"/>
                                      </a:rPr>
                                      <m:t>−</m:t>
                                    </m:r>
                                    <m:r>
                                      <m:rPr>
                                        <m:nor m:val="on"/>
                                      </m:rPr>
                                      <a:rPr lang="de-DE" sz="2000"/>
                                      <m:t> </m:t>
                                    </m:r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de-DE" sz="2000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𝑏</m:t>
                                        </m:r>
                                        <m:sSub>
                                          <m:sSubPr>
                                            <m:ctrlPr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  <a:cs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&gt;</m:t>
                                            </m:r>
                                          </m:e>
                                          <m:sub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𝐿</m:t>
                                            </m:r>
                                          </m:sub>
                                        </m:sSub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  <a:ea typeface="Cambria Math"/>
                                          </a:rPr>
                                          <m:t>𝑎</m:t>
                                        </m:r>
                                      </m:e>
                                    </m:d>
                                  </m:num>
                                  <m:den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de-DE" sz="2000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𝑎</m:t>
                                        </m:r>
                                        <m:sSub>
                                          <m:sSubPr>
                                            <m:ctrlPr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  <a:cs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&gt;</m:t>
                                            </m:r>
                                          </m:e>
                                          <m:sub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𝐿</m:t>
                                            </m:r>
                                          </m:sub>
                                        </m:sSub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  <a:ea typeface="Cambria Math"/>
                                          </a:rPr>
                                          <m:t>𝑏</m:t>
                                        </m:r>
                                      </m:e>
                                    </m:d>
                                    <m:r>
                                      <m:rPr/>
                                      <a:rPr lang="de-DE" sz="2000" i="1">
                                        <a:latin typeface="Cambria Math"/>
                                        <a:ea typeface="Cambria Math"/>
                                      </a:rPr>
                                      <m:t>+</m:t>
                                    </m:r>
                                    <m:r>
                                      <m:rPr>
                                        <m:nor m:val="on"/>
                                      </m:rPr>
                                      <a:rPr lang="de-DE" sz="2000"/>
                                      <m:t> </m:t>
                                    </m:r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de-DE" sz="2000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𝑏</m:t>
                                        </m:r>
                                        <m:sSub>
                                          <m:sSubPr>
                                            <m:ctrlPr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  <a:cs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&gt;</m:t>
                                            </m:r>
                                          </m:e>
                                          <m:sub>
                                            <m:r>
                                              <m:rPr/>
                                              <a:rPr lang="de-DE" sz="2000" i="1">
                                                <a:latin typeface="Cambria Math"/>
                                                <a:ea typeface="Cambria Math"/>
                                              </a:rPr>
                                              <m:t>𝐿</m:t>
                                            </m:r>
                                          </m:sub>
                                        </m:sSub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  <a:ea typeface="Cambria Math"/>
                                          </a:rPr>
                                          <m:t>𝑎</m:t>
                                        </m:r>
                                      </m:e>
                                    </m:d>
                                    <m:r>
                                      <m:rPr/>
                                      <a:rPr lang="de-DE" sz="2000" i="1">
                                        <a:latin typeface="Cambria Math"/>
                                        <a:ea typeface="Cambria Math"/>
                                      </a:rPr>
                                      <m:t>+1</m:t>
                                    </m:r>
                                  </m:den>
                                </m:f>
                                <m:r>
                                  <m:rPr/>
                                  <a:rPr lang="de-DE" sz="2000" i="1">
                                    <a:latin typeface="Cambria Math"/>
                                    <a:ea typeface="Cambria Math"/>
                                  </a:rPr>
                                  <m:t>  ,</m:t>
                                </m:r>
                                <m:r>
                                  <m:rPr>
                                    <m:sty m:val="p"/>
                                  </m:rPr>
                                  <a:rPr lang="de-DE" sz="2000">
                                    <a:latin typeface="Cambria Math"/>
                                  </a:rPr>
                                  <m:t>if</m:t>
                                </m:r>
                                <m:r>
                                  <m:rPr/>
                                  <a:rPr lang="de-DE" sz="2000">
                                    <a:latin typeface="Cambria Math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de-DE" sz="2000">
                                    <a:latin typeface="Cambria Math"/>
                                  </a:rPr>
                                  <m:t>a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  <a:ea typeface="Cambria Math"/>
                                  </a:rPr>
                                  <m:t>≠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  <a:ea typeface="Cambria Math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de-DE" sz="200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de-DE" sz="2000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𝑎</m:t>
                                        </m:r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&gt;</m:t>
                                        </m:r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𝑎</m:t>
                                        </m:r>
                                      </m:e>
                                    </m:d>
                                  </m:num>
                                  <m:den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de-DE" sz="2000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𝑎</m:t>
                                        </m:r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&gt;</m:t>
                                        </m:r>
                                        <m:r>
                                          <m:rPr/>
                                          <a:rPr lang="de-DE" sz="2000" i="1">
                                            <a:latin typeface="Cambria Math"/>
                                          </a:rPr>
                                          <m:t>𝑎</m:t>
                                        </m:r>
                                      </m:e>
                                    </m:d>
                                    <m:r>
                                      <m:rPr/>
                                      <a:rPr lang="de-DE" sz="2000" i="1">
                                        <a:latin typeface="Cambria Math"/>
                                      </a:rPr>
                                      <m:t>+1</m:t>
                                    </m:r>
                                  </m:den>
                                </m:f>
                                <m:r>
                                  <m:rPr/>
                                  <a:rPr lang="de-DE" sz="2000" i="1">
                                    <a:latin typeface="Cambria Math"/>
                                  </a:rPr>
                                  <m:t>                        ,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</a:rPr>
                                  <m:t>𝑖𝑓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</a:rPr>
                                  <m:t> 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</a:rPr>
                                  <m:t>𝑎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m:rPr/>
                                  <a:rPr lang="de-DE" sz="2000" i="1">
                                    <a:latin typeface="Cambria Math"/>
                                  </a:rPr>
                                  <m:t>𝑏</m:t>
                                </m:r>
                                <m:r>
                                  <m:rPr>
                                    <m:nor m:val="on"/>
                                  </m:rPr>
                                  <a:rPr lang="de-DE" sz="2000">
                                    <a:ea typeface="Cambria Math"/>
                                  </a:rPr>
                                  <m:t> </m:t>
                                </m:r>
                              </m:e>
                            </m:mr>
                          </m:m>
                        </m:e>
                      </m:d>
                      <m:r>
                        <m:rPr/>
                        <a:rPr lang="de-DE" sz="2000">
                          <a:latin typeface="Cambria Math"/>
                        </a:rPr>
                        <m:t> </m:t>
                      </m:r>
                    </m:oMath>
                  </m:oMathPara>
                </a14:m>
              </mc:Choice>
              <mc:Fallback/>
            </mc:AlternateContent>
            <a:br>
              <a:rPr lang="de-DE" sz="2000" i="1">
                <a:latin typeface="Cambria Math"/>
                <a:ea typeface="Cambria Math"/>
              </a:rPr>
            </a:br>
            <a:r>
              <a:rPr lang="de-DE" sz="2000" i="1">
                <a:latin typeface="Cambria Math"/>
                <a:ea typeface="Cambria Math"/>
              </a:rPr>
              <a:t>             </a:t>
            </a:r>
            <a:br>
              <a:rPr lang="de-DE" sz="2000" i="1">
                <a:latin typeface="Cambria Math"/>
                <a:ea typeface="Cambria Math"/>
              </a:rPr>
            </a:br>
            <a:r>
              <a:rPr lang="de-DE" sz="2000" i="1">
                <a:latin typeface="Cambria Math"/>
                <a:ea typeface="Cambria Math"/>
              </a:rPr>
              <a:t>         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d>
                        <m:dPr>
                          <m:begChr m:val="|"/>
                          <m:endChr m:val="|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𝑎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  <m:r>
                        <m:rPr/>
                        <a:rPr lang="de-DE" sz="2000" i="1">
                          <a:latin typeface="Cambria Math"/>
                          <a:ea typeface="Cambria Math"/>
                        </a:rPr>
                        <m:t>∈]−1,1[</m:t>
                      </m:r>
                    </m:oMath>
                  </m:oMathPara>
                </a14:m>
              </mc:Choice>
              <mc:Fallback/>
            </mc:AlternateContent>
            <a:r>
              <a:rPr lang="de-DE" sz="2000" i="1">
                <a:latin typeface="Cambria Math"/>
                <a:ea typeface="Cambria Math"/>
              </a:rPr>
              <a:t>      </a:t>
            </a:r>
            <a:endParaRPr/>
          </a:p>
          <a:p>
            <a:pPr marL="0" indent="0">
              <a:buNone/>
              <a:defRPr/>
            </a:pPr>
            <a:r>
              <a:rPr lang="de-DE" sz="2000" i="1">
                <a:latin typeface="Cambria Math"/>
                <a:ea typeface="Cambria Math"/>
              </a:rPr>
              <a:t>	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   </m:t>
                      </m:r>
                      <m:d>
                        <m:dPr>
                          <m:begChr m:val="|"/>
                          <m:endChr m:val="|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𝑎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  <m:r>
                        <m:rPr/>
                        <a:rPr lang="de-DE" sz="2000" i="1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  , </a:t>
            </a:r>
            <a:r>
              <a:rPr lang="de-DE" sz="2000"/>
              <a:t>if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d>
                        <m:dPr>
                          <m:begChr m:val="|"/>
                          <m:endChr m:val="|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𝑎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  <m:r>
                        <m:rPr>
                          <m:nor m:val="on"/>
                        </m:rPr>
                        <a:rPr lang="de-DE" sz="2000"/>
                        <m:t> = </m:t>
                      </m:r>
                      <m:d>
                        <m:dPr>
                          <m:begChr m:val="|"/>
                          <m:endChr m:val="|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𝑏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</m:d>
                    </m:oMath>
                  </m:oMathPara>
                </a14:m>
              </mc:Choice>
              <mc:Fallback/>
            </mc:AlternateContent>
            <a:endParaRPr lang="de-DE" sz="2000"/>
          </a:p>
          <a:p>
            <a:pPr marL="0" indent="0">
              <a:buNone/>
              <a:defRPr/>
            </a:pPr>
            <a:r>
              <a:rPr lang="de-DE" sz="2000"/>
              <a:t>	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>
                          <a:latin typeface="Cambria Math"/>
                        </a:rPr>
                        <m:t>    </m:t>
                      </m:r>
                      <m:d>
                        <m:dPr>
                          <m:begChr m:val="|"/>
                          <m:endChr m:val="|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𝑎</m:t>
                          </m:r>
                          <m:sSub>
                            <m:sSub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2000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  <m:r>
                        <m:rPr/>
                        <a:rPr lang="de-DE" sz="2000" i="1">
                          <a:latin typeface="Cambria Math"/>
                          <a:ea typeface="Cambria Math"/>
                        </a:rPr>
                        <m:t> →1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 , </a:t>
            </a:r>
            <a:r>
              <a:rPr lang="de-DE" sz="2000"/>
              <a:t>if</a:t>
            </a:r>
            <a:r>
              <a:rPr lang="de-DE" sz="2000"/>
              <a:t> a </a:t>
            </a:r>
            <a:r>
              <a:rPr lang="de-DE" sz="2000"/>
              <a:t>follows</a:t>
            </a:r>
            <a:r>
              <a:rPr lang="de-DE" sz="2000"/>
              <a:t> </a:t>
            </a:r>
            <a:r>
              <a:rPr lang="de-DE" sz="2000"/>
              <a:t>almost</a:t>
            </a:r>
            <a:r>
              <a:rPr lang="de-DE" sz="2000"/>
              <a:t> </a:t>
            </a:r>
            <a:r>
              <a:rPr lang="de-DE" sz="2000"/>
              <a:t>always</a:t>
            </a:r>
            <a:r>
              <a:rPr lang="de-DE" sz="2000"/>
              <a:t> after b</a:t>
            </a:r>
            <a:endParaRPr/>
          </a:p>
          <a:p>
            <a:pPr marL="0" indent="0">
              <a:buNone/>
              <a:defRPr/>
            </a:pPr>
            <a:endParaRPr lang="de-DE" sz="2000" b="1"/>
          </a:p>
          <a:p>
            <a:pPr marL="0" indent="0">
              <a:buNone/>
              <a:defRPr/>
            </a:pPr>
            <a:r>
              <a:rPr lang="de-DE" sz="2000"/>
              <a:t>       </a:t>
            </a:r>
            <a:r>
              <a:rPr lang="de-DE" sz="2000"/>
              <a:t>Lower</a:t>
            </a:r>
            <a:r>
              <a:rPr lang="de-DE" sz="2000"/>
              <a:t> </a:t>
            </a:r>
            <a:r>
              <a:rPr lang="de-DE" sz="2000"/>
              <a:t>triangular</a:t>
            </a:r>
            <a:r>
              <a:rPr lang="de-DE" sz="2000"/>
              <a:t> </a:t>
            </a:r>
            <a:r>
              <a:rPr lang="de-DE" sz="2000"/>
              <a:t>matrix</a:t>
            </a:r>
            <a:r>
              <a:rPr lang="de-DE" sz="2000"/>
              <a:t> </a:t>
            </a:r>
            <a:r>
              <a:rPr lang="de-DE" sz="2000"/>
              <a:t>is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negative </a:t>
            </a:r>
            <a:r>
              <a:rPr lang="de-DE" sz="2000"/>
              <a:t>and</a:t>
            </a:r>
            <a:r>
              <a:rPr lang="de-DE" sz="2000"/>
              <a:t> </a:t>
            </a:r>
            <a:r>
              <a:rPr lang="de-DE" sz="2000"/>
              <a:t>transposed</a:t>
            </a:r>
            <a:endParaRPr lang="de-DE" sz="2000"/>
          </a:p>
          <a:p>
            <a:pPr marL="0" indent="0">
              <a:buNone/>
              <a:defRPr/>
            </a:pPr>
            <a:r>
              <a:rPr lang="de-DE" sz="2000"/>
              <a:t>      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upper</a:t>
            </a:r>
            <a:r>
              <a:rPr lang="de-DE" sz="2000"/>
              <a:t> </a:t>
            </a:r>
            <a:r>
              <a:rPr lang="de-DE" sz="2000"/>
              <a:t>triangular</a:t>
            </a:r>
            <a:r>
              <a:rPr lang="de-DE" sz="2000"/>
              <a:t> </a:t>
            </a:r>
            <a:r>
              <a:rPr lang="de-DE" sz="2000"/>
              <a:t>matrix</a:t>
            </a:r>
            <a:r>
              <a:rPr lang="de-DE" sz="2000"/>
              <a:t>.</a:t>
            </a:r>
            <a:endParaRPr/>
          </a:p>
        </p:txBody>
      </p:sp>
      <p:cxnSp>
        <p:nvCxnSpPr>
          <p:cNvPr id="7" name="Gerader Verbinder 6" hidden="0"/>
          <p:cNvCxnSpPr>
            <a:cxnSpLocks/>
          </p:cNvCxnSpPr>
          <p:nvPr isPhoto="0" userDrawn="0"/>
        </p:nvCxnSpPr>
        <p:spPr bwMode="auto">
          <a:xfrm>
            <a:off x="7167154" y="957943"/>
            <a:ext cx="0" cy="5277394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elle 8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7567746" y="2864860"/>
          <a:ext cx="3866610" cy="222504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644435"/>
                <a:gridCol w="644435"/>
                <a:gridCol w="644435"/>
                <a:gridCol w="644435"/>
                <a:gridCol w="644435"/>
                <a:gridCol w="644435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"/>
                              </m:oMathParaPr>
                              <m:oMath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de-DE" sz="1600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de-DE" sz="1600" b="1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/>
                                          <a:rPr lang="de-DE" sz="1600" b="1" i="1">
                                            <a:latin typeface="Cambria Math"/>
                                            <a:ea typeface="Cambria Math"/>
                                          </a:rPr>
                                          <m:t>⇒</m:t>
                                        </m:r>
                                      </m:e>
                                      <m:sub>
                                        <m:r>
                                          <m:rPr/>
                                          <a:rPr lang="de-DE" sz="1600" b="1" i="1">
                                            <a:latin typeface="Cambria Math"/>
                                          </a:rPr>
                                          <m:t>𝑳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1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e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0.93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0.83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-0.92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200" b="0"/>
                        <a:t>-0.92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-0.93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0.80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0.93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e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-0.83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-0.92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-0.92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-0.93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8" name="Textfeld 7" hidden="0"/>
          <p:cNvSpPr txBox="1"/>
          <p:nvPr isPhoto="0" userDrawn="0"/>
        </p:nvSpPr>
        <p:spPr bwMode="auto">
          <a:xfrm>
            <a:off x="7567746" y="5253673"/>
            <a:ext cx="3866610" cy="120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d>
                        <m:dPr>
                          <m:begChr m:val="|"/>
                          <m:endChr m:val="|"/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b="0" i="1">
                              <a:latin typeface="Cambria Math"/>
                            </a:rPr>
                            <m:t>𝑎</m:t>
                          </m:r>
                          <m:sSub>
                            <m:sSub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𝑏</m:t>
                          </m:r>
                        </m:e>
                      </m:d>
                      <m:r>
                        <m:rPr/>
                        <a:rPr lang="de-DE" b="0" i="1"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de-DE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11−0</m:t>
                          </m:r>
                        </m:num>
                        <m:den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11+0+1</m:t>
                          </m:r>
                        </m:den>
                      </m:f>
                      <m:r>
                        <m:rPr/>
                        <a:rPr lang="de-DE" b="0" i="1">
                          <a:latin typeface="Cambria Math"/>
                          <a:ea typeface="Cambria Math"/>
                        </a:rPr>
                        <m:t>=0.92</m:t>
                      </m:r>
                    </m:oMath>
                  </m:oMathPara>
                </a14:m>
              </mc:Choice>
              <mc:Fallback/>
            </mc:AlternateContent>
            <a:endParaRPr lang="de-DE" b="0" i="1">
              <a:latin typeface="Cambria Math"/>
              <a:ea typeface="Cambria Math"/>
            </a:endParaRPr>
          </a:p>
          <a:p>
            <a:pPr>
              <a:lnSpc>
                <a:spcPct val="150000"/>
              </a:lnSpc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d>
                        <m:dPr>
                          <m:begChr m:val="|"/>
                          <m:endChr m:val="|"/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b="0" i="1">
                              <a:latin typeface="Cambria Math"/>
                            </a:rPr>
                            <m:t>𝑏</m:t>
                          </m:r>
                          <m:sSub>
                            <m:sSub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𝑐</m:t>
                          </m:r>
                        </m:e>
                      </m:d>
                      <m:r>
                        <m:rPr/>
                        <a:rPr lang="de-DE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m:rPr/>
                        <a:rPr lang="de-DE" b="0" i="1">
                          <a:latin typeface="Cambria Math"/>
                          <a:ea typeface="Cambria Math"/>
                        </a:rPr>
                        <m:t> </m:t>
                      </m:r>
                      <m:f>
                        <m:fPr>
                          <m:ctrlPr>
                            <a:rPr lang="de-DE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10−10</m:t>
                          </m:r>
                        </m:num>
                        <m:den>
                          <m:r>
                            <m:rPr/>
                            <a:rPr lang="de-DE" b="0" i="1">
                              <a:latin typeface="Cambria Math"/>
                              <a:ea typeface="Cambria Math"/>
                            </a:rPr>
                            <m:t>10+10+1</m:t>
                          </m:r>
                        </m:den>
                      </m:f>
                      <m:r>
                        <m:rPr/>
                        <a:rPr lang="de-DE" b="0" i="1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  </a:t>
            </a:r>
            <a:endParaRPr/>
          </a:p>
        </p:txBody>
      </p:sp>
      <p:graphicFrame>
        <p:nvGraphicFramePr>
          <p:cNvPr id="11" name="Tabelle 10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9309462" y="957943"/>
          <a:ext cx="2124894" cy="164592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354149"/>
                <a:gridCol w="354149"/>
                <a:gridCol w="354149"/>
                <a:gridCol w="354149"/>
                <a:gridCol w="354149"/>
                <a:gridCol w="354149"/>
              </a:tblGrid>
              <a:tr h="255451"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2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200" b="0" i="1">
                                        <a:latin typeface="Cambria Math"/>
                                      </a:rPr>
                                      <m:t>&gt;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2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200" b="0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e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13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5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4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13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e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de-DE">
                <a:cs typeface="Times New Roman"/>
              </a:rPr>
              <a:t>Heuristics</a:t>
            </a:r>
            <a:r>
              <a:rPr lang="de-DE">
                <a:cs typeface="Times New Roman"/>
              </a:rPr>
              <a:t> 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12" name="Inhaltsplatzhalter 2" hidden="0"/>
          <p:cNvSpPr txBox="1"/>
          <p:nvPr isPhoto="0" userDrawn="0"/>
        </p:nvSpPr>
        <p:spPr bwMode="auto">
          <a:xfrm>
            <a:off x="160282" y="966139"/>
            <a:ext cx="7006871" cy="242277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lang="de-DE" sz="2000" b="1"/>
          </a:p>
          <a:p>
            <a:pPr marL="514350" indent="-514350">
              <a:lnSpc>
                <a:spcPct val="120000"/>
              </a:lnSpc>
              <a:buFont typeface="+mj-lt"/>
              <a:buAutoNum type="arabicPeriod" startAt="3"/>
              <a:defRPr/>
            </a:pPr>
            <a:r>
              <a:rPr lang="de-DE" sz="3200">
                <a:latin typeface="+mn-lt"/>
              </a:rPr>
              <a:t>i)  Select </a:t>
            </a:r>
            <a:r>
              <a:rPr lang="de-DE" sz="3200" b="1">
                <a:latin typeface="+mn-lt"/>
              </a:rPr>
              <a:t>two</a:t>
            </a:r>
            <a:r>
              <a:rPr lang="de-DE" sz="3200" b="1">
                <a:latin typeface="+mn-lt"/>
              </a:rPr>
              <a:t> </a:t>
            </a:r>
            <a:r>
              <a:rPr lang="de-DE" sz="3200" b="1">
                <a:latin typeface="+mn-lt"/>
              </a:rPr>
              <a:t>thresholds</a:t>
            </a:r>
            <a:r>
              <a:rPr lang="de-DE" sz="3200" b="1">
                <a:latin typeface="+mn-lt"/>
              </a:rPr>
              <a:t> </a:t>
            </a:r>
            <a:r>
              <a:rPr lang="de-DE" sz="3200">
                <a:latin typeface="+mn-lt"/>
              </a:rPr>
              <a:t>to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reduce</a:t>
            </a:r>
            <a:r>
              <a:rPr lang="de-DE" sz="3200">
                <a:latin typeface="+mn-lt"/>
              </a:rPr>
              <a:t> </a:t>
            </a:r>
            <a:br>
              <a:rPr lang="de-DE" sz="3200">
                <a:latin typeface="+mn-lt"/>
              </a:rPr>
            </a:br>
            <a:r>
              <a:rPr lang="de-DE" sz="3200">
                <a:latin typeface="+mn-lt"/>
              </a:rPr>
              <a:t>    </a:t>
            </a:r>
            <a:r>
              <a:rPr lang="de-DE" sz="3200">
                <a:latin typeface="+mn-lt"/>
              </a:rPr>
              <a:t>noise</a:t>
            </a:r>
            <a:r>
              <a:rPr lang="de-DE" sz="3200">
                <a:latin typeface="+mn-lt"/>
              </a:rPr>
              <a:t> (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32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3200" b="0" i="1">
                              <a:latin typeface="Cambria Math"/>
                            </a:rPr>
                            <m:t>𝜏</m:t>
                          </m:r>
                        </m:e>
                        <m:sub>
                          <m:sSub>
                            <m:sSubPr>
                              <m:ctrlPr>
                                <a:rPr lang="de-DE" sz="32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3200" b="0" i="1"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</m:e>
                            <m:sub>
                              <m:r>
                                <m:rPr/>
                                <a:rPr lang="de-DE" sz="3200" b="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</mc:Choice>
              <mc:Fallback/>
            </mc:AlternateContent>
            <a:r>
              <a:rPr lang="de-DE" sz="3200">
                <a:latin typeface="+mn-lt"/>
              </a:rPr>
              <a:t>) </a:t>
            </a:r>
            <a:r>
              <a:rPr lang="de-DE" sz="3200">
                <a:latin typeface="+mn-lt"/>
              </a:rPr>
              <a:t>and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infrequent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traces</a:t>
            </a:r>
            <a:r>
              <a:rPr lang="de-DE" sz="3200">
                <a:latin typeface="+mn-lt"/>
              </a:rPr>
              <a:t> (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32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3200" b="0" i="1">
                              <a:latin typeface="Cambria Math"/>
                            </a:rPr>
                            <m:t>𝜏</m:t>
                          </m:r>
                        </m:e>
                        <m:sub>
                          <m:sSub>
                            <m:sSubPr>
                              <m:ctrlPr>
                                <a:rPr lang="de-DE" sz="32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3200" b="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3200" b="0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</mc:Choice>
              <mc:Fallback/>
            </mc:AlternateContent>
            <a:r>
              <a:rPr lang="de-DE" sz="3200">
                <a:latin typeface="+mn-lt"/>
              </a:rPr>
              <a:t>) </a:t>
            </a:r>
            <a:br>
              <a:rPr lang="de-DE" sz="3200">
                <a:latin typeface="+mn-lt"/>
              </a:rPr>
            </a:br>
            <a:r>
              <a:rPr lang="de-DE" sz="3200">
                <a:latin typeface="+mn-lt"/>
              </a:rPr>
              <a:t>ii) Create </a:t>
            </a:r>
            <a:r>
              <a:rPr lang="de-DE" sz="3200">
                <a:latin typeface="+mn-lt"/>
              </a:rPr>
              <a:t>the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dependency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graph</a:t>
            </a:r>
            <a:r>
              <a:rPr lang="de-DE" sz="3200">
                <a:latin typeface="+mn-lt"/>
              </a:rPr>
              <a:t> DG:</a:t>
            </a:r>
            <a:br>
              <a:rPr lang="de-DE" sz="3200">
                <a:latin typeface="+mn-lt"/>
              </a:rPr>
            </a:br>
            <a:r>
              <a:rPr lang="de-DE" sz="3200">
                <a:latin typeface="+mn-lt"/>
              </a:rPr>
              <a:t>    an </a:t>
            </a:r>
            <a:r>
              <a:rPr lang="de-DE" sz="3200">
                <a:latin typeface="+mn-lt"/>
              </a:rPr>
              <a:t>arc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between</a:t>
            </a:r>
            <a:r>
              <a:rPr lang="de-DE" sz="3200">
                <a:latin typeface="+mn-lt"/>
              </a:rPr>
              <a:t> x </a:t>
            </a:r>
            <a:r>
              <a:rPr lang="de-DE" sz="3200">
                <a:latin typeface="+mn-lt"/>
              </a:rPr>
              <a:t>and</a:t>
            </a:r>
            <a:r>
              <a:rPr lang="de-DE" sz="3200">
                <a:latin typeface="+mn-lt"/>
              </a:rPr>
              <a:t> y </a:t>
            </a:r>
            <a:r>
              <a:rPr lang="de-DE" sz="3200">
                <a:latin typeface="+mn-lt"/>
              </a:rPr>
              <a:t>is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only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included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if</a:t>
            </a:r>
            <a:br>
              <a:rPr lang="de-DE" sz="3200">
                <a:latin typeface="+mn-lt"/>
              </a:rPr>
            </a:br>
            <a:r>
              <a:rPr lang="de-DE" sz="3200">
                <a:latin typeface="+mn-lt"/>
              </a:rPr>
              <a:t>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d>
                        <m:dPr>
                          <m:begChr m:val="|"/>
                          <m:endChr m:val="|"/>
                          <m:ctrlPr>
                            <a:rPr lang="de-DE" sz="32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3200" b="0" i="1">
                              <a:latin typeface="Cambria Math"/>
                            </a:rPr>
                            <m:t>𝑥</m:t>
                          </m:r>
                          <m:sSub>
                            <m:sSubPr>
                              <m:ctrlPr>
                                <a:rPr lang="de-DE" sz="32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3200" b="0" i="1">
                                  <a:latin typeface="Cambria Math"/>
                                </a:rPr>
                                <m:t>&lt;</m:t>
                              </m:r>
                            </m:e>
                            <m:sub>
                              <m:r>
                                <m:rPr/>
                                <a:rPr lang="de-DE" sz="3200" b="0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3200" b="0" i="1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m:rPr/>
                        <a:rPr lang="de-DE" sz="3200" b="0" i="1">
                          <a:latin typeface="Cambria Math"/>
                        </a:rPr>
                        <m:t>≥</m:t>
                      </m:r>
                      <m:sSub>
                        <m:sSubPr>
                          <m:ctrlPr>
                            <a:rPr lang="de-DE" sz="32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3200" b="0" i="1">
                              <a:latin typeface="Cambria Math"/>
                            </a:rPr>
                            <m:t>𝜏</m:t>
                          </m:r>
                        </m:e>
                        <m:sub>
                          <m:sSub>
                            <m:sSubPr>
                              <m:ctrlPr>
                                <a:rPr lang="de-DE" sz="32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3200" b="0" i="1">
                                  <a:latin typeface="Cambria Math"/>
                                </a:rPr>
                                <m:t>&gt;</m:t>
                              </m:r>
                            </m:e>
                            <m:sub>
                              <m:r>
                                <m:rPr/>
                                <a:rPr lang="de-DE" sz="3200" b="0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</m:sub>
                      </m:sSub>
                      <m:r>
                        <m:rPr/>
                        <a:rPr lang="de-DE" sz="3200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sz="3200" b="0" i="1">
                          <a:latin typeface="Cambria Math"/>
                          <a:ea typeface="Cambria Math"/>
                        </a:rPr>
                        <m:t>∧ </m:t>
                      </m:r>
                      <m:d>
                        <m:dPr>
                          <m:begChr m:val="|"/>
                          <m:endChr m:val="|"/>
                          <m:ctrlPr>
                            <a:rPr lang="de-DE" sz="32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3200" i="1">
                              <a:latin typeface="Cambria Math"/>
                            </a:rPr>
                            <m:t>𝑥</m:t>
                          </m:r>
                          <m:sSub>
                            <m:sSubPr>
                              <m:ctrlPr>
                                <a:rPr lang="de-DE" sz="32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320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3200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3200" i="1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m:rPr/>
                        <a:rPr lang="de-DE" sz="3200" i="1">
                          <a:latin typeface="Cambria Math"/>
                        </a:rPr>
                        <m:t>≥</m:t>
                      </m:r>
                      <m:sSub>
                        <m:sSubPr>
                          <m:ctrlPr>
                            <a:rPr lang="de-DE" sz="32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3200" i="1">
                              <a:latin typeface="Cambria Math"/>
                            </a:rPr>
                            <m:t>𝜏</m:t>
                          </m:r>
                        </m:e>
                        <m:sub>
                          <m:sSub>
                            <m:sSubPr>
                              <m:ctrlPr>
                                <a:rPr lang="de-DE" sz="32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320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3200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</mc:Choice>
              <mc:Fallback/>
            </mc:AlternateContent>
            <a:br>
              <a:rPr lang="de-DE" sz="3200"/>
            </a:br>
            <a:r>
              <a:rPr lang="de-DE" sz="3200"/>
              <a:t>    </a:t>
            </a:r>
            <a:endParaRPr/>
          </a:p>
          <a:p>
            <a:pPr marL="0" indent="0">
              <a:buNone/>
              <a:defRPr/>
            </a:pPr>
            <a:endParaRPr lang="de-DE" sz="2000"/>
          </a:p>
        </p:txBody>
      </p:sp>
      <p:cxnSp>
        <p:nvCxnSpPr>
          <p:cNvPr id="7" name="Gerader Verbinder 6" hidden="0"/>
          <p:cNvCxnSpPr>
            <a:cxnSpLocks/>
          </p:cNvCxnSpPr>
          <p:nvPr isPhoto="0" userDrawn="0"/>
        </p:nvCxnSpPr>
        <p:spPr bwMode="auto">
          <a:xfrm flipH="1">
            <a:off x="7167153" y="957943"/>
            <a:ext cx="1" cy="2430972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elle 8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7567746" y="2864860"/>
          <a:ext cx="3866610" cy="228092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644435"/>
                <a:gridCol w="644435"/>
                <a:gridCol w="644435"/>
                <a:gridCol w="644435"/>
                <a:gridCol w="644435"/>
                <a:gridCol w="644435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"/>
                              </m:oMathParaPr>
                              <m:oMath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de-DE" sz="1600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de-DE" sz="1600" b="1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/>
                                          <a:rPr lang="de-DE" sz="1600" b="1" i="1">
                                            <a:latin typeface="Cambria Math"/>
                                            <a:ea typeface="Cambria Math"/>
                                          </a:rPr>
                                          <m:t>⇒</m:t>
                                        </m:r>
                                      </m:e>
                                      <m:sub>
                                        <m:r>
                                          <m:rPr/>
                                          <a:rPr lang="de-DE" sz="1600" b="1" i="1">
                                            <a:latin typeface="Cambria Math"/>
                                          </a:rPr>
                                          <m:t>𝑳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1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e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0.93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0.83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-0.92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0.92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/>
                    </a:p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de-DE" sz="1100" b="0" strike="sngStrike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-0.93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0.80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0.93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e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-0.83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 lang="de-DE" sz="1100" b="0" strike="sngStrike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-0.92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 lang="de-DE" sz="1100" b="0" strike="sngStrike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-0.92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 lang="de-DE" sz="1100" b="0" strike="sngStrike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-0.93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 lang="de-DE" sz="1100" b="0" strike="sngStrike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elle 10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9309462" y="957943"/>
          <a:ext cx="2124894" cy="164592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354149"/>
                <a:gridCol w="354149"/>
                <a:gridCol w="354149"/>
                <a:gridCol w="354149"/>
                <a:gridCol w="354149"/>
                <a:gridCol w="354149"/>
              </a:tblGrid>
              <a:tr h="255451"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2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200" b="0" i="1">
                                        <a:latin typeface="Cambria Math"/>
                                      </a:rPr>
                                      <m:t>&gt;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2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200" b="0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e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13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5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4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13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e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Textfeld 2" hidden="0"/>
          <p:cNvSpPr txBox="1"/>
          <p:nvPr isPhoto="0" userDrawn="0"/>
        </p:nvSpPr>
        <p:spPr bwMode="auto">
          <a:xfrm>
            <a:off x="769861" y="3706972"/>
            <a:ext cx="2828467" cy="1524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b="1">
                <a:solidFill>
                  <a:srgbClr val="009440"/>
                </a:solidFill>
              </a:rPr>
              <a:t>Ex. 1:  </a:t>
            </a:r>
            <a:endParaRPr/>
          </a:p>
          <a:p>
            <a:pPr>
              <a:defRPr/>
            </a:pPr>
            <a:r>
              <a:rPr lang="de-DE"/>
              <a:t>Setting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latin typeface="Cambria Math"/>
                            </a:rPr>
                            <m:t>𝜏</m:t>
                          </m:r>
                        </m:e>
                        <m:sub>
                          <m:sSub>
                            <m:sSub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</m:sub>
                      </m:sSub>
                      <m:r>
                        <m:rPr/>
                        <a:rPr lang="de-DE" b="0" i="1">
                          <a:latin typeface="Cambria Math"/>
                          <a:ea typeface="Cambria Math"/>
                        </a:rPr>
                        <m:t>=2</m:t>
                      </m:r>
                    </m:oMath>
                  </m:oMathPara>
                </a14:m>
              </mc:Choice>
              <mc:Fallback/>
            </mc:AlternateContent>
            <a:r>
              <a:rPr lang="de-DE" b="0">
                <a:ea typeface="Cambria Math"/>
              </a:rPr>
              <a:t>  and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latin typeface="Cambria Math"/>
                            </a:rPr>
                            <m:t>𝜏</m:t>
                          </m:r>
                        </m:e>
                        <m:sub>
                          <m:sSub>
                            <m:sSub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</m:sub>
                      </m:sSub>
                      <m:r>
                        <m:rPr/>
                        <a:rPr lang="de-DE" b="0" i="1">
                          <a:latin typeface="Cambria Math"/>
                        </a:rPr>
                        <m:t>=0.7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  <a:p>
            <a:pPr>
              <a:defRPr/>
            </a:pPr>
            <a:r>
              <a:rPr lang="de-DE"/>
              <a:t>yields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following</a:t>
            </a:r>
            <a:r>
              <a:rPr lang="de-DE"/>
              <a:t> </a:t>
            </a:r>
            <a:r>
              <a:rPr lang="de-DE"/>
              <a:t>dependency</a:t>
            </a:r>
            <a:r>
              <a:rPr lang="de-DE"/>
              <a:t> </a:t>
            </a:r>
            <a:r>
              <a:rPr lang="de-DE"/>
              <a:t>graph</a:t>
            </a:r>
            <a:r>
              <a:rPr lang="de-DE"/>
              <a:t>:</a:t>
            </a:r>
            <a:endParaRPr/>
          </a:p>
        </p:txBody>
      </p:sp>
      <p:grpSp>
        <p:nvGrpSpPr>
          <p:cNvPr id="70" name="Gruppieren 69" hidden="0"/>
          <p:cNvGrpSpPr/>
          <p:nvPr isPhoto="0" userDrawn="0"/>
        </p:nvGrpSpPr>
        <p:grpSpPr bwMode="auto">
          <a:xfrm>
            <a:off x="4038600" y="4005320"/>
            <a:ext cx="2676989" cy="2161618"/>
            <a:chOff x="1430726" y="4036903"/>
            <a:chExt cx="3451400" cy="2387275"/>
          </a:xfrm>
        </p:grpSpPr>
        <p:sp>
          <p:nvSpPr>
            <p:cNvPr id="14" name="Textfeld 13" hidden="0"/>
            <p:cNvSpPr txBox="1"/>
            <p:nvPr isPhoto="0" userDrawn="0"/>
          </p:nvSpPr>
          <p:spPr bwMode="auto">
            <a:xfrm>
              <a:off x="2933928" y="4866231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c</a:t>
              </a:r>
              <a:endParaRPr/>
            </a:p>
          </p:txBody>
        </p:sp>
        <p:sp>
          <p:nvSpPr>
            <p:cNvPr id="15" name="Textfeld 14" hidden="0"/>
            <p:cNvSpPr txBox="1"/>
            <p:nvPr isPhoto="0" userDrawn="0"/>
          </p:nvSpPr>
          <p:spPr bwMode="auto">
            <a:xfrm>
              <a:off x="1430726" y="4859750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a</a:t>
              </a:r>
              <a:endParaRPr/>
            </a:p>
          </p:txBody>
        </p:sp>
        <p:sp>
          <p:nvSpPr>
            <p:cNvPr id="16" name="Textfeld 15" hidden="0"/>
            <p:cNvSpPr txBox="1"/>
            <p:nvPr isPhoto="0" userDrawn="0"/>
          </p:nvSpPr>
          <p:spPr bwMode="auto">
            <a:xfrm>
              <a:off x="2930965" y="4036903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b</a:t>
              </a:r>
              <a:endParaRPr/>
            </a:p>
          </p:txBody>
        </p:sp>
        <p:cxnSp>
          <p:nvCxnSpPr>
            <p:cNvPr id="17" name="Gerade Verbindung mit Pfeil 16" hidden="0"/>
            <p:cNvCxnSpPr>
              <a:cxnSpLocks/>
              <a:endCxn id="18" idx="1"/>
            </p:cNvCxnSpPr>
            <p:nvPr isPhoto="0" userDrawn="0"/>
          </p:nvCxnSpPr>
          <p:spPr bwMode="auto">
            <a:xfrm flipV="1">
              <a:off x="3380538" y="5053865"/>
              <a:ext cx="1056592" cy="88167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8" name="Textfeld 17" hidden="0"/>
            <p:cNvSpPr txBox="1"/>
            <p:nvPr isPhoto="0" userDrawn="0"/>
          </p:nvSpPr>
          <p:spPr bwMode="auto">
            <a:xfrm>
              <a:off x="4437130" y="4869199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e</a:t>
              </a:r>
              <a:endParaRPr/>
            </a:p>
          </p:txBody>
        </p:sp>
        <p:cxnSp>
          <p:nvCxnSpPr>
            <p:cNvPr id="19" name="Gerade Verbindung mit Pfeil 18" hidden="0"/>
            <p:cNvCxnSpPr>
              <a:cxnSpLocks/>
              <a:endCxn id="18" idx="1"/>
            </p:cNvCxnSpPr>
            <p:nvPr isPhoto="0" userDrawn="0"/>
          </p:nvCxnSpPr>
          <p:spPr bwMode="auto">
            <a:xfrm flipV="1">
              <a:off x="3375961" y="5053865"/>
              <a:ext cx="1061169" cy="1902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0" name="Gerade Verbindung mit Pfeil 19" hidden="0"/>
            <p:cNvCxnSpPr>
              <a:cxnSpLocks/>
              <a:endCxn id="16" idx="1"/>
            </p:cNvCxnSpPr>
            <p:nvPr isPhoto="0" userDrawn="0"/>
          </p:nvCxnSpPr>
          <p:spPr bwMode="auto">
            <a:xfrm flipV="1">
              <a:off x="1890283" y="4221569"/>
              <a:ext cx="1040682" cy="82950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3" name="Gerade Verbindung mit Pfeil 22" hidden="0"/>
            <p:cNvCxnSpPr>
              <a:cxnSpLocks/>
              <a:stCxn id="15" idx="3"/>
            </p:cNvCxnSpPr>
            <p:nvPr isPhoto="0" userDrawn="0"/>
          </p:nvCxnSpPr>
          <p:spPr bwMode="auto">
            <a:xfrm>
              <a:off x="1875722" y="5044416"/>
              <a:ext cx="1056725" cy="2994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5" name="Gerade Verbindung mit Pfeil 24" hidden="0"/>
            <p:cNvCxnSpPr>
              <a:cxnSpLocks/>
              <a:stCxn id="15" idx="3"/>
            </p:cNvCxnSpPr>
            <p:nvPr isPhoto="0" userDrawn="0"/>
          </p:nvCxnSpPr>
          <p:spPr bwMode="auto">
            <a:xfrm>
              <a:off x="1875722" y="5044416"/>
              <a:ext cx="1043636" cy="89425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" name="Gerade Verbindung mit Pfeil 26" hidden="0"/>
            <p:cNvCxnSpPr>
              <a:cxnSpLocks/>
              <a:stCxn id="16" idx="3"/>
              <a:endCxn id="18" idx="1"/>
            </p:cNvCxnSpPr>
            <p:nvPr isPhoto="0" userDrawn="0"/>
          </p:nvCxnSpPr>
          <p:spPr bwMode="auto">
            <a:xfrm>
              <a:off x="3375961" y="4221569"/>
              <a:ext cx="1061169" cy="83229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6" name="Gekrümmter Verbinder 35" hidden="0"/>
            <p:cNvCxnSpPr>
              <a:cxnSpLocks/>
              <a:stCxn id="15" idx="0"/>
              <a:endCxn id="18" idx="0"/>
            </p:cNvCxnSpPr>
            <p:nvPr isPhoto="0" userDrawn="0"/>
          </p:nvCxnSpPr>
          <p:spPr bwMode="auto">
            <a:xfrm rot="16199999" flipH="1">
              <a:off x="3151701" y="3361272"/>
              <a:ext cx="9449" cy="3006404"/>
            </a:xfrm>
            <a:prstGeom prst="curvedConnector3">
              <a:avLst>
                <a:gd name="adj1" fmla="val -12004350"/>
              </a:avLst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Ellipse 57" hidden="0"/>
            <p:cNvSpPr/>
            <p:nvPr isPhoto="0" userDrawn="0"/>
          </p:nvSpPr>
          <p:spPr bwMode="auto">
            <a:xfrm>
              <a:off x="3016568" y="5935543"/>
              <a:ext cx="273789" cy="488635"/>
            </a:xfrm>
            <a:prstGeom prst="ellipse">
              <a:avLst/>
            </a:prstGeom>
            <a:no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>
                <a:noFill/>
              </a:endParaRPr>
            </a:p>
          </p:txBody>
        </p:sp>
        <p:sp>
          <p:nvSpPr>
            <p:cNvPr id="13" name="Textfeld 12" hidden="0"/>
            <p:cNvSpPr txBox="1"/>
            <p:nvPr isPhoto="0" userDrawn="0"/>
          </p:nvSpPr>
          <p:spPr bwMode="auto">
            <a:xfrm>
              <a:off x="2933928" y="5752777"/>
              <a:ext cx="444996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d</a:t>
              </a:r>
              <a:endParaRPr/>
            </a:p>
          </p:txBody>
        </p:sp>
        <p:cxnSp>
          <p:nvCxnSpPr>
            <p:cNvPr id="61" name="Gerade Verbindung mit Pfeil 60" hidden="0"/>
            <p:cNvCxnSpPr>
              <a:cxnSpLocks/>
            </p:cNvCxnSpPr>
            <p:nvPr isPhoto="0" userDrawn="0"/>
          </p:nvCxnSpPr>
          <p:spPr bwMode="auto">
            <a:xfrm flipV="1">
              <a:off x="3286249" y="6116979"/>
              <a:ext cx="2" cy="1364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72" name="Gerader Verbinder 71" hidden="0"/>
          <p:cNvCxnSpPr>
            <a:cxnSpLocks/>
          </p:cNvCxnSpPr>
          <p:nvPr isPhoto="0" userDrawn="0"/>
        </p:nvCxnSpPr>
        <p:spPr bwMode="auto">
          <a:xfrm flipH="1">
            <a:off x="769861" y="3388915"/>
            <a:ext cx="6226362" cy="0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de-DE">
                <a:cs typeface="Times New Roman"/>
              </a:rPr>
              <a:t>Heuristics</a:t>
            </a:r>
            <a:r>
              <a:rPr lang="de-DE">
                <a:cs typeface="Times New Roman"/>
              </a:rPr>
              <a:t> 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12" name="Inhaltsplatzhalter 2" hidden="0"/>
          <p:cNvSpPr txBox="1"/>
          <p:nvPr isPhoto="0" userDrawn="0"/>
        </p:nvSpPr>
        <p:spPr bwMode="auto">
          <a:xfrm>
            <a:off x="160282" y="966139"/>
            <a:ext cx="7006871" cy="242277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lang="de-DE" sz="2000" b="1"/>
          </a:p>
          <a:p>
            <a:pPr marL="514350" indent="-514350">
              <a:lnSpc>
                <a:spcPct val="120000"/>
              </a:lnSpc>
              <a:buFont typeface="+mj-lt"/>
              <a:buAutoNum type="arabicPeriod" startAt="3"/>
              <a:defRPr/>
            </a:pPr>
            <a:r>
              <a:rPr lang="de-DE" sz="3200">
                <a:latin typeface="+mn-lt"/>
              </a:rPr>
              <a:t>i)  Select </a:t>
            </a:r>
            <a:r>
              <a:rPr lang="de-DE" sz="3200" b="1">
                <a:latin typeface="+mn-lt"/>
              </a:rPr>
              <a:t>two</a:t>
            </a:r>
            <a:r>
              <a:rPr lang="de-DE" sz="3200" b="1">
                <a:latin typeface="+mn-lt"/>
              </a:rPr>
              <a:t> </a:t>
            </a:r>
            <a:r>
              <a:rPr lang="de-DE" sz="3200" b="1">
                <a:latin typeface="+mn-lt"/>
              </a:rPr>
              <a:t>thresholds</a:t>
            </a:r>
            <a:r>
              <a:rPr lang="de-DE" sz="3200" b="1">
                <a:latin typeface="+mn-lt"/>
              </a:rPr>
              <a:t> </a:t>
            </a:r>
            <a:r>
              <a:rPr lang="de-DE" sz="3200">
                <a:latin typeface="+mn-lt"/>
              </a:rPr>
              <a:t>to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reduce</a:t>
            </a:r>
            <a:r>
              <a:rPr lang="de-DE" sz="3200">
                <a:latin typeface="+mn-lt"/>
              </a:rPr>
              <a:t> </a:t>
            </a:r>
            <a:br>
              <a:rPr lang="de-DE" sz="3200">
                <a:latin typeface="+mn-lt"/>
              </a:rPr>
            </a:br>
            <a:r>
              <a:rPr lang="de-DE" sz="3200">
                <a:latin typeface="+mn-lt"/>
              </a:rPr>
              <a:t>    </a:t>
            </a:r>
            <a:r>
              <a:rPr lang="de-DE" sz="3200">
                <a:latin typeface="+mn-lt"/>
              </a:rPr>
              <a:t>noise</a:t>
            </a:r>
            <a:r>
              <a:rPr lang="de-DE" sz="3200">
                <a:latin typeface="+mn-lt"/>
              </a:rPr>
              <a:t> (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32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3200" b="0" i="1">
                              <a:latin typeface="Cambria Math"/>
                            </a:rPr>
                            <m:t>𝜏</m:t>
                          </m:r>
                        </m:e>
                        <m:sub>
                          <m:sSub>
                            <m:sSubPr>
                              <m:ctrlPr>
                                <a:rPr lang="de-DE" sz="32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3200" b="0" i="1"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</m:e>
                            <m:sub>
                              <m:r>
                                <m:rPr/>
                                <a:rPr lang="de-DE" sz="3200" b="0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</mc:Choice>
              <mc:Fallback/>
            </mc:AlternateContent>
            <a:r>
              <a:rPr lang="de-DE" sz="3200">
                <a:latin typeface="+mn-lt"/>
              </a:rPr>
              <a:t>) </a:t>
            </a:r>
            <a:r>
              <a:rPr lang="de-DE" sz="3200">
                <a:latin typeface="+mn-lt"/>
              </a:rPr>
              <a:t>and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infrequent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traces</a:t>
            </a:r>
            <a:r>
              <a:rPr lang="de-DE" sz="3200">
                <a:latin typeface="+mn-lt"/>
              </a:rPr>
              <a:t> (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sz="32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3200" b="0" i="1">
                              <a:latin typeface="Cambria Math"/>
                            </a:rPr>
                            <m:t>𝜏</m:t>
                          </m:r>
                        </m:e>
                        <m:sub>
                          <m:sSub>
                            <m:sSubPr>
                              <m:ctrlPr>
                                <a:rPr lang="de-DE" sz="32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3200" b="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3200" b="0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</mc:Choice>
              <mc:Fallback/>
            </mc:AlternateContent>
            <a:r>
              <a:rPr lang="de-DE" sz="3200">
                <a:latin typeface="+mn-lt"/>
              </a:rPr>
              <a:t>) </a:t>
            </a:r>
            <a:br>
              <a:rPr lang="de-DE" sz="3200">
                <a:latin typeface="+mn-lt"/>
              </a:rPr>
            </a:br>
            <a:r>
              <a:rPr lang="de-DE" sz="3200">
                <a:latin typeface="+mn-lt"/>
              </a:rPr>
              <a:t>ii) Create </a:t>
            </a:r>
            <a:r>
              <a:rPr lang="de-DE" sz="3200">
                <a:latin typeface="+mn-lt"/>
              </a:rPr>
              <a:t>the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dependency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graph</a:t>
            </a:r>
            <a:r>
              <a:rPr lang="de-DE" sz="3200">
                <a:latin typeface="+mn-lt"/>
              </a:rPr>
              <a:t> DG:</a:t>
            </a:r>
            <a:br>
              <a:rPr lang="de-DE" sz="3200">
                <a:latin typeface="+mn-lt"/>
              </a:rPr>
            </a:br>
            <a:r>
              <a:rPr lang="de-DE" sz="3200">
                <a:latin typeface="+mn-lt"/>
              </a:rPr>
              <a:t>    an </a:t>
            </a:r>
            <a:r>
              <a:rPr lang="de-DE" sz="3200">
                <a:latin typeface="+mn-lt"/>
              </a:rPr>
              <a:t>arc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between</a:t>
            </a:r>
            <a:r>
              <a:rPr lang="de-DE" sz="3200">
                <a:latin typeface="+mn-lt"/>
              </a:rPr>
              <a:t> x </a:t>
            </a:r>
            <a:r>
              <a:rPr lang="de-DE" sz="3200">
                <a:latin typeface="+mn-lt"/>
              </a:rPr>
              <a:t>and</a:t>
            </a:r>
            <a:r>
              <a:rPr lang="de-DE" sz="3200">
                <a:latin typeface="+mn-lt"/>
              </a:rPr>
              <a:t> y </a:t>
            </a:r>
            <a:r>
              <a:rPr lang="de-DE" sz="3200">
                <a:latin typeface="+mn-lt"/>
              </a:rPr>
              <a:t>is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only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included</a:t>
            </a:r>
            <a:r>
              <a:rPr lang="de-DE" sz="3200">
                <a:latin typeface="+mn-lt"/>
              </a:rPr>
              <a:t> </a:t>
            </a:r>
            <a:r>
              <a:rPr lang="de-DE" sz="3200">
                <a:latin typeface="+mn-lt"/>
              </a:rPr>
              <a:t>if</a:t>
            </a:r>
            <a:br>
              <a:rPr lang="de-DE" sz="3200">
                <a:latin typeface="+mn-lt"/>
              </a:rPr>
            </a:br>
            <a:r>
              <a:rPr lang="de-DE" sz="3200">
                <a:latin typeface="+mn-lt"/>
              </a:rPr>
              <a:t> 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d>
                        <m:dPr>
                          <m:begChr m:val="|"/>
                          <m:endChr m:val="|"/>
                          <m:ctrlPr>
                            <a:rPr lang="de-DE" sz="32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3200" b="0" i="1">
                              <a:latin typeface="Cambria Math"/>
                            </a:rPr>
                            <m:t>𝑥</m:t>
                          </m:r>
                          <m:sSub>
                            <m:sSubPr>
                              <m:ctrlPr>
                                <a:rPr lang="de-DE" sz="32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3200" b="0" i="1">
                                  <a:latin typeface="Cambria Math"/>
                                </a:rPr>
                                <m:t>&lt;</m:t>
                              </m:r>
                            </m:e>
                            <m:sub>
                              <m:r>
                                <m:rPr/>
                                <a:rPr lang="de-DE" sz="3200" b="0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3200" b="0" i="1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m:rPr/>
                        <a:rPr lang="de-DE" sz="3200" b="0" i="1">
                          <a:latin typeface="Cambria Math"/>
                        </a:rPr>
                        <m:t>≥</m:t>
                      </m:r>
                      <m:sSub>
                        <m:sSubPr>
                          <m:ctrlPr>
                            <a:rPr lang="de-DE" sz="32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3200" b="0" i="1">
                              <a:latin typeface="Cambria Math"/>
                            </a:rPr>
                            <m:t>𝜏</m:t>
                          </m:r>
                        </m:e>
                        <m:sub>
                          <m:sSub>
                            <m:sSubPr>
                              <m:ctrlPr>
                                <a:rPr lang="de-DE" sz="32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3200" b="0" i="1">
                                  <a:latin typeface="Cambria Math"/>
                                </a:rPr>
                                <m:t>&gt;</m:t>
                              </m:r>
                            </m:e>
                            <m:sub>
                              <m:r>
                                <m:rPr/>
                                <a:rPr lang="de-DE" sz="3200" b="0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</m:sub>
                      </m:sSub>
                      <m:r>
                        <m:rPr/>
                        <a:rPr lang="de-DE" sz="3200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sz="3200" b="0" i="1">
                          <a:latin typeface="Cambria Math"/>
                          <a:ea typeface="Cambria Math"/>
                        </a:rPr>
                        <m:t>∧ </m:t>
                      </m:r>
                      <m:d>
                        <m:dPr>
                          <m:begChr m:val="|"/>
                          <m:endChr m:val="|"/>
                          <m:ctrlPr>
                            <a:rPr lang="de-DE" sz="32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3200" i="1">
                              <a:latin typeface="Cambria Math"/>
                            </a:rPr>
                            <m:t>𝑥</m:t>
                          </m:r>
                          <m:sSub>
                            <m:sSubPr>
                              <m:ctrlPr>
                                <a:rPr lang="de-DE" sz="32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320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3200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r>
                            <m:rPr/>
                            <a:rPr lang="de-DE" sz="3200" i="1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m:rPr/>
                        <a:rPr lang="de-DE" sz="3200" i="1">
                          <a:latin typeface="Cambria Math"/>
                        </a:rPr>
                        <m:t>≥</m:t>
                      </m:r>
                      <m:sSub>
                        <m:sSubPr>
                          <m:ctrlPr>
                            <a:rPr lang="de-DE" sz="32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sz="3200" i="1">
                              <a:latin typeface="Cambria Math"/>
                            </a:rPr>
                            <m:t>𝜏</m:t>
                          </m:r>
                        </m:e>
                        <m:sub>
                          <m:sSub>
                            <m:sSubPr>
                              <m:ctrlPr>
                                <a:rPr lang="de-DE" sz="32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sz="3200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sz="3200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</mc:Choice>
              <mc:Fallback/>
            </mc:AlternateContent>
            <a:br>
              <a:rPr lang="de-DE" sz="3200"/>
            </a:br>
            <a:r>
              <a:rPr lang="de-DE" sz="3200"/>
              <a:t>    </a:t>
            </a:r>
            <a:endParaRPr/>
          </a:p>
          <a:p>
            <a:pPr marL="0" indent="0">
              <a:buNone/>
              <a:defRPr/>
            </a:pPr>
            <a:endParaRPr lang="de-DE" sz="2000"/>
          </a:p>
        </p:txBody>
      </p:sp>
      <p:cxnSp>
        <p:nvCxnSpPr>
          <p:cNvPr id="7" name="Gerader Verbinder 6" hidden="0"/>
          <p:cNvCxnSpPr>
            <a:cxnSpLocks/>
          </p:cNvCxnSpPr>
          <p:nvPr isPhoto="0" userDrawn="0"/>
        </p:nvCxnSpPr>
        <p:spPr bwMode="auto">
          <a:xfrm flipH="1">
            <a:off x="7167153" y="957943"/>
            <a:ext cx="1" cy="2430972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elle 8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7567746" y="2864860"/>
          <a:ext cx="3866610" cy="228092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644435"/>
                <a:gridCol w="644435"/>
                <a:gridCol w="644435"/>
                <a:gridCol w="644435"/>
                <a:gridCol w="644435"/>
                <a:gridCol w="644435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"/>
                              </m:oMathParaPr>
                              <m:oMath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de-DE" sz="1600" b="1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de-DE" sz="1600" b="1" i="1">
                                            <a:latin typeface="Cambria Math"/>
                                            <a:ea typeface="Cambria Math"/>
                                            <a:cs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/>
                                          <a:rPr lang="de-DE" sz="1600" b="1" i="1">
                                            <a:latin typeface="Cambria Math"/>
                                            <a:ea typeface="Cambria Math"/>
                                          </a:rPr>
                                          <m:t>⇒</m:t>
                                        </m:r>
                                      </m:e>
                                      <m:sub>
                                        <m:r>
                                          <m:rPr/>
                                          <a:rPr lang="de-DE" sz="1600" b="1" i="1">
                                            <a:latin typeface="Cambria Math"/>
                                          </a:rPr>
                                          <m:t>𝑳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b="1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e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0.93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0.83</a:t>
                      </a:r>
                      <a:r>
                        <a:rPr lang="de-DE" sz="1100" b="0">
                          <a:solidFill>
                            <a:srgbClr val="FF0000"/>
                          </a:solidFill>
                        </a:rPr>
                        <a:t> 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-0.92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0.92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/>
                    </a:p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de-DE" sz="1100" b="0" strike="sngStrike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0.92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-0.93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0.80</a:t>
                      </a:r>
                      <a:r>
                        <a:rPr lang="de-DE" sz="1100" b="0">
                          <a:solidFill>
                            <a:srgbClr val="FF0000"/>
                          </a:solidFill>
                        </a:rPr>
                        <a:t> 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0.93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e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-0.83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 lang="de-DE" sz="1100" b="0" strike="sngStrike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-0.92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 lang="de-DE" sz="1100" b="0" strike="sngStrike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-0.92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 lang="de-DE" sz="1100" b="0" strike="sngStrike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 strike="sngStrike">
                          <a:solidFill>
                            <a:srgbClr val="FF0000"/>
                          </a:solidFill>
                        </a:rPr>
                        <a:t>-0.93</a:t>
                      </a:r>
                      <a:r>
                        <a:rPr lang="de-DE" sz="1100" b="0" strike="noStrike">
                          <a:solidFill>
                            <a:srgbClr val="FF0000"/>
                          </a:solidFill>
                        </a:rPr>
                        <a:t> 0</a:t>
                      </a:r>
                      <a:endParaRPr lang="de-DE" sz="1100" b="0" strike="sngStrike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1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elle 10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9309462" y="957943"/>
          <a:ext cx="2124894" cy="182880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354149"/>
                <a:gridCol w="354149"/>
                <a:gridCol w="354149"/>
                <a:gridCol w="354149"/>
                <a:gridCol w="354149"/>
                <a:gridCol w="354149"/>
              </a:tblGrid>
              <a:tr h="255451">
                <a:tc>
                  <a:txBody>
                    <a:bodyPr/>
                    <a:p>
                      <a:pPr algn="ctr">
                        <a:defRPr/>
                      </a:pPr>
                      <mc:AlternateContent xmlns:mc="http://schemas.openxmlformats.org/markup-compatibility/2006" xmlns:m="http://schemas.openxmlformats.org/officeDocument/2006/math">
                        <mc:Choice xmlns:a14="http://schemas.microsoft.com/office/drawing/2010/main" Requires="a14">
                          <a14:m>
                            <m:oMathPara>
                              <m:oMathParaPr>
                                <m:jc m:val="centerGroup"/>
                              </m:oMathParaPr>
                              <m:oMath>
                                <m:sSub>
                                  <m:sSubPr>
                                    <m:ctrlPr>
                                      <a:rPr lang="de-DE" sz="1200" b="0" i="1">
                                        <a:latin typeface="Cambria Math"/>
                                        <a:ea typeface="Cambria Math"/>
                                        <a:cs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/>
                                      <a:rPr lang="de-DE" sz="1200" b="0" i="1">
                                        <a:latin typeface="Cambria Math"/>
                                      </a:rPr>
                                      <m:t>&gt;</m:t>
                                    </m:r>
                                  </m:e>
                                  <m:sub>
                                    <m:r>
                                      <m:rPr/>
                                      <a:rPr lang="de-DE" sz="1200" b="0" i="1">
                                        <a:latin typeface="Cambria Math"/>
                                      </a:rPr>
                                      <m:t>𝐿</m:t>
                                    </m:r>
                                  </m:sub>
                                </m:sSub>
                              </m:oMath>
                            </m:oMathPara>
                          </a14:m>
                        </mc:Choice>
                        <mc:Fallback/>
                      </mc:AlternateContent>
                      <a:endParaRPr lang="de-DE" sz="1200" b="0"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a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b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c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d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e</a:t>
                      </a:r>
                      <a:endParaRPr/>
                    </a:p>
                  </a:txBody>
                  <a:tcPr>
                    <a:solidFill>
                      <a:srgbClr val="009440"/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a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13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5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b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c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11</a:t>
                      </a:r>
                      <a:endParaRPr/>
                    </a:p>
                  </a:txBody>
                  <a:tcPr>
                    <a:solidFill>
                      <a:srgbClr val="009440">
                        <a:alpha val="30195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d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200" b="0" strike="sngStrike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de-DE" sz="1200" b="0"/>
                        <a:t>0</a:t>
                      </a:r>
                      <a:endParaRPr/>
                    </a:p>
                    <a:p>
                      <a:pPr algn="ctr">
                        <a:defRPr/>
                      </a:pPr>
                      <a:endParaRPr lang="de-DE" sz="1200" b="0" strike="sngStrike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13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  <a:tr h="255451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/>
                        <a:t>e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200" b="0"/>
                        <a:t>0</a:t>
                      </a:r>
                      <a:endParaRPr/>
                    </a:p>
                  </a:txBody>
                  <a:tcPr>
                    <a:solidFill>
                      <a:srgbClr val="009440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Textfeld 2" hidden="0"/>
          <p:cNvSpPr txBox="1"/>
          <p:nvPr isPhoto="0" userDrawn="0"/>
        </p:nvSpPr>
        <p:spPr bwMode="auto">
          <a:xfrm>
            <a:off x="769861" y="3706972"/>
            <a:ext cx="2828467" cy="1524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b="1">
                <a:solidFill>
                  <a:srgbClr val="009440"/>
                </a:solidFill>
              </a:rPr>
              <a:t>Ex. 2: </a:t>
            </a:r>
            <a:endParaRPr/>
          </a:p>
          <a:p>
            <a:pPr>
              <a:defRPr/>
            </a:pPr>
            <a:r>
              <a:rPr lang="de-DE"/>
              <a:t>Setting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latin typeface="Cambria Math"/>
                            </a:rPr>
                            <m:t>𝜏</m:t>
                          </m:r>
                        </m:e>
                        <m:sub>
                          <m:sSub>
                            <m:sSub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&gt;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𝐿</m:t>
                              </m:r>
                            </m:sub>
                          </m:sSub>
                        </m:sub>
                      </m:sSub>
                      <m:r>
                        <m:rPr/>
                        <a:rPr lang="de-DE" i="1">
                          <a:latin typeface="Cambria Math"/>
                          <a:ea typeface="Cambria Math"/>
                        </a:rPr>
                        <m:t>=5</m:t>
                      </m:r>
                    </m:oMath>
                  </m:oMathPara>
                </a14:m>
              </mc:Choice>
              <mc:Fallback/>
            </mc:AlternateContent>
            <a:r>
              <a:rPr lang="de-DE">
                <a:ea typeface="Cambria Math"/>
              </a:rPr>
              <a:t>  and  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latin typeface="Cambria Math"/>
                            </a:rPr>
                            <m:t>𝜏</m:t>
                          </m:r>
                        </m:e>
                        <m:sub>
                          <m:sSub>
                            <m:sSub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i="1">
                                  <a:latin typeface="Cambria Math"/>
                                  <a:ea typeface="Cambria Math"/>
                                </a:rPr>
                                <m:t>⇒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</m:sub>
                      </m:sSub>
                      <m:r>
                        <m:rPr/>
                        <a:rPr lang="de-DE" i="1">
                          <a:latin typeface="Cambria Math"/>
                        </a:rPr>
                        <m:t>=0.9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  <a:p>
            <a:pPr>
              <a:defRPr/>
            </a:pPr>
            <a:r>
              <a:rPr lang="de-DE"/>
              <a:t>yields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following</a:t>
            </a:r>
            <a:r>
              <a:rPr lang="de-DE"/>
              <a:t> </a:t>
            </a:r>
            <a:r>
              <a:rPr lang="de-DE"/>
              <a:t>dependency</a:t>
            </a:r>
            <a:r>
              <a:rPr lang="de-DE"/>
              <a:t> </a:t>
            </a:r>
            <a:r>
              <a:rPr lang="de-DE"/>
              <a:t>graph</a:t>
            </a:r>
            <a:r>
              <a:rPr lang="de-DE"/>
              <a:t>:</a:t>
            </a:r>
            <a:endParaRPr/>
          </a:p>
        </p:txBody>
      </p:sp>
      <p:sp>
        <p:nvSpPr>
          <p:cNvPr id="14" name="Textfeld 13" hidden="0"/>
          <p:cNvSpPr txBox="1"/>
          <p:nvPr isPhoto="0" userDrawn="0"/>
        </p:nvSpPr>
        <p:spPr bwMode="auto">
          <a:xfrm>
            <a:off x="5204520" y="4756257"/>
            <a:ext cx="345150" cy="334421"/>
          </a:xfrm>
          <a:prstGeom prst="rect">
            <a:avLst/>
          </a:prstGeom>
          <a:noFill/>
          <a:ln w="28575">
            <a:solidFill>
              <a:srgbClr val="3B7600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c</a:t>
            </a:r>
            <a:endParaRPr/>
          </a:p>
        </p:txBody>
      </p:sp>
      <p:sp>
        <p:nvSpPr>
          <p:cNvPr id="15" name="Textfeld 14" hidden="0"/>
          <p:cNvSpPr txBox="1"/>
          <p:nvPr isPhoto="0" userDrawn="0"/>
        </p:nvSpPr>
        <p:spPr bwMode="auto">
          <a:xfrm>
            <a:off x="4038600" y="4750386"/>
            <a:ext cx="345150" cy="334421"/>
          </a:xfrm>
          <a:prstGeom prst="rect">
            <a:avLst/>
          </a:prstGeom>
          <a:noFill/>
          <a:ln w="28575">
            <a:solidFill>
              <a:srgbClr val="3B7600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a</a:t>
            </a:r>
            <a:endParaRPr/>
          </a:p>
        </p:txBody>
      </p:sp>
      <p:sp>
        <p:nvSpPr>
          <p:cNvPr id="16" name="Textfeld 15" hidden="0"/>
          <p:cNvSpPr txBox="1"/>
          <p:nvPr isPhoto="0" userDrawn="0"/>
        </p:nvSpPr>
        <p:spPr bwMode="auto">
          <a:xfrm>
            <a:off x="5202222" y="4005320"/>
            <a:ext cx="345150" cy="334421"/>
          </a:xfrm>
          <a:prstGeom prst="rect">
            <a:avLst/>
          </a:prstGeom>
          <a:noFill/>
          <a:ln w="28575">
            <a:solidFill>
              <a:srgbClr val="3B7600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b</a:t>
            </a:r>
            <a:endParaRPr/>
          </a:p>
        </p:txBody>
      </p:sp>
      <p:cxnSp>
        <p:nvCxnSpPr>
          <p:cNvPr id="17" name="Gerade Verbindung mit Pfeil 16" hidden="0"/>
          <p:cNvCxnSpPr>
            <a:cxnSpLocks/>
            <a:endCxn id="18" idx="1"/>
          </p:cNvCxnSpPr>
          <p:nvPr isPhoto="0" userDrawn="0"/>
        </p:nvCxnSpPr>
        <p:spPr bwMode="auto">
          <a:xfrm flipV="1">
            <a:off x="5550921" y="4926154"/>
            <a:ext cx="819518" cy="7983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Textfeld 17" hidden="0"/>
          <p:cNvSpPr txBox="1"/>
          <p:nvPr isPhoto="0" userDrawn="0"/>
        </p:nvSpPr>
        <p:spPr bwMode="auto">
          <a:xfrm>
            <a:off x="6370438" y="4758943"/>
            <a:ext cx="345150" cy="334421"/>
          </a:xfrm>
          <a:prstGeom prst="rect">
            <a:avLst/>
          </a:prstGeom>
          <a:noFill/>
          <a:ln w="28575">
            <a:solidFill>
              <a:srgbClr val="3B7600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e</a:t>
            </a:r>
            <a:endParaRPr/>
          </a:p>
        </p:txBody>
      </p:sp>
      <p:cxnSp>
        <p:nvCxnSpPr>
          <p:cNvPr id="19" name="Gerade Verbindung mit Pfeil 18" hidden="0"/>
          <p:cNvCxnSpPr>
            <a:cxnSpLocks/>
            <a:endCxn id="18" idx="1"/>
          </p:cNvCxnSpPr>
          <p:nvPr isPhoto="0" userDrawn="0"/>
        </p:nvCxnSpPr>
        <p:spPr bwMode="auto">
          <a:xfrm flipV="1">
            <a:off x="5547370" y="4926154"/>
            <a:ext cx="823068" cy="1722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" name="Gerade Verbindung mit Pfeil 19" hidden="0"/>
          <p:cNvCxnSpPr>
            <a:cxnSpLocks/>
            <a:endCxn id="16" idx="1"/>
          </p:cNvCxnSpPr>
          <p:nvPr isPhoto="0" userDrawn="0"/>
        </p:nvCxnSpPr>
        <p:spPr bwMode="auto">
          <a:xfrm flipV="1">
            <a:off x="4395043" y="4172529"/>
            <a:ext cx="807178" cy="75109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" name="Gerade Verbindung mit Pfeil 22" hidden="0"/>
          <p:cNvCxnSpPr>
            <a:cxnSpLocks/>
            <a:stCxn id="15" idx="3"/>
          </p:cNvCxnSpPr>
          <p:nvPr isPhoto="0" userDrawn="0"/>
        </p:nvCxnSpPr>
        <p:spPr bwMode="auto">
          <a:xfrm>
            <a:off x="4383750" y="4917598"/>
            <a:ext cx="819621" cy="271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" name="Gerade Verbindung mit Pfeil 24" hidden="0"/>
          <p:cNvCxnSpPr>
            <a:cxnSpLocks/>
            <a:stCxn id="15" idx="3"/>
          </p:cNvCxnSpPr>
          <p:nvPr isPhoto="0" userDrawn="0"/>
        </p:nvCxnSpPr>
        <p:spPr bwMode="auto">
          <a:xfrm>
            <a:off x="4383750" y="4917598"/>
            <a:ext cx="809469" cy="80972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7" name="Gerade Verbindung mit Pfeil 26" hidden="0"/>
          <p:cNvCxnSpPr>
            <a:cxnSpLocks/>
            <a:stCxn id="16" idx="3"/>
            <a:endCxn id="18" idx="1"/>
          </p:cNvCxnSpPr>
          <p:nvPr isPhoto="0" userDrawn="0"/>
        </p:nvCxnSpPr>
        <p:spPr bwMode="auto">
          <a:xfrm>
            <a:off x="5547370" y="4172529"/>
            <a:ext cx="823068" cy="75362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Textfeld 12" hidden="0"/>
          <p:cNvSpPr txBox="1"/>
          <p:nvPr isPhoto="0" userDrawn="0"/>
        </p:nvSpPr>
        <p:spPr bwMode="auto">
          <a:xfrm>
            <a:off x="5204520" y="5559000"/>
            <a:ext cx="345150" cy="334421"/>
          </a:xfrm>
          <a:prstGeom prst="rect">
            <a:avLst/>
          </a:prstGeom>
          <a:solidFill>
            <a:schemeClr val="bg1"/>
          </a:solidFill>
          <a:ln w="28575">
            <a:solidFill>
              <a:srgbClr val="3B7600"/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/>
              <a:t>d</a:t>
            </a:r>
            <a:endParaRPr/>
          </a:p>
        </p:txBody>
      </p:sp>
      <p:cxnSp>
        <p:nvCxnSpPr>
          <p:cNvPr id="72" name="Gerader Verbinder 71" hidden="0"/>
          <p:cNvCxnSpPr>
            <a:cxnSpLocks/>
          </p:cNvCxnSpPr>
          <p:nvPr isPhoto="0" userDrawn="0"/>
        </p:nvCxnSpPr>
        <p:spPr bwMode="auto">
          <a:xfrm flipH="1">
            <a:off x="769861" y="3388915"/>
            <a:ext cx="6226362" cy="0"/>
          </a:xfrm>
          <a:prstGeom prst="line">
            <a:avLst/>
          </a:prstGeom>
          <a:ln>
            <a:solidFill>
              <a:srgbClr val="0094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el 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Example</a:t>
            </a:r>
            <a:r>
              <a:rPr lang="de-DE"/>
              <a:t> </a:t>
            </a:r>
            <a:r>
              <a:rPr lang="de-DE"/>
              <a:t>elevator</a:t>
            </a:r>
            <a:r>
              <a:rPr lang="de-DE"/>
              <a:t> </a:t>
            </a:r>
            <a:r>
              <a:rPr lang="de-DE"/>
              <a:t>control</a:t>
            </a:r>
            <a:r>
              <a:rPr lang="de-DE"/>
              <a:t> – </a:t>
            </a:r>
            <a:r>
              <a:rPr lang="de-DE"/>
              <a:t>both</a:t>
            </a:r>
            <a:r>
              <a:rPr lang="de-DE"/>
              <a:t> </a:t>
            </a:r>
            <a:r>
              <a:rPr lang="de-DE"/>
              <a:t>perspectives</a:t>
            </a:r>
            <a:r>
              <a:rPr lang="de-DE"/>
              <a:t> </a:t>
            </a:r>
            <a:r>
              <a:rPr lang="de-DE"/>
              <a:t>play</a:t>
            </a:r>
            <a:r>
              <a:rPr lang="de-DE"/>
              <a:t> a </a:t>
            </a:r>
            <a:r>
              <a:rPr lang="de-DE"/>
              <a:t>role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CB71A7B2-4488-4B68-87A7-E6084DA1452D}" type="slidenum">
              <a:rPr lang="de-DE"/>
              <a:t/>
            </a:fld>
            <a:endParaRPr lang="de-DE"/>
          </a:p>
        </p:txBody>
      </p:sp>
      <p:graphicFrame>
        <p:nvGraphicFramePr>
          <p:cNvPr id="4" name="Diagramm 3" hidden="0"/>
          <p:cNvGraphicFramePr>
            <a:graphicFrameLocks xmlns:a="http://schemas.openxmlformats.org/drawingml/2006/main"/>
          </p:cNvGraphicFramePr>
          <p:nvPr isPhoto="0" userDrawn="0"/>
        </p:nvGraphicFramePr>
        <p:xfrm>
          <a:off x="383117" y="1004711"/>
          <a:ext cx="11425768" cy="4820355"/>
          <a:chOff x="0" y="0"/>
          <a:chExt cx="11425768" cy="4820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5" r:qs="rId6" r:cs="rId4"/>
          </a:graphicData>
        </a:graphic>
      </p:graphicFrame>
      <p:grpSp>
        <p:nvGrpSpPr>
          <p:cNvPr id="102" name="Gruppieren 101" hidden="0"/>
          <p:cNvGrpSpPr/>
          <p:nvPr isPhoto="0" userDrawn="0"/>
        </p:nvGrpSpPr>
        <p:grpSpPr bwMode="auto">
          <a:xfrm>
            <a:off x="6734277" y="3265013"/>
            <a:ext cx="464048" cy="1954501"/>
            <a:chOff x="6676490" y="3372650"/>
            <a:chExt cx="659972" cy="1954501"/>
          </a:xfrm>
        </p:grpSpPr>
        <p:sp>
          <p:nvSpPr>
            <p:cNvPr id="39" name="Abgerundetes Rechteck 38" hidden="0"/>
            <p:cNvSpPr/>
            <p:nvPr isPhoto="0" userDrawn="0"/>
          </p:nvSpPr>
          <p:spPr bwMode="auto">
            <a:xfrm>
              <a:off x="6676490" y="3372650"/>
              <a:ext cx="647272" cy="318499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de-DE"/>
                <a:t>4</a:t>
              </a:r>
              <a:endParaRPr/>
            </a:p>
          </p:txBody>
        </p:sp>
        <p:sp>
          <p:nvSpPr>
            <p:cNvPr id="40" name="Abgerundetes Rechteck 39" hidden="0"/>
            <p:cNvSpPr/>
            <p:nvPr isPhoto="0" userDrawn="0"/>
          </p:nvSpPr>
          <p:spPr bwMode="auto">
            <a:xfrm>
              <a:off x="6676490" y="3912295"/>
              <a:ext cx="647272" cy="318499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de-DE"/>
                <a:t>3</a:t>
              </a:r>
              <a:endParaRPr/>
            </a:p>
          </p:txBody>
        </p:sp>
        <p:sp>
          <p:nvSpPr>
            <p:cNvPr id="41" name="Abgerundetes Rechteck 40" hidden="0"/>
            <p:cNvSpPr/>
            <p:nvPr isPhoto="0" userDrawn="0"/>
          </p:nvSpPr>
          <p:spPr bwMode="auto">
            <a:xfrm>
              <a:off x="6676490" y="4485205"/>
              <a:ext cx="647272" cy="318499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de-DE"/>
                <a:t>2</a:t>
              </a:r>
              <a:endParaRPr/>
            </a:p>
          </p:txBody>
        </p:sp>
        <p:sp>
          <p:nvSpPr>
            <p:cNvPr id="42" name="Abgerundetes Rechteck 41" hidden="0"/>
            <p:cNvSpPr/>
            <p:nvPr isPhoto="0" userDrawn="0"/>
          </p:nvSpPr>
          <p:spPr bwMode="auto">
            <a:xfrm>
              <a:off x="6676490" y="5008652"/>
              <a:ext cx="647272" cy="318499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de-DE"/>
                <a:t>1</a:t>
              </a:r>
              <a:endParaRPr/>
            </a:p>
          </p:txBody>
        </p:sp>
        <p:cxnSp>
          <p:nvCxnSpPr>
            <p:cNvPr id="44" name="Gekrümmter Verbinder 43" hidden="0"/>
            <p:cNvCxnSpPr>
              <a:cxnSpLocks/>
              <a:stCxn id="40" idx="1"/>
              <a:endCxn id="39" idx="1"/>
            </p:cNvCxnSpPr>
            <p:nvPr isPhoto="0" userDrawn="0"/>
          </p:nvCxnSpPr>
          <p:spPr bwMode="auto">
            <a:xfrm rot="10800000">
              <a:off x="6676490" y="3531901"/>
              <a:ext cx="12700" cy="539645"/>
            </a:xfrm>
            <a:prstGeom prst="curvedConnector3">
              <a:avLst>
                <a:gd name="adj1" fmla="val 1800000"/>
              </a:avLst>
            </a:prstGeom>
            <a:ln w="34925">
              <a:solidFill>
                <a:schemeClr val="accent3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krümmter Verbinder 47" hidden="0"/>
            <p:cNvCxnSpPr>
              <a:cxnSpLocks/>
              <a:stCxn id="41" idx="1"/>
              <a:endCxn id="40" idx="1"/>
            </p:cNvCxnSpPr>
            <p:nvPr isPhoto="0" userDrawn="0"/>
          </p:nvCxnSpPr>
          <p:spPr bwMode="auto">
            <a:xfrm rot="10800000">
              <a:off x="6676490" y="4071545"/>
              <a:ext cx="12700" cy="572910"/>
            </a:xfrm>
            <a:prstGeom prst="curvedConnector3">
              <a:avLst>
                <a:gd name="adj1" fmla="val 1800000"/>
              </a:avLst>
            </a:prstGeom>
            <a:ln w="34925">
              <a:solidFill>
                <a:schemeClr val="accent3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krümmter Verbinder 51" hidden="0"/>
            <p:cNvCxnSpPr>
              <a:cxnSpLocks/>
              <a:stCxn id="42" idx="1"/>
              <a:endCxn id="41" idx="1"/>
            </p:cNvCxnSpPr>
            <p:nvPr isPhoto="0" userDrawn="0"/>
          </p:nvCxnSpPr>
          <p:spPr bwMode="auto">
            <a:xfrm rot="10800000">
              <a:off x="6676490" y="4644456"/>
              <a:ext cx="12700" cy="523447"/>
            </a:xfrm>
            <a:prstGeom prst="curvedConnector3">
              <a:avLst>
                <a:gd name="adj1" fmla="val 1800000"/>
              </a:avLst>
            </a:prstGeom>
            <a:ln w="34925">
              <a:solidFill>
                <a:schemeClr val="accent3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krümmter Verbinder 55" hidden="0"/>
            <p:cNvCxnSpPr>
              <a:cxnSpLocks/>
              <a:stCxn id="42" idx="1"/>
              <a:endCxn id="40" idx="1"/>
            </p:cNvCxnSpPr>
            <p:nvPr isPhoto="0" userDrawn="0"/>
          </p:nvCxnSpPr>
          <p:spPr bwMode="auto">
            <a:xfrm rot="10800000">
              <a:off x="6676490" y="4071546"/>
              <a:ext cx="12700" cy="1096357"/>
            </a:xfrm>
            <a:prstGeom prst="curvedConnector3">
              <a:avLst>
                <a:gd name="adj1" fmla="val 3337496"/>
              </a:avLst>
            </a:prstGeom>
            <a:ln w="34925">
              <a:solidFill>
                <a:schemeClr val="accent3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krümmter Verbinder 64" hidden="0"/>
            <p:cNvCxnSpPr>
              <a:cxnSpLocks/>
              <a:stCxn id="41" idx="1"/>
              <a:endCxn id="39" idx="1"/>
            </p:cNvCxnSpPr>
            <p:nvPr isPhoto="0" userDrawn="0"/>
          </p:nvCxnSpPr>
          <p:spPr bwMode="auto">
            <a:xfrm rot="10800000">
              <a:off x="6676490" y="3531901"/>
              <a:ext cx="12700" cy="1112555"/>
            </a:xfrm>
            <a:prstGeom prst="curvedConnector3">
              <a:avLst>
                <a:gd name="adj1" fmla="val 3300000"/>
              </a:avLst>
            </a:prstGeom>
            <a:ln w="34925">
              <a:solidFill>
                <a:schemeClr val="accent3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krümmter Verbinder 68" hidden="0"/>
            <p:cNvCxnSpPr>
              <a:cxnSpLocks/>
              <a:stCxn id="42" idx="1"/>
              <a:endCxn id="39" idx="1"/>
            </p:cNvCxnSpPr>
            <p:nvPr isPhoto="0" userDrawn="0"/>
          </p:nvCxnSpPr>
          <p:spPr bwMode="auto">
            <a:xfrm rot="10800000">
              <a:off x="6676490" y="3531900"/>
              <a:ext cx="12700" cy="1636002"/>
            </a:xfrm>
            <a:prstGeom prst="curvedConnector3">
              <a:avLst>
                <a:gd name="adj1" fmla="val 4612504"/>
              </a:avLst>
            </a:prstGeom>
            <a:ln w="34925">
              <a:solidFill>
                <a:schemeClr val="accent3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Gekrümmter Verbinder 72" hidden="0"/>
            <p:cNvCxnSpPr>
              <a:cxnSpLocks/>
              <a:stCxn id="40" idx="3"/>
              <a:endCxn id="39" idx="3"/>
            </p:cNvCxnSpPr>
            <p:nvPr isPhoto="0" userDrawn="0"/>
          </p:nvCxnSpPr>
          <p:spPr bwMode="auto">
            <a:xfrm flipV="1">
              <a:off x="7323762" y="3531900"/>
              <a:ext cx="12700" cy="539645"/>
            </a:xfrm>
            <a:prstGeom prst="curvedConnector3">
              <a:avLst>
                <a:gd name="adj1" fmla="val 1800000"/>
              </a:avLst>
            </a:prstGeom>
            <a:ln w="34925">
              <a:solidFill>
                <a:schemeClr val="accent3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Gekrümmter Verbinder 73" hidden="0"/>
            <p:cNvCxnSpPr>
              <a:cxnSpLocks/>
              <a:stCxn id="41" idx="3"/>
              <a:endCxn id="40" idx="3"/>
            </p:cNvCxnSpPr>
            <p:nvPr isPhoto="0" userDrawn="0"/>
          </p:nvCxnSpPr>
          <p:spPr bwMode="auto">
            <a:xfrm flipV="1">
              <a:off x="7323762" y="4071545"/>
              <a:ext cx="12700" cy="572910"/>
            </a:xfrm>
            <a:prstGeom prst="curvedConnector3">
              <a:avLst>
                <a:gd name="adj1" fmla="val 1800000"/>
              </a:avLst>
            </a:prstGeom>
            <a:ln w="34925">
              <a:solidFill>
                <a:schemeClr val="accent3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Gekrümmter Verbinder 74" hidden="0"/>
            <p:cNvCxnSpPr>
              <a:cxnSpLocks/>
              <a:stCxn id="42" idx="3"/>
              <a:endCxn id="41" idx="3"/>
            </p:cNvCxnSpPr>
            <p:nvPr isPhoto="0" userDrawn="0"/>
          </p:nvCxnSpPr>
          <p:spPr bwMode="auto">
            <a:xfrm flipV="1">
              <a:off x="7323762" y="4644455"/>
              <a:ext cx="12700" cy="523447"/>
            </a:xfrm>
            <a:prstGeom prst="curvedConnector3">
              <a:avLst>
                <a:gd name="adj1" fmla="val 1800000"/>
              </a:avLst>
            </a:prstGeom>
            <a:ln w="34925">
              <a:solidFill>
                <a:schemeClr val="accent3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Gekrümmter Verbinder 75" hidden="0"/>
            <p:cNvCxnSpPr>
              <a:cxnSpLocks/>
              <a:stCxn id="42" idx="3"/>
              <a:endCxn id="40" idx="3"/>
            </p:cNvCxnSpPr>
            <p:nvPr isPhoto="0" userDrawn="0"/>
          </p:nvCxnSpPr>
          <p:spPr bwMode="auto">
            <a:xfrm flipV="1">
              <a:off x="7323762" y="4071545"/>
              <a:ext cx="12700" cy="1096357"/>
            </a:xfrm>
            <a:prstGeom prst="curvedConnector3">
              <a:avLst>
                <a:gd name="adj1" fmla="val 2812504"/>
              </a:avLst>
            </a:prstGeom>
            <a:ln w="34925">
              <a:solidFill>
                <a:schemeClr val="accent3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Gekrümmter Verbinder 76" hidden="0"/>
            <p:cNvCxnSpPr>
              <a:cxnSpLocks/>
              <a:stCxn id="41" idx="3"/>
              <a:endCxn id="39" idx="3"/>
            </p:cNvCxnSpPr>
            <p:nvPr isPhoto="0" userDrawn="0"/>
          </p:nvCxnSpPr>
          <p:spPr bwMode="auto">
            <a:xfrm flipV="1">
              <a:off x="7323762" y="3531900"/>
              <a:ext cx="12700" cy="1112555"/>
            </a:xfrm>
            <a:prstGeom prst="curvedConnector3">
              <a:avLst>
                <a:gd name="adj1" fmla="val 2625000"/>
              </a:avLst>
            </a:prstGeom>
            <a:ln w="34925">
              <a:solidFill>
                <a:schemeClr val="accent3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Gekrümmter Verbinder 77" hidden="0"/>
            <p:cNvCxnSpPr>
              <a:cxnSpLocks/>
              <a:stCxn id="42" idx="3"/>
              <a:endCxn id="39" idx="3"/>
            </p:cNvCxnSpPr>
            <p:nvPr isPhoto="0" userDrawn="0"/>
          </p:nvCxnSpPr>
          <p:spPr bwMode="auto">
            <a:xfrm flipV="1">
              <a:off x="7323762" y="3531900"/>
              <a:ext cx="12700" cy="1636002"/>
            </a:xfrm>
            <a:prstGeom prst="curvedConnector3">
              <a:avLst>
                <a:gd name="adj1" fmla="val 3787496"/>
              </a:avLst>
            </a:prstGeom>
            <a:ln w="34925">
              <a:solidFill>
                <a:schemeClr val="accent3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Freihandform 109" hidden="0"/>
          <p:cNvSpPr/>
          <p:nvPr isPhoto="0" userDrawn="0"/>
        </p:nvSpPr>
        <p:spPr bwMode="auto">
          <a:xfrm>
            <a:off x="914400" y="3597006"/>
            <a:ext cx="2064775" cy="1746161"/>
          </a:xfrm>
          <a:custGeom>
            <a:avLst/>
            <a:gdLst>
              <a:gd name="connsiteX0" fmla="*/ 0 w 1548581"/>
              <a:gd name="connsiteY0" fmla="*/ 1476779 h 1476779"/>
              <a:gd name="connsiteX1" fmla="*/ 1150374 w 1548581"/>
              <a:gd name="connsiteY1" fmla="*/ 16689 h 1476779"/>
              <a:gd name="connsiteX2" fmla="*/ 1194619 w 1548581"/>
              <a:gd name="connsiteY2" fmla="*/ 1940 h 1476779"/>
              <a:gd name="connsiteX3" fmla="*/ 1548581 w 1548581"/>
              <a:gd name="connsiteY3" fmla="*/ 1940 h 1476779"/>
              <a:gd name="connsiteX0" fmla="*/ 0 w 1548581"/>
              <a:gd name="connsiteY0" fmla="*/ 1474839 h 1474839"/>
              <a:gd name="connsiteX1" fmla="*/ 1150374 w 1548581"/>
              <a:gd name="connsiteY1" fmla="*/ 14749 h 1474839"/>
              <a:gd name="connsiteX2" fmla="*/ 1106129 w 1548581"/>
              <a:gd name="connsiteY2" fmla="*/ 1017639 h 1474839"/>
              <a:gd name="connsiteX3" fmla="*/ 1548581 w 1548581"/>
              <a:gd name="connsiteY3" fmla="*/ 0 h 1474839"/>
              <a:gd name="connsiteX0" fmla="*/ 0 w 1548581"/>
              <a:gd name="connsiteY0" fmla="*/ 1474839 h 1474839"/>
              <a:gd name="connsiteX1" fmla="*/ 353961 w 1548581"/>
              <a:gd name="connsiteY1" fmla="*/ 1415845 h 1474839"/>
              <a:gd name="connsiteX2" fmla="*/ 1106129 w 1548581"/>
              <a:gd name="connsiteY2" fmla="*/ 1017639 h 1474839"/>
              <a:gd name="connsiteX3" fmla="*/ 1548581 w 1548581"/>
              <a:gd name="connsiteY3" fmla="*/ 0 h 1474839"/>
              <a:gd name="connsiteX0" fmla="*/ 0 w 1548581"/>
              <a:gd name="connsiteY0" fmla="*/ 1481393 h 1481393"/>
              <a:gd name="connsiteX1" fmla="*/ 353961 w 1548581"/>
              <a:gd name="connsiteY1" fmla="*/ 1422399 h 1481393"/>
              <a:gd name="connsiteX2" fmla="*/ 1179871 w 1548581"/>
              <a:gd name="connsiteY2" fmla="*/ 183534 h 1481393"/>
              <a:gd name="connsiteX3" fmla="*/ 1548581 w 1548581"/>
              <a:gd name="connsiteY3" fmla="*/ 6554 h 1481393"/>
              <a:gd name="connsiteX0" fmla="*/ 0 w 1548581"/>
              <a:gd name="connsiteY0" fmla="*/ 1487949 h 1487949"/>
              <a:gd name="connsiteX1" fmla="*/ 353961 w 1548581"/>
              <a:gd name="connsiteY1" fmla="*/ 1428955 h 1487949"/>
              <a:gd name="connsiteX2" fmla="*/ 1179871 w 1548581"/>
              <a:gd name="connsiteY2" fmla="*/ 190090 h 1487949"/>
              <a:gd name="connsiteX3" fmla="*/ 1548581 w 1548581"/>
              <a:gd name="connsiteY3" fmla="*/ 13110 h 1487949"/>
              <a:gd name="connsiteX0" fmla="*/ 0 w 1548581"/>
              <a:gd name="connsiteY0" fmla="*/ 1474839 h 1474839"/>
              <a:gd name="connsiteX1" fmla="*/ 353961 w 1548581"/>
              <a:gd name="connsiteY1" fmla="*/ 1415845 h 1474839"/>
              <a:gd name="connsiteX2" fmla="*/ 1548581 w 1548581"/>
              <a:gd name="connsiteY2" fmla="*/ 0 h 1474839"/>
              <a:gd name="connsiteX0" fmla="*/ 0 w 1548581"/>
              <a:gd name="connsiteY0" fmla="*/ 1480779 h 1480779"/>
              <a:gd name="connsiteX1" fmla="*/ 353961 w 1548581"/>
              <a:gd name="connsiteY1" fmla="*/ 1421785 h 1480779"/>
              <a:gd name="connsiteX2" fmla="*/ 1548581 w 1548581"/>
              <a:gd name="connsiteY2" fmla="*/ 5940 h 1480779"/>
              <a:gd name="connsiteX0" fmla="*/ 0 w 1548581"/>
              <a:gd name="connsiteY0" fmla="*/ 1474839 h 1474839"/>
              <a:gd name="connsiteX1" fmla="*/ 1548581 w 1548581"/>
              <a:gd name="connsiteY1" fmla="*/ 0 h 1474839"/>
              <a:gd name="connsiteX0" fmla="*/ 0 w 1548581"/>
              <a:gd name="connsiteY0" fmla="*/ 1474839 h 1474839"/>
              <a:gd name="connsiteX1" fmla="*/ 1548581 w 1548581"/>
              <a:gd name="connsiteY1" fmla="*/ 0 h 1474839"/>
              <a:gd name="connsiteX0" fmla="*/ 0 w 1548581"/>
              <a:gd name="connsiteY0" fmla="*/ 1474839 h 1474839"/>
              <a:gd name="connsiteX1" fmla="*/ 1548581 w 1548581"/>
              <a:gd name="connsiteY1" fmla="*/ 0 h 1474839"/>
              <a:gd name="connsiteX0" fmla="*/ 0 w 1548581"/>
              <a:gd name="connsiteY0" fmla="*/ 1484078 h 1484078"/>
              <a:gd name="connsiteX1" fmla="*/ 1548581 w 1548581"/>
              <a:gd name="connsiteY1" fmla="*/ 9239 h 1484078"/>
              <a:gd name="connsiteX0" fmla="*/ 0 w 1548581"/>
              <a:gd name="connsiteY0" fmla="*/ 1483471 h 1484756"/>
              <a:gd name="connsiteX1" fmla="*/ 1548581 w 1548581"/>
              <a:gd name="connsiteY1" fmla="*/ 8632 h 1484756"/>
              <a:gd name="connsiteX0" fmla="*/ 0 w 1548581"/>
              <a:gd name="connsiteY0" fmla="*/ 1491773 h 1493012"/>
              <a:gd name="connsiteX1" fmla="*/ 1548581 w 1548581"/>
              <a:gd name="connsiteY1" fmla="*/ 16934 h 1493012"/>
              <a:gd name="connsiteX0" fmla="*/ 0 w 1548581"/>
              <a:gd name="connsiteY0" fmla="*/ 1490890 h 1500653"/>
              <a:gd name="connsiteX1" fmla="*/ 1548581 w 1548581"/>
              <a:gd name="connsiteY1" fmla="*/ 16051 h 1500653"/>
              <a:gd name="connsiteX0" fmla="*/ 0 w 1548581"/>
              <a:gd name="connsiteY0" fmla="*/ 1475465 h 1486138"/>
              <a:gd name="connsiteX1" fmla="*/ 1548581 w 1548581"/>
              <a:gd name="connsiteY1" fmla="*/ 626 h 1486138"/>
              <a:gd name="connsiteX0" fmla="*/ 0 w 1548581"/>
              <a:gd name="connsiteY0" fmla="*/ 1475514 h 1476037"/>
              <a:gd name="connsiteX1" fmla="*/ 1548581 w 1548581"/>
              <a:gd name="connsiteY1" fmla="*/ 675 h 1476037"/>
              <a:gd name="connsiteX0" fmla="*/ 0 w 1548581"/>
              <a:gd name="connsiteY0" fmla="*/ 1474839 h 1475380"/>
              <a:gd name="connsiteX1" fmla="*/ 1548581 w 1548581"/>
              <a:gd name="connsiteY1" fmla="*/ 0 h 1475380"/>
              <a:gd name="connsiteX0" fmla="*/ 0 w 1548581"/>
              <a:gd name="connsiteY0" fmla="*/ 1474839 h 1474840"/>
              <a:gd name="connsiteX1" fmla="*/ 1548581 w 1548581"/>
              <a:gd name="connsiteY1" fmla="*/ 0 h 1474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48581" h="1474840" fill="norm" stroke="1" extrusionOk="0">
                <a:moveTo>
                  <a:pt x="0" y="1474839"/>
                </a:moveTo>
                <a:cubicBezTo>
                  <a:pt x="1115217" y="1476435"/>
                  <a:pt x="149748" y="14875"/>
                  <a:pt x="1548581" y="0"/>
                </a:cubicBezTo>
              </a:path>
            </a:pathLst>
          </a:custGeom>
          <a:noFill/>
          <a:ln w="101600">
            <a:solidFill>
              <a:schemeClr val="accent2"/>
            </a:solidFill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„</a:t>
            </a:r>
            <a:r>
              <a:rPr lang="de-DE">
                <a:cs typeface="Times New Roman"/>
              </a:rPr>
              <a:t>Heuristics</a:t>
            </a:r>
            <a:r>
              <a:rPr lang="de-DE">
                <a:cs typeface="Times New Roman"/>
              </a:rPr>
              <a:t> </a:t>
            </a:r>
            <a:r>
              <a:rPr lang="de-DE">
                <a:cs typeface="Times New Roman"/>
              </a:rPr>
              <a:t>Miner</a:t>
            </a:r>
            <a:r>
              <a:rPr lang="de-DE">
                <a:cs typeface="Times New Roman"/>
              </a:rPr>
              <a:t>“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12" name="Inhaltsplatzhalter 2" hidden="0"/>
          <p:cNvSpPr txBox="1"/>
          <p:nvPr isPhoto="0" userDrawn="0"/>
        </p:nvSpPr>
        <p:spPr bwMode="auto">
          <a:xfrm>
            <a:off x="160282" y="859809"/>
            <a:ext cx="7006871" cy="12556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endParaRPr lang="de-DE" sz="2000" b="1"/>
          </a:p>
          <a:p>
            <a:pPr marL="514350" indent="-514350">
              <a:buFont typeface="+mj-lt"/>
              <a:buAutoNum type="arabicPeriod" startAt="4"/>
              <a:defRPr/>
            </a:pPr>
            <a:r>
              <a:rPr lang="de-DE" sz="2000"/>
              <a:t>Last </a:t>
            </a:r>
            <a:r>
              <a:rPr lang="de-DE" sz="2000"/>
              <a:t>step</a:t>
            </a:r>
            <a:r>
              <a:rPr lang="de-DE" sz="2000"/>
              <a:t> – </a:t>
            </a:r>
            <a:r>
              <a:rPr lang="de-DE" sz="2000" i="1"/>
              <a:t>not in </a:t>
            </a:r>
            <a:r>
              <a:rPr lang="de-DE" sz="2000" i="1"/>
              <a:t>this</a:t>
            </a:r>
            <a:r>
              <a:rPr lang="de-DE" sz="2000" i="1"/>
              <a:t> </a:t>
            </a:r>
            <a:r>
              <a:rPr lang="de-DE" sz="2000" i="1"/>
              <a:t>lecture</a:t>
            </a:r>
            <a:r>
              <a:rPr lang="de-DE" sz="2000"/>
              <a:t>: 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        </a:t>
            </a:r>
            <a:r>
              <a:rPr lang="de-DE" sz="2000"/>
              <a:t>dependency</a:t>
            </a:r>
            <a:r>
              <a:rPr lang="de-DE" sz="2000"/>
              <a:t> </a:t>
            </a:r>
            <a:r>
              <a:rPr lang="de-DE" sz="2000"/>
              <a:t>graph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→ 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</a:t>
            </a:r>
            <a:r>
              <a:rPr lang="de-DE" sz="2000"/>
              <a:t>causal</a:t>
            </a:r>
            <a:r>
              <a:rPr lang="de-DE" sz="2000"/>
              <a:t> </a:t>
            </a:r>
            <a:r>
              <a:rPr lang="de-DE" sz="2000"/>
              <a:t>net</a:t>
            </a:r>
            <a:endParaRPr lang="de-DE" sz="2000"/>
          </a:p>
        </p:txBody>
      </p:sp>
      <p:pic>
        <p:nvPicPr>
          <p:cNvPr id="13" name="Grafik 1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6220047" y="2208064"/>
            <a:ext cx="4455836" cy="3409216"/>
          </a:xfrm>
          <a:prstGeom prst="rect">
            <a:avLst/>
          </a:prstGeom>
        </p:spPr>
      </p:pic>
      <p:grpSp>
        <p:nvGrpSpPr>
          <p:cNvPr id="14" name="Gruppieren 13" hidden="0"/>
          <p:cNvGrpSpPr/>
          <p:nvPr isPhoto="0" userDrawn="0"/>
        </p:nvGrpSpPr>
        <p:grpSpPr bwMode="auto">
          <a:xfrm>
            <a:off x="890766" y="2902693"/>
            <a:ext cx="3245298" cy="2508089"/>
            <a:chOff x="1430726" y="4036903"/>
            <a:chExt cx="3451400" cy="2387275"/>
          </a:xfrm>
        </p:grpSpPr>
        <p:sp>
          <p:nvSpPr>
            <p:cNvPr id="15" name="Textfeld 14" hidden="0"/>
            <p:cNvSpPr txBox="1"/>
            <p:nvPr isPhoto="0" userDrawn="0"/>
          </p:nvSpPr>
          <p:spPr bwMode="auto">
            <a:xfrm>
              <a:off x="2933928" y="4866231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c</a:t>
              </a:r>
              <a:endParaRPr/>
            </a:p>
          </p:txBody>
        </p:sp>
        <p:sp>
          <p:nvSpPr>
            <p:cNvPr id="16" name="Textfeld 15" hidden="0"/>
            <p:cNvSpPr txBox="1"/>
            <p:nvPr isPhoto="0" userDrawn="0"/>
          </p:nvSpPr>
          <p:spPr bwMode="auto">
            <a:xfrm>
              <a:off x="1430726" y="4859750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a</a:t>
              </a:r>
              <a:endParaRPr/>
            </a:p>
          </p:txBody>
        </p:sp>
        <p:sp>
          <p:nvSpPr>
            <p:cNvPr id="17" name="Textfeld 16" hidden="0"/>
            <p:cNvSpPr txBox="1"/>
            <p:nvPr isPhoto="0" userDrawn="0"/>
          </p:nvSpPr>
          <p:spPr bwMode="auto">
            <a:xfrm>
              <a:off x="2930965" y="4036903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b</a:t>
              </a:r>
              <a:endParaRPr/>
            </a:p>
          </p:txBody>
        </p:sp>
        <p:cxnSp>
          <p:nvCxnSpPr>
            <p:cNvPr id="18" name="Gerade Verbindung mit Pfeil 17" hidden="0"/>
            <p:cNvCxnSpPr>
              <a:cxnSpLocks/>
              <a:endCxn id="19" idx="1"/>
            </p:cNvCxnSpPr>
            <p:nvPr isPhoto="0" userDrawn="0"/>
          </p:nvCxnSpPr>
          <p:spPr bwMode="auto">
            <a:xfrm flipV="1">
              <a:off x="3380538" y="5053865"/>
              <a:ext cx="1056592" cy="88167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9" name="Textfeld 18" hidden="0"/>
            <p:cNvSpPr txBox="1"/>
            <p:nvPr isPhoto="0" userDrawn="0"/>
          </p:nvSpPr>
          <p:spPr bwMode="auto">
            <a:xfrm>
              <a:off x="4437130" y="4869199"/>
              <a:ext cx="444996" cy="369332"/>
            </a:xfrm>
            <a:prstGeom prst="rect">
              <a:avLst/>
            </a:prstGeom>
            <a:noFill/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e</a:t>
              </a:r>
              <a:endParaRPr/>
            </a:p>
          </p:txBody>
        </p:sp>
        <p:cxnSp>
          <p:nvCxnSpPr>
            <p:cNvPr id="20" name="Gerade Verbindung mit Pfeil 19" hidden="0"/>
            <p:cNvCxnSpPr>
              <a:cxnSpLocks/>
              <a:endCxn id="19" idx="1"/>
            </p:cNvCxnSpPr>
            <p:nvPr isPhoto="0" userDrawn="0"/>
          </p:nvCxnSpPr>
          <p:spPr bwMode="auto">
            <a:xfrm flipV="1">
              <a:off x="3375961" y="5053865"/>
              <a:ext cx="1061169" cy="1902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Gerade Verbindung mit Pfeil 20" hidden="0"/>
            <p:cNvCxnSpPr>
              <a:cxnSpLocks/>
              <a:endCxn id="17" idx="1"/>
            </p:cNvCxnSpPr>
            <p:nvPr isPhoto="0" userDrawn="0"/>
          </p:nvCxnSpPr>
          <p:spPr bwMode="auto">
            <a:xfrm flipV="1">
              <a:off x="1890283" y="4221569"/>
              <a:ext cx="1040682" cy="82950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2" name="Gerade Verbindung mit Pfeil 21" hidden="0"/>
            <p:cNvCxnSpPr>
              <a:cxnSpLocks/>
              <a:stCxn id="16" idx="3"/>
            </p:cNvCxnSpPr>
            <p:nvPr isPhoto="0" userDrawn="0"/>
          </p:nvCxnSpPr>
          <p:spPr bwMode="auto">
            <a:xfrm>
              <a:off x="1875722" y="5044416"/>
              <a:ext cx="1056725" cy="2994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3" name="Gerade Verbindung mit Pfeil 22" hidden="0"/>
            <p:cNvCxnSpPr>
              <a:cxnSpLocks/>
              <a:stCxn id="16" idx="3"/>
            </p:cNvCxnSpPr>
            <p:nvPr isPhoto="0" userDrawn="0"/>
          </p:nvCxnSpPr>
          <p:spPr bwMode="auto">
            <a:xfrm>
              <a:off x="1875722" y="5044416"/>
              <a:ext cx="1043636" cy="89425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" name="Gerade Verbindung mit Pfeil 23" hidden="0"/>
            <p:cNvCxnSpPr>
              <a:cxnSpLocks/>
              <a:stCxn id="17" idx="3"/>
              <a:endCxn id="19" idx="1"/>
            </p:cNvCxnSpPr>
            <p:nvPr isPhoto="0" userDrawn="0"/>
          </p:nvCxnSpPr>
          <p:spPr bwMode="auto">
            <a:xfrm>
              <a:off x="3375961" y="4221569"/>
              <a:ext cx="1061169" cy="83229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5" name="Gekrümmter Verbinder 24" hidden="0"/>
            <p:cNvCxnSpPr>
              <a:cxnSpLocks/>
              <a:stCxn id="16" idx="0"/>
              <a:endCxn id="19" idx="0"/>
            </p:cNvCxnSpPr>
            <p:nvPr isPhoto="0" userDrawn="0"/>
          </p:nvCxnSpPr>
          <p:spPr bwMode="auto">
            <a:xfrm rot="16199999" flipH="1">
              <a:off x="3151701" y="3361272"/>
              <a:ext cx="9449" cy="3006404"/>
            </a:xfrm>
            <a:prstGeom prst="curvedConnector3">
              <a:avLst>
                <a:gd name="adj1" fmla="val -12004350"/>
              </a:avLst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Ellipse 25" hidden="0"/>
            <p:cNvSpPr/>
            <p:nvPr isPhoto="0" userDrawn="0"/>
          </p:nvSpPr>
          <p:spPr bwMode="auto">
            <a:xfrm>
              <a:off x="3016568" y="5935543"/>
              <a:ext cx="273789" cy="488635"/>
            </a:xfrm>
            <a:prstGeom prst="ellipse">
              <a:avLst/>
            </a:prstGeom>
            <a:no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>
                <a:noFill/>
              </a:endParaRPr>
            </a:p>
          </p:txBody>
        </p:sp>
        <p:sp>
          <p:nvSpPr>
            <p:cNvPr id="27" name="Textfeld 26" hidden="0"/>
            <p:cNvSpPr txBox="1"/>
            <p:nvPr isPhoto="0" userDrawn="0"/>
          </p:nvSpPr>
          <p:spPr bwMode="auto">
            <a:xfrm>
              <a:off x="2933928" y="5752777"/>
              <a:ext cx="444996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B76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/>
                <a:t>d</a:t>
              </a:r>
              <a:endParaRPr/>
            </a:p>
          </p:txBody>
        </p:sp>
        <p:cxnSp>
          <p:nvCxnSpPr>
            <p:cNvPr id="28" name="Gerade Verbindung mit Pfeil 27" hidden="0"/>
            <p:cNvCxnSpPr>
              <a:cxnSpLocks/>
            </p:cNvCxnSpPr>
            <p:nvPr isPhoto="0" userDrawn="0"/>
          </p:nvCxnSpPr>
          <p:spPr bwMode="auto">
            <a:xfrm flipV="1">
              <a:off x="3286249" y="6116979"/>
              <a:ext cx="2" cy="1364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Textfeld 2" hidden="0"/>
          <p:cNvSpPr txBox="1"/>
          <p:nvPr isPhoto="0" userDrawn="0"/>
        </p:nvSpPr>
        <p:spPr bwMode="auto">
          <a:xfrm>
            <a:off x="4869712" y="3543890"/>
            <a:ext cx="988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sz="4800" b="0" i="1">
                          <a:latin typeface="Cambria Math"/>
                        </a:rPr>
                        <m:t>→</m:t>
                      </m:r>
                    </m:oMath>
                  </m:oMathPara>
                </a14:m>
              </mc:Choice>
              <mc:Fallback/>
            </mc:AlternateContent>
            <a:endParaRPr lang="de-DE" sz="4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Trace Clustering – Motivation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39951" y="1357809"/>
            <a:ext cx="2743200" cy="4390617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000"/>
              <a:t>High </a:t>
            </a:r>
            <a:r>
              <a:rPr lang="de-DE" sz="2000" i="1"/>
              <a:t>diversity</a:t>
            </a:r>
            <a:r>
              <a:rPr lang="de-DE" sz="2000" i="1"/>
              <a:t>: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Single </a:t>
            </a:r>
            <a:r>
              <a:rPr lang="de-DE" sz="2000"/>
              <a:t>cases</a:t>
            </a:r>
            <a:r>
              <a:rPr lang="de-DE" sz="2000"/>
              <a:t> </a:t>
            </a:r>
            <a:r>
              <a:rPr lang="de-DE" sz="2000"/>
              <a:t>differ</a:t>
            </a:r>
            <a:r>
              <a:rPr lang="de-DE" sz="2000"/>
              <a:t> </a:t>
            </a:r>
            <a:r>
              <a:rPr lang="de-DE" sz="2000"/>
              <a:t>significantly</a:t>
            </a:r>
            <a:r>
              <a:rPr lang="de-DE" sz="2000"/>
              <a:t> </a:t>
            </a:r>
            <a:r>
              <a:rPr lang="de-DE" sz="2000"/>
              <a:t>from</a:t>
            </a:r>
            <a:r>
              <a:rPr lang="de-DE" sz="2000"/>
              <a:t> </a:t>
            </a:r>
            <a:r>
              <a:rPr lang="de-DE" sz="2000"/>
              <a:t>one</a:t>
            </a:r>
            <a:r>
              <a:rPr lang="de-DE" sz="2000"/>
              <a:t> </a:t>
            </a:r>
            <a:r>
              <a:rPr lang="de-DE" sz="2000"/>
              <a:t>another</a:t>
            </a:r>
            <a:endParaRPr lang="de-DE" sz="2000"/>
          </a:p>
          <a:p>
            <a:pPr marL="0" indent="0">
              <a:buNone/>
              <a:defRPr/>
            </a:pPr>
            <a:br>
              <a:rPr lang="de-DE" sz="2000"/>
            </a:br>
            <a:r>
              <a:rPr lang="de-DE" sz="2000"/>
              <a:t> </a:t>
            </a:r>
            <a:r>
              <a:rPr lang="de-DE" sz="2000"/>
              <a:t>possibly</a:t>
            </a:r>
            <a:r>
              <a:rPr lang="de-DE" sz="2000"/>
              <a:t> </a:t>
            </a:r>
            <a:r>
              <a:rPr lang="de-DE" sz="2000"/>
              <a:t>very</a:t>
            </a:r>
            <a:r>
              <a:rPr lang="de-DE" sz="2000"/>
              <a:t> </a:t>
            </a:r>
            <a:br>
              <a:rPr lang="de-DE" sz="2000"/>
            </a:br>
            <a:r>
              <a:rPr lang="de-DE" sz="2000"/>
              <a:t>    </a:t>
            </a:r>
            <a:r>
              <a:rPr lang="de-DE" sz="2000"/>
              <a:t>complex</a:t>
            </a:r>
            <a:r>
              <a:rPr lang="de-DE" sz="2000"/>
              <a:t> </a:t>
            </a:r>
            <a:r>
              <a:rPr lang="de-DE" sz="2000"/>
              <a:t>models</a:t>
            </a:r>
            <a:endParaRPr lang="de-DE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pSp>
        <p:nvGrpSpPr>
          <p:cNvPr id="14" name="Gruppieren 13" hidden="0"/>
          <p:cNvGrpSpPr/>
          <p:nvPr isPhoto="0" userDrawn="0"/>
        </p:nvGrpSpPr>
        <p:grpSpPr bwMode="auto">
          <a:xfrm>
            <a:off x="3148834" y="1321842"/>
            <a:ext cx="5523020" cy="4267549"/>
            <a:chOff x="6295942" y="2003478"/>
            <a:chExt cx="5523020" cy="4267549"/>
          </a:xfrm>
        </p:grpSpPr>
        <p:grpSp>
          <p:nvGrpSpPr>
            <p:cNvPr id="13" name="Gruppieren 12" hidden="0"/>
            <p:cNvGrpSpPr/>
            <p:nvPr isPhoto="0" userDrawn="0"/>
          </p:nvGrpSpPr>
          <p:grpSpPr bwMode="auto">
            <a:xfrm>
              <a:off x="6431280" y="2003478"/>
              <a:ext cx="5387682" cy="4267549"/>
              <a:chOff x="6431280" y="2003478"/>
              <a:chExt cx="5387682" cy="4267549"/>
            </a:xfrm>
          </p:grpSpPr>
          <p:pic>
            <p:nvPicPr>
              <p:cNvPr id="7" name="Grafik 6" hidden="0"/>
              <p:cNvPicPr>
                <a:picLocks noChangeAspect="1"/>
              </p:cNvPicPr>
              <p:nvPr isPhoto="0" userDrawn="0"/>
            </p:nvPicPr>
            <p:blipFill>
              <a:blip r:embed="rId2"/>
              <a:stretch/>
            </p:blipFill>
            <p:spPr bwMode="auto">
              <a:xfrm>
                <a:off x="6431280" y="2003478"/>
                <a:ext cx="5387682" cy="4267549"/>
              </a:xfrm>
              <a:prstGeom prst="rect">
                <a:avLst/>
              </a:prstGeom>
            </p:spPr>
          </p:pic>
          <p:sp>
            <p:nvSpPr>
              <p:cNvPr id="11" name="Rechteck 10" hidden="0"/>
              <p:cNvSpPr/>
              <p:nvPr isPhoto="0" userDrawn="0"/>
            </p:nvSpPr>
            <p:spPr bwMode="auto">
              <a:xfrm>
                <a:off x="7140293" y="2665177"/>
                <a:ext cx="1013107" cy="44982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GB"/>
              </a:p>
            </p:txBody>
          </p:sp>
        </p:grpSp>
        <p:sp>
          <p:nvSpPr>
            <p:cNvPr id="10" name="Textfeld 9" hidden="0"/>
            <p:cNvSpPr txBox="1"/>
            <p:nvPr isPhoto="0" userDrawn="0"/>
          </p:nvSpPr>
          <p:spPr bwMode="auto">
            <a:xfrm>
              <a:off x="6295942" y="2065012"/>
              <a:ext cx="19438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de-DE"/>
                <a:t>Complete</a:t>
              </a:r>
              <a:r>
                <a:rPr lang="de-DE"/>
                <a:t> Event Log </a:t>
              </a:r>
              <a:r>
                <a:rPr lang="de-DE"/>
                <a:t>as</a:t>
              </a:r>
              <a:r>
                <a:rPr lang="de-DE"/>
                <a:t> a </a:t>
              </a:r>
              <a:r>
                <a:rPr lang="de-DE"/>
                <a:t>Process</a:t>
              </a:r>
              <a:r>
                <a:rPr lang="de-DE"/>
                <a:t> </a:t>
              </a:r>
              <a:r>
                <a:rPr lang="de-DE" i="1"/>
                <a:t>„Spaghetti“ </a:t>
              </a:r>
              <a:r>
                <a:rPr lang="de-DE"/>
                <a:t>Model</a:t>
              </a:r>
              <a:endParaRPr lang="en-GB"/>
            </a:p>
          </p:txBody>
        </p:sp>
      </p:grpSp>
      <p:sp>
        <p:nvSpPr>
          <p:cNvPr id="8" name="Rechteck 7" hidden="0"/>
          <p:cNvSpPr/>
          <p:nvPr isPhoto="0" userDrawn="0"/>
        </p:nvSpPr>
        <p:spPr bwMode="auto">
          <a:xfrm>
            <a:off x="8872875" y="4036652"/>
            <a:ext cx="2922868" cy="1398807"/>
          </a:xfrm>
          <a:prstGeom prst="rect">
            <a:avLst/>
          </a:prstGeom>
          <a:solidFill>
            <a:schemeClr val="accent1"/>
          </a:solidFill>
        </p:spPr>
        <p:txBody>
          <a:bodyPr wrap="square" lIns="180000" tIns="144000" rIns="180000" bIns="144000">
            <a:spAutoFit/>
          </a:bodyPr>
          <a:lstStyle/>
          <a:p>
            <a:pPr>
              <a:defRPr/>
            </a:pPr>
            <a:r>
              <a:rPr lang="de-DE">
                <a:solidFill>
                  <a:schemeClr val="bg1"/>
                </a:solidFill>
              </a:rPr>
              <a:t>Our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sushi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process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can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be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very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complex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depending</a:t>
            </a:r>
            <a:r>
              <a:rPr lang="de-DE">
                <a:solidFill>
                  <a:schemeClr val="bg1"/>
                </a:solidFill>
              </a:rPr>
              <a:t> on </a:t>
            </a:r>
            <a:r>
              <a:rPr lang="de-DE">
                <a:solidFill>
                  <a:schemeClr val="bg1"/>
                </a:solidFill>
              </a:rPr>
              <a:t>the</a:t>
            </a:r>
            <a:r>
              <a:rPr lang="de-DE">
                <a:solidFill>
                  <a:schemeClr val="bg1"/>
                </a:solidFill>
              </a:rPr>
              <a:t> </a:t>
            </a:r>
            <a:r>
              <a:rPr lang="de-DE">
                <a:solidFill>
                  <a:schemeClr val="bg1"/>
                </a:solidFill>
              </a:rPr>
              <a:t>granularity</a:t>
            </a:r>
            <a:r>
              <a:rPr lang="de-DE">
                <a:solidFill>
                  <a:schemeClr val="bg1"/>
                </a:solidFill>
              </a:rPr>
              <a:t> of </a:t>
            </a:r>
            <a:r>
              <a:rPr lang="de-DE">
                <a:solidFill>
                  <a:schemeClr val="bg1"/>
                </a:solidFill>
              </a:rPr>
              <a:t>visualization</a:t>
            </a:r>
            <a:endParaRPr lang="de-DE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Gruppieren 6" hidden="0"/>
          <p:cNvGrpSpPr/>
          <p:nvPr isPhoto="0" userDrawn="0"/>
        </p:nvGrpSpPr>
        <p:grpSpPr bwMode="auto">
          <a:xfrm>
            <a:off x="2423652" y="1585451"/>
            <a:ext cx="7344695" cy="4577028"/>
            <a:chOff x="2592191" y="1590328"/>
            <a:chExt cx="6707578" cy="3935512"/>
          </a:xfrm>
        </p:grpSpPr>
        <p:pic>
          <p:nvPicPr>
            <p:cNvPr id="8" name="Grafik 7" hidden="0"/>
            <p:cNvPicPr>
              <a:picLocks noChangeAspect="1"/>
            </p:cNvPicPr>
            <p:nvPr isPhoto="0" userDrawn="0"/>
          </p:nvPicPr>
          <p:blipFill>
            <a:blip r:embed="rId2"/>
            <a:stretch/>
          </p:blipFill>
          <p:spPr bwMode="auto">
            <a:xfrm>
              <a:off x="2592191" y="1590328"/>
              <a:ext cx="6707578" cy="3528902"/>
            </a:xfrm>
            <a:prstGeom prst="rect">
              <a:avLst/>
            </a:prstGeom>
          </p:spPr>
        </p:pic>
        <p:sp>
          <p:nvSpPr>
            <p:cNvPr id="10" name="Textfeld 9" hidden="0"/>
            <p:cNvSpPr txBox="1"/>
            <p:nvPr isPhoto="0" userDrawn="0"/>
          </p:nvSpPr>
          <p:spPr bwMode="auto">
            <a:xfrm>
              <a:off x="2592191" y="5125730"/>
              <a:ext cx="67075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de-DE" sz="2000">
                  <a:latin typeface="LMU CompatilFact"/>
                </a:rPr>
                <a:t>Example</a:t>
              </a:r>
              <a:r>
                <a:rPr lang="de-DE" sz="2000">
                  <a:latin typeface="LMU CompatilFact"/>
                </a:rPr>
                <a:t>: Second </a:t>
              </a:r>
              <a:r>
                <a:rPr lang="de-DE" sz="2000">
                  <a:latin typeface="LMU CompatilFact"/>
                </a:rPr>
                <a:t>part</a:t>
              </a:r>
              <a:r>
                <a:rPr lang="de-DE" sz="2000">
                  <a:latin typeface="LMU CompatilFact"/>
                </a:rPr>
                <a:t> </a:t>
              </a:r>
              <a:r>
                <a:rPr lang="de-DE" sz="2000">
                  <a:latin typeface="LMU CompatilFact"/>
                </a:rPr>
                <a:t>of</a:t>
              </a:r>
              <a:r>
                <a:rPr lang="de-DE" sz="2000">
                  <a:latin typeface="LMU CompatilFact"/>
                </a:rPr>
                <a:t> </a:t>
              </a:r>
              <a:r>
                <a:rPr lang="de-DE" sz="2000">
                  <a:latin typeface="LMU CompatilFact"/>
                </a:rPr>
                <a:t>our</a:t>
              </a:r>
              <a:r>
                <a:rPr lang="de-DE" sz="2000">
                  <a:latin typeface="LMU CompatilFact"/>
                </a:rPr>
                <a:t> </a:t>
              </a:r>
              <a:r>
                <a:rPr lang="de-DE" sz="2000">
                  <a:latin typeface="LMU CompatilFact"/>
                </a:rPr>
                <a:t>sushiing</a:t>
              </a:r>
              <a:r>
                <a:rPr lang="de-DE" sz="2000">
                  <a:latin typeface="LMU CompatilFact"/>
                </a:rPr>
                <a:t> </a:t>
              </a:r>
              <a:r>
                <a:rPr lang="de-DE" sz="2000">
                  <a:latin typeface="LMU CompatilFact"/>
                </a:rPr>
                <a:t>process</a:t>
              </a:r>
              <a:endParaRPr lang="en-GB" sz="2000">
                <a:latin typeface="LMU CompatilFact"/>
              </a:endParaRPr>
            </a:p>
          </p:txBody>
        </p:sp>
      </p:grpSp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Trace Clustering – Motivation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9" name="Inhaltsplatzhalter 2" hidden="0"/>
          <p:cNvSpPr txBox="1"/>
          <p:nvPr isPhoto="0" userDrawn="0"/>
        </p:nvSpPr>
        <p:spPr bwMode="auto">
          <a:xfrm>
            <a:off x="296960" y="859809"/>
            <a:ext cx="6093032" cy="4781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LMU CompatilFac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de-DE" sz="2000" b="1"/>
              <a:t>Assumption</a:t>
            </a:r>
            <a:r>
              <a:rPr lang="de-DE" sz="2000" b="1"/>
              <a:t>:</a:t>
            </a:r>
            <a:br>
              <a:rPr lang="de-DE" sz="2000" b="1"/>
            </a:br>
            <a:br>
              <a:rPr lang="de-DE" sz="2000"/>
            </a:br>
            <a:r>
              <a:rPr lang="de-DE" sz="2000"/>
              <a:t>Process</a:t>
            </a:r>
            <a:r>
              <a:rPr lang="de-DE" sz="2000"/>
              <a:t> </a:t>
            </a:r>
            <a:r>
              <a:rPr lang="de-DE" sz="2000"/>
              <a:t>variants</a:t>
            </a:r>
            <a:r>
              <a:rPr lang="de-DE" sz="2000"/>
              <a:t> </a:t>
            </a:r>
            <a:r>
              <a:rPr lang="de-DE" sz="2000"/>
              <a:t>hidden</a:t>
            </a:r>
            <a:r>
              <a:rPr lang="de-DE" sz="2000"/>
              <a:t> </a:t>
            </a:r>
            <a:r>
              <a:rPr lang="de-DE" sz="2000"/>
              <a:t>within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event</a:t>
            </a:r>
            <a:r>
              <a:rPr lang="de-DE" sz="2000"/>
              <a:t> log</a:t>
            </a:r>
            <a:endParaRPr/>
          </a:p>
          <a:p>
            <a:pPr>
              <a:buFont typeface="Symbol"/>
              <a:buChar char="Þ"/>
              <a:defRPr/>
            </a:pPr>
            <a:endParaRPr lang="de-DE" sz="2000"/>
          </a:p>
          <a:p>
            <a:pPr>
              <a:buFont typeface="Symbol"/>
              <a:buChar char="Þ"/>
              <a:defRPr/>
            </a:pPr>
            <a:r>
              <a:rPr lang="de-DE" sz="2000"/>
              <a:t> Cluster </a:t>
            </a:r>
            <a:r>
              <a:rPr lang="de-DE" sz="2000"/>
              <a:t>traces</a:t>
            </a:r>
            <a:r>
              <a:rPr lang="de-DE" sz="2000"/>
              <a:t> </a:t>
            </a:r>
            <a:r>
              <a:rPr lang="de-DE" sz="2000"/>
              <a:t>before</a:t>
            </a:r>
            <a:r>
              <a:rPr lang="de-DE" sz="2000"/>
              <a:t> </a:t>
            </a:r>
            <a:r>
              <a:rPr lang="de-DE" sz="2000"/>
              <a:t>discovering</a:t>
            </a:r>
            <a:r>
              <a:rPr lang="de-DE" sz="2000"/>
              <a:t> a </a:t>
            </a:r>
            <a:r>
              <a:rPr lang="de-DE" sz="2000"/>
              <a:t>model</a:t>
            </a:r>
            <a:endParaRPr lang="de-DE" sz="2000"/>
          </a:p>
          <a:p>
            <a:pPr>
              <a:buFont typeface="Symbol"/>
              <a:buChar char="Þ"/>
              <a:defRPr/>
            </a:pPr>
            <a:endParaRPr lang="de-DE" sz="2000"/>
          </a:p>
          <a:p>
            <a:pPr>
              <a:buFont typeface="Symbol"/>
              <a:buChar char="Þ"/>
              <a:defRPr/>
            </a:pPr>
            <a:r>
              <a:rPr lang="de-DE" sz="2000"/>
              <a:t> Clustering </a:t>
            </a:r>
            <a:r>
              <a:rPr lang="de-DE" sz="2000"/>
              <a:t>approach</a:t>
            </a:r>
            <a:r>
              <a:rPr lang="de-DE" sz="2000"/>
              <a:t> </a:t>
            </a:r>
            <a:br>
              <a:rPr lang="de-DE" sz="2000"/>
            </a:br>
            <a:r>
              <a:rPr lang="de-DE" sz="2000"/>
              <a:t>also </a:t>
            </a:r>
            <a:r>
              <a:rPr lang="de-DE" sz="2000"/>
              <a:t>based</a:t>
            </a:r>
            <a:r>
              <a:rPr lang="de-DE" sz="2000"/>
              <a:t> on different </a:t>
            </a:r>
            <a:r>
              <a:rPr lang="de-DE" sz="2000"/>
              <a:t>perspectives</a:t>
            </a:r>
            <a:endParaRPr lang="de-DE" sz="2000"/>
          </a:p>
          <a:p>
            <a:pPr marL="0" indent="0">
              <a:buNone/>
              <a:defRPr/>
            </a:pPr>
            <a:endParaRPr lang="de-DE" sz="1600"/>
          </a:p>
          <a:p>
            <a:pPr lvl="1">
              <a:defRPr/>
            </a:pPr>
            <a:endParaRPr lang="de-DE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Trace Clustering – </a:t>
            </a:r>
            <a:r>
              <a:rPr lang="de-DE"/>
              <a:t>Example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/>
              <a:t>How</a:t>
            </a:r>
            <a:r>
              <a:rPr lang="de-DE" sz="2000"/>
              <a:t> </a:t>
            </a:r>
            <a:r>
              <a:rPr lang="de-DE" sz="2000"/>
              <a:t>to</a:t>
            </a:r>
            <a:r>
              <a:rPr lang="de-DE" sz="2000"/>
              <a:t> </a:t>
            </a:r>
            <a:r>
              <a:rPr lang="de-DE" sz="2000"/>
              <a:t>determine</a:t>
            </a:r>
            <a:r>
              <a:rPr lang="de-DE" sz="2000"/>
              <a:t> a </a:t>
            </a:r>
            <a:r>
              <a:rPr lang="de-DE" sz="2000"/>
              <a:t>similarity</a:t>
            </a:r>
            <a:r>
              <a:rPr lang="de-DE" sz="2000"/>
              <a:t> </a:t>
            </a:r>
            <a:r>
              <a:rPr lang="de-DE" sz="2000"/>
              <a:t>value</a:t>
            </a:r>
            <a:r>
              <a:rPr lang="de-DE" sz="2000"/>
              <a:t> </a:t>
            </a:r>
            <a:r>
              <a:rPr lang="de-DE" sz="2000"/>
              <a:t>between</a:t>
            </a:r>
            <a:r>
              <a:rPr lang="de-DE" sz="2000"/>
              <a:t> </a:t>
            </a:r>
            <a:r>
              <a:rPr lang="de-DE" sz="2000"/>
              <a:t>our</a:t>
            </a:r>
            <a:r>
              <a:rPr lang="de-DE" sz="2000"/>
              <a:t> </a:t>
            </a:r>
            <a:r>
              <a:rPr lang="de-DE" sz="2000"/>
              <a:t>data</a:t>
            </a:r>
            <a:r>
              <a:rPr lang="de-DE" sz="2000"/>
              <a:t> </a:t>
            </a:r>
            <a:r>
              <a:rPr lang="de-DE" sz="2000"/>
              <a:t>points</a:t>
            </a:r>
            <a:r>
              <a:rPr lang="de-DE" sz="2000"/>
              <a:t> (</a:t>
            </a:r>
            <a:r>
              <a:rPr lang="de-DE" sz="2000"/>
              <a:t>here</a:t>
            </a:r>
            <a:r>
              <a:rPr lang="de-DE" sz="2000"/>
              <a:t>: </a:t>
            </a:r>
            <a:r>
              <a:rPr lang="de-DE" sz="2000" i="1"/>
              <a:t>cases</a:t>
            </a:r>
            <a:r>
              <a:rPr lang="de-DE" sz="2000"/>
              <a:t>)?</a:t>
            </a:r>
            <a:endParaRPr/>
          </a:p>
          <a:p>
            <a:pPr>
              <a:defRPr/>
            </a:pPr>
            <a:r>
              <a:rPr lang="de-DE" sz="2000"/>
              <a:t>Clustering on </a:t>
            </a:r>
            <a:r>
              <a:rPr lang="de-DE" sz="2000"/>
              <a:t>points</a:t>
            </a:r>
            <a:r>
              <a:rPr lang="de-DE" sz="2000"/>
              <a:t> in </a:t>
            </a:r>
            <a:r>
              <a:rPr lang="de-DE" sz="2000"/>
              <a:t>vector</a:t>
            </a:r>
            <a:r>
              <a:rPr lang="de-DE" sz="2000"/>
              <a:t> </a:t>
            </a:r>
            <a:r>
              <a:rPr lang="de-DE" sz="2000"/>
              <a:t>space</a:t>
            </a:r>
            <a:r>
              <a:rPr lang="de-DE" sz="2000"/>
              <a:t> </a:t>
            </a:r>
            <a:r>
              <a:rPr lang="de-DE" sz="2000"/>
              <a:t>is</a:t>
            </a:r>
            <a:r>
              <a:rPr lang="de-DE" sz="2000"/>
              <a:t> well-</a:t>
            </a:r>
            <a:r>
              <a:rPr lang="de-DE" sz="2000"/>
              <a:t>known</a:t>
            </a:r>
            <a:endParaRPr lang="de-DE" sz="2000"/>
          </a:p>
          <a:p>
            <a:pPr marL="0" indent="0">
              <a:buNone/>
              <a:defRPr/>
            </a:pPr>
            <a:r>
              <a:rPr lang="de-DE" sz="2000"/>
              <a:t>=&gt; Embedding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 i="1"/>
              <a:t>cases</a:t>
            </a:r>
            <a:r>
              <a:rPr lang="de-DE" sz="2000"/>
              <a:t> </a:t>
            </a:r>
            <a:r>
              <a:rPr lang="de-DE" sz="2000"/>
              <a:t>into</a:t>
            </a:r>
            <a:r>
              <a:rPr lang="de-DE" sz="2000"/>
              <a:t> </a:t>
            </a:r>
            <a:r>
              <a:rPr lang="de-DE" sz="2000"/>
              <a:t>vector</a:t>
            </a:r>
            <a:r>
              <a:rPr lang="de-DE" sz="2000"/>
              <a:t> </a:t>
            </a:r>
            <a:r>
              <a:rPr lang="de-DE" sz="2000"/>
              <a:t>space</a:t>
            </a:r>
            <a:r>
              <a:rPr lang="de-DE" sz="2000"/>
              <a:t> </a:t>
            </a:r>
            <a:r>
              <a:rPr lang="de-DE" sz="2000"/>
              <a:t>necessary</a:t>
            </a:r>
            <a:r>
              <a:rPr lang="de-DE" sz="2000"/>
              <a:t>  </a:t>
            </a:r>
            <a:r>
              <a:rPr lang="de-DE" sz="2000" b="1"/>
              <a:t>Profiles</a:t>
            </a:r>
            <a:endParaRPr lang="de-DE" sz="2000" b="1"/>
          </a:p>
          <a:p>
            <a:pPr>
              <a:defRPr/>
            </a:pPr>
            <a:endParaRPr lang="de-DE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aphicFrame>
        <p:nvGraphicFramePr>
          <p:cNvPr id="10" name="Tabelle 9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1209053" y="2282995"/>
          <a:ext cx="9466829" cy="249428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1577805"/>
                <a:gridCol w="1577805"/>
                <a:gridCol w="1577805"/>
                <a:gridCol w="1577805"/>
                <a:gridCol w="1577805"/>
                <a:gridCol w="1577805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Case ID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Roll</a:t>
                      </a:r>
                      <a:r>
                        <a:rPr lang="de-DE"/>
                        <a:t> </a:t>
                      </a:r>
                      <a:r>
                        <a:rPr lang="de-DE"/>
                        <a:t>and</a:t>
                      </a:r>
                      <a:r>
                        <a:rPr lang="de-DE"/>
                        <a:t> slice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Add</a:t>
                      </a:r>
                      <a:r>
                        <a:rPr lang="de-DE"/>
                        <a:t> </a:t>
                      </a:r>
                      <a:br>
                        <a:rPr lang="de-DE"/>
                      </a:br>
                      <a:r>
                        <a:rPr lang="de-DE"/>
                        <a:t>wasabi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Add </a:t>
                      </a:r>
                      <a:r>
                        <a:rPr lang="de-DE"/>
                        <a:t>soy</a:t>
                      </a:r>
                      <a:r>
                        <a:rPr lang="de-DE"/>
                        <a:t> </a:t>
                      </a:r>
                      <a:r>
                        <a:rPr lang="de-DE"/>
                        <a:t>sauce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Prepare</a:t>
                      </a:r>
                      <a:r>
                        <a:rPr lang="de-DE"/>
                        <a:t> </a:t>
                      </a:r>
                      <a:r>
                        <a:rPr lang="de-DE"/>
                        <a:t>stir-fried</a:t>
                      </a:r>
                      <a:r>
                        <a:rPr lang="de-DE"/>
                        <a:t> </a:t>
                      </a:r>
                      <a:r>
                        <a:rPr lang="de-DE"/>
                        <a:t>rice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Eat</a:t>
                      </a:r>
                      <a:endParaRPr lang="en-GB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0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0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2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0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0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3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0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0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4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0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0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5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0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feld 10" hidden="0"/>
          <p:cNvSpPr txBox="1"/>
          <p:nvPr isPhoto="0" userDrawn="0"/>
        </p:nvSpPr>
        <p:spPr bwMode="auto">
          <a:xfrm>
            <a:off x="4402079" y="5282139"/>
            <a:ext cx="30750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2000">
                <a:latin typeface="LMU CompatilFact"/>
              </a:rPr>
              <a:t>Add </a:t>
            </a:r>
            <a:r>
              <a:rPr lang="de-DE" sz="2000">
                <a:latin typeface="LMU CompatilFact"/>
              </a:rPr>
              <a:t>up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the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number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of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activity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execution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for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each</a:t>
            </a:r>
            <a:r>
              <a:rPr lang="de-DE" sz="2000">
                <a:latin typeface="LMU CompatilFact"/>
              </a:rPr>
              <a:t> </a:t>
            </a:r>
            <a:r>
              <a:rPr lang="de-DE" sz="2000">
                <a:latin typeface="LMU CompatilFact"/>
              </a:rPr>
              <a:t>case</a:t>
            </a:r>
            <a:endParaRPr lang="en-GB" sz="2000">
              <a:latin typeface="LMU CompatilFact"/>
            </a:endParaRPr>
          </a:p>
        </p:txBody>
      </p:sp>
      <p:cxnSp>
        <p:nvCxnSpPr>
          <p:cNvPr id="12" name="Gerade Verbindung mit Pfeil 11" hidden="0"/>
          <p:cNvCxnSpPr>
            <a:cxnSpLocks/>
            <a:stCxn id="11" idx="0"/>
            <a:endCxn id="10" idx="2"/>
          </p:cNvCxnSpPr>
          <p:nvPr isPhoto="0" userDrawn="0"/>
        </p:nvCxnSpPr>
        <p:spPr bwMode="auto">
          <a:xfrm flipV="1">
            <a:off x="5939600" y="4777274"/>
            <a:ext cx="2868" cy="50486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3413760" y="1610238"/>
            <a:ext cx="7860889" cy="4135667"/>
          </a:xfrm>
          <a:prstGeom prst="rect">
            <a:avLst/>
          </a:prstGeom>
        </p:spPr>
      </p:pic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Trace Clustering – </a:t>
            </a:r>
            <a:r>
              <a:rPr lang="de-DE"/>
              <a:t>Example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aphicFrame>
        <p:nvGraphicFramePr>
          <p:cNvPr id="8" name="Tabelle 7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1077053" y="859809"/>
          <a:ext cx="8060851" cy="222504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1849027"/>
                <a:gridCol w="2115312"/>
                <a:gridCol w="4096512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Case ID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Vector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Manhattan </a:t>
                      </a:r>
                      <a:r>
                        <a:rPr lang="de-DE"/>
                        <a:t>distance</a:t>
                      </a:r>
                      <a:r>
                        <a:rPr lang="de-DE"/>
                        <a:t> </a:t>
                      </a:r>
                      <a:r>
                        <a:rPr lang="de-DE"/>
                        <a:t>to</a:t>
                      </a:r>
                      <a:r>
                        <a:rPr lang="de-DE"/>
                        <a:t> </a:t>
                      </a:r>
                      <a:r>
                        <a:rPr lang="de-DE"/>
                        <a:t>other</a:t>
                      </a:r>
                      <a:r>
                        <a:rPr lang="de-DE"/>
                        <a:t> </a:t>
                      </a:r>
                      <a:r>
                        <a:rPr lang="de-DE"/>
                        <a:t>vectors</a:t>
                      </a:r>
                      <a:endParaRPr lang="en-GB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(1, 1, 0, 0, 1) 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    </a:t>
                      </a:r>
                      <a:r>
                        <a:rPr lang="de-DE"/>
                        <a:t>2, 0, 2, 1</a:t>
                      </a:r>
                      <a:endParaRPr lang="en-GB" baseline="-250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2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(1, 0, 1, 0, 1) 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2,     </a:t>
                      </a:r>
                      <a:r>
                        <a:rPr lang="de-DE"/>
                        <a:t>2, 0, 3</a:t>
                      </a:r>
                      <a:endParaRPr lang="en-GB" baseline="-250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3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/>
                        <a:t>(1, 1, 0, 0, 1)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0,</a:t>
                      </a:r>
                      <a:r>
                        <a:rPr lang="de-DE"/>
                        <a:t> 2,     2, 1</a:t>
                      </a:r>
                      <a:endParaRPr lang="en-GB" baseline="-250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4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/>
                        <a:t>(1, 0, 1, 0, 1)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2,</a:t>
                      </a:r>
                      <a:r>
                        <a:rPr lang="de-DE"/>
                        <a:t> 0, 2,     3</a:t>
                      </a:r>
                      <a:endParaRPr lang="en-GB" baseline="-250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5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/>
                        <a:t>(1, 1, 0, 1, 1)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/>
                        <a:t>1, 3, 2, 3   </a:t>
                      </a:r>
                      <a:r>
                        <a:rPr lang="de-DE"/>
                        <a:t> .</a:t>
                      </a:r>
                      <a:endParaRPr lang="en-GB" baseline="-250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feld 8" hidden="0"/>
          <p:cNvSpPr txBox="1"/>
          <p:nvPr isPhoto="0" userDrawn="0"/>
        </p:nvSpPr>
        <p:spPr bwMode="auto">
          <a:xfrm>
            <a:off x="1077053" y="5732496"/>
            <a:ext cx="528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/>
              <a:buChar char="Þ"/>
              <a:defRPr/>
            </a:pPr>
            <a:r>
              <a:rPr lang="de-DE" b="1"/>
              <a:t>E.g. </a:t>
            </a:r>
            <a:r>
              <a:rPr lang="de-DE" b="1"/>
              <a:t>cluster</a:t>
            </a:r>
            <a:r>
              <a:rPr lang="de-DE" b="1"/>
              <a:t> </a:t>
            </a:r>
            <a:r>
              <a:rPr lang="de-DE" b="1"/>
              <a:t>with</a:t>
            </a:r>
            <a:r>
              <a:rPr lang="de-DE" b="1"/>
              <a:t> </a:t>
            </a:r>
            <a:r>
              <a:rPr lang="de-DE" b="1"/>
              <a:t>agglomerative</a:t>
            </a:r>
            <a:r>
              <a:rPr lang="de-DE" b="1"/>
              <a:t> </a:t>
            </a:r>
            <a:r>
              <a:rPr lang="de-DE" b="1"/>
              <a:t>approach</a:t>
            </a:r>
            <a:endParaRPr lang="de-DE" b="1"/>
          </a:p>
          <a:p>
            <a:pPr>
              <a:defRPr/>
            </a:pPr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20040" y="859809"/>
            <a:ext cx="10546080" cy="2968479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000"/>
              <a:t>Aforementioned </a:t>
            </a:r>
            <a:r>
              <a:rPr lang="de-DE" sz="2000"/>
              <a:t>profile</a:t>
            </a:r>
            <a:r>
              <a:rPr lang="de-DE" sz="2000"/>
              <a:t> </a:t>
            </a:r>
            <a:r>
              <a:rPr lang="de-DE" sz="2000"/>
              <a:t>is</a:t>
            </a:r>
            <a:r>
              <a:rPr lang="de-DE" sz="2000"/>
              <a:t> </a:t>
            </a:r>
            <a:r>
              <a:rPr lang="de-DE" sz="2000"/>
              <a:t>called</a:t>
            </a:r>
            <a:r>
              <a:rPr lang="de-DE" sz="2000"/>
              <a:t> </a:t>
            </a:r>
            <a:r>
              <a:rPr lang="de-DE" sz="2000" i="1"/>
              <a:t>Activity</a:t>
            </a:r>
            <a:r>
              <a:rPr lang="de-DE" sz="2000" i="1"/>
              <a:t> Profile (</a:t>
            </a:r>
            <a:r>
              <a:rPr lang="de-DE" sz="2000" i="1"/>
              <a:t>Activity</a:t>
            </a:r>
            <a:r>
              <a:rPr lang="de-DE" sz="2000" i="1"/>
              <a:t> </a:t>
            </a:r>
            <a:r>
              <a:rPr lang="de-DE" sz="2000" i="1"/>
              <a:t>Histogram</a:t>
            </a:r>
            <a:r>
              <a:rPr lang="de-DE" sz="2000" i="1"/>
              <a:t>)</a:t>
            </a:r>
            <a:endParaRPr/>
          </a:p>
          <a:p>
            <a:pPr lvl="1">
              <a:defRPr/>
            </a:pPr>
            <a:r>
              <a:rPr lang="de-DE" sz="2000"/>
              <a:t>Defines</a:t>
            </a:r>
            <a:r>
              <a:rPr lang="de-DE" sz="2000"/>
              <a:t> </a:t>
            </a:r>
            <a:r>
              <a:rPr lang="de-DE" sz="2000"/>
              <a:t>one</a:t>
            </a:r>
            <a:r>
              <a:rPr lang="de-DE" sz="2000"/>
              <a:t> item (</a:t>
            </a:r>
            <a:r>
              <a:rPr lang="de-DE" sz="2000"/>
              <a:t>feature</a:t>
            </a:r>
            <a:r>
              <a:rPr lang="de-DE" sz="2000"/>
              <a:t>) per type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activity</a:t>
            </a:r>
            <a:endParaRPr lang="de-DE" sz="2000"/>
          </a:p>
          <a:p>
            <a:pPr lvl="1">
              <a:defRPr/>
            </a:pPr>
            <a:r>
              <a:rPr lang="de-DE" sz="2000"/>
              <a:t>An </a:t>
            </a:r>
            <a:r>
              <a:rPr lang="de-DE" sz="2000"/>
              <a:t>activity</a:t>
            </a:r>
            <a:r>
              <a:rPr lang="de-DE" sz="2000"/>
              <a:t> item </a:t>
            </a:r>
            <a:r>
              <a:rPr lang="de-DE" sz="2000"/>
              <a:t>is</a:t>
            </a:r>
            <a:r>
              <a:rPr lang="de-DE" sz="2000"/>
              <a:t> </a:t>
            </a:r>
            <a:r>
              <a:rPr lang="de-DE" sz="2000"/>
              <a:t>measured</a:t>
            </a:r>
            <a:r>
              <a:rPr lang="de-DE" sz="2000"/>
              <a:t> </a:t>
            </a:r>
            <a:r>
              <a:rPr lang="de-DE" sz="2000"/>
              <a:t>by</a:t>
            </a:r>
            <a:r>
              <a:rPr lang="de-DE" sz="2000"/>
              <a:t> </a:t>
            </a:r>
            <a:r>
              <a:rPr lang="de-DE" sz="2000"/>
              <a:t>counting</a:t>
            </a:r>
            <a:r>
              <a:rPr lang="de-DE" sz="2000"/>
              <a:t> all </a:t>
            </a:r>
            <a:r>
              <a:rPr lang="de-DE" sz="2000"/>
              <a:t>events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a </a:t>
            </a:r>
            <a:r>
              <a:rPr lang="de-DE" sz="2000"/>
              <a:t>trace</a:t>
            </a:r>
            <a:r>
              <a:rPr lang="de-DE" sz="2000"/>
              <a:t> </a:t>
            </a:r>
            <a:br>
              <a:rPr lang="de-DE" sz="2000"/>
            </a:br>
            <a:r>
              <a:rPr lang="de-DE" sz="2000"/>
              <a:t>which</a:t>
            </a:r>
            <a:r>
              <a:rPr lang="de-DE" sz="2000"/>
              <a:t> </a:t>
            </a:r>
            <a:r>
              <a:rPr lang="de-DE" sz="2000"/>
              <a:t>have</a:t>
            </a:r>
            <a:r>
              <a:rPr lang="de-DE" sz="2000"/>
              <a:t> </a:t>
            </a:r>
            <a:r>
              <a:rPr lang="de-DE" sz="2000"/>
              <a:t>that</a:t>
            </a:r>
            <a:r>
              <a:rPr lang="de-DE" sz="2000"/>
              <a:t> </a:t>
            </a:r>
            <a:r>
              <a:rPr lang="de-DE" sz="2000"/>
              <a:t>activities</a:t>
            </a:r>
            <a:r>
              <a:rPr lang="de-DE" sz="2000"/>
              <a:t> </a:t>
            </a:r>
            <a:r>
              <a:rPr lang="de-DE" sz="2000"/>
              <a:t>name</a:t>
            </a:r>
            <a:endParaRPr lang="de-DE" sz="2000"/>
          </a:p>
          <a:p>
            <a:pPr lvl="1">
              <a:defRPr/>
            </a:pP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course</a:t>
            </a:r>
            <a:r>
              <a:rPr lang="de-DE" sz="2000"/>
              <a:t>, </a:t>
            </a:r>
            <a:r>
              <a:rPr lang="de-DE" sz="2000" b="1"/>
              <a:t>various</a:t>
            </a:r>
            <a:r>
              <a:rPr lang="de-DE" sz="2000" b="1"/>
              <a:t> </a:t>
            </a:r>
            <a:r>
              <a:rPr lang="de-DE" sz="2000" b="1"/>
              <a:t>other</a:t>
            </a:r>
            <a:r>
              <a:rPr lang="de-DE" sz="2000" b="1"/>
              <a:t> </a:t>
            </a:r>
            <a:r>
              <a:rPr lang="de-DE" sz="2000" b="1"/>
              <a:t>profiles</a:t>
            </a:r>
            <a:r>
              <a:rPr lang="de-DE" sz="2000" b="1"/>
              <a:t> </a:t>
            </a:r>
            <a:r>
              <a:rPr lang="de-DE" sz="2000" b="1"/>
              <a:t>possible</a:t>
            </a:r>
            <a:r>
              <a:rPr lang="de-DE" sz="2000" b="1"/>
              <a:t> </a:t>
            </a:r>
            <a:r>
              <a:rPr lang="de-DE" sz="2000"/>
              <a:t>as</a:t>
            </a:r>
            <a:r>
              <a:rPr lang="de-DE" sz="2000"/>
              <a:t> </a:t>
            </a:r>
            <a:r>
              <a:rPr lang="de-DE" sz="2000"/>
              <a:t>well</a:t>
            </a:r>
            <a:endParaRPr lang="en-GB" sz="2000"/>
          </a:p>
          <a:p>
            <a:pPr lvl="1"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 b="0"/>
          </a:p>
        </p:txBody>
      </p:sp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Trace Clustering – </a:t>
            </a:r>
            <a:r>
              <a:rPr lang="de-DE"/>
              <a:t>Methods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8" name="Textfeld 7" hidden="0"/>
          <p:cNvSpPr txBox="1"/>
          <p:nvPr isPhoto="0" userDrawn="0"/>
        </p:nvSpPr>
        <p:spPr bwMode="auto">
          <a:xfrm>
            <a:off x="320040" y="2786037"/>
            <a:ext cx="6179820" cy="2856570"/>
          </a:xfrm>
          <a:prstGeom prst="rect">
            <a:avLst/>
          </a:prstGeom>
          <a:solidFill>
            <a:srgbClr val="009440">
              <a:alpha val="50000"/>
            </a:srgbClr>
          </a:solidFill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wrap="square" lIns="180000" tIns="180000" rIns="180000" bIns="180000" rtlCol="0">
            <a:spAutoFit/>
          </a:bodyPr>
          <a:lstStyle/>
          <a:p>
            <a:pPr>
              <a:defRPr/>
            </a:pPr>
            <a:r>
              <a:rPr lang="de-DE" b="1">
                <a:solidFill>
                  <a:schemeClr val="tx1"/>
                </a:solidFill>
              </a:rPr>
              <a:t>In General:</a:t>
            </a:r>
            <a:endParaRPr/>
          </a:p>
          <a:p>
            <a:pPr>
              <a:defRPr/>
            </a:pPr>
            <a:endParaRPr lang="de-DE" b="1">
              <a:solidFill>
                <a:schemeClr val="tx1"/>
              </a:solidFill>
            </a:endParaRPr>
          </a:p>
          <a:p>
            <a:pPr>
              <a:defRPr/>
            </a:pPr>
            <a:r>
              <a:rPr lang="de-DE" i="1">
                <a:solidFill>
                  <a:schemeClr val="tx1"/>
                </a:solidFill>
              </a:rPr>
              <a:t>Profile</a:t>
            </a:r>
            <a:r>
              <a:rPr lang="de-DE">
                <a:solidFill>
                  <a:schemeClr val="tx1"/>
                </a:solidFill>
              </a:rPr>
              <a:t>: Set </a:t>
            </a:r>
            <a:r>
              <a:rPr lang="de-DE">
                <a:solidFill>
                  <a:schemeClr val="tx1"/>
                </a:solidFill>
              </a:rPr>
              <a:t>of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items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with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measurements</a:t>
            </a:r>
            <a:endParaRPr lang="de-DE">
              <a:solidFill>
                <a:schemeClr val="tx1"/>
              </a:solidFill>
            </a:endParaRPr>
          </a:p>
          <a:p>
            <a:pPr>
              <a:defRPr/>
            </a:pPr>
            <a:r>
              <a:rPr lang="de-DE" i="1">
                <a:solidFill>
                  <a:schemeClr val="tx1"/>
                </a:solidFill>
              </a:rPr>
              <a:t>Item</a:t>
            </a:r>
            <a:r>
              <a:rPr lang="de-DE">
                <a:solidFill>
                  <a:schemeClr val="tx1"/>
                </a:solidFill>
              </a:rPr>
              <a:t>: </a:t>
            </a:r>
            <a:r>
              <a:rPr lang="de-DE">
                <a:solidFill>
                  <a:schemeClr val="tx1"/>
                </a:solidFill>
              </a:rPr>
              <a:t>Assigns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numeric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value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to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each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trace</a:t>
            </a:r>
            <a:endParaRPr lang="de-DE">
              <a:solidFill>
                <a:schemeClr val="tx1"/>
              </a:solidFill>
            </a:endParaRPr>
          </a:p>
          <a:p>
            <a:pPr>
              <a:defRPr/>
            </a:pPr>
            <a:endParaRPr lang="de-DE">
              <a:solidFill>
                <a:schemeClr val="tx1"/>
              </a:solidFill>
            </a:endParaRPr>
          </a:p>
          <a:p>
            <a:pPr>
              <a:buFont typeface="Symbol"/>
              <a:buChar char="Þ"/>
              <a:defRPr/>
            </a:pPr>
            <a:r>
              <a:rPr lang="de-DE">
                <a:solidFill>
                  <a:schemeClr val="tx1"/>
                </a:solidFill>
              </a:rPr>
              <a:t> A Profile </a:t>
            </a:r>
            <a:r>
              <a:rPr lang="de-DE">
                <a:solidFill>
                  <a:schemeClr val="tx1"/>
                </a:solidFill>
              </a:rPr>
              <a:t>can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be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considered</a:t>
            </a:r>
            <a:r>
              <a:rPr lang="de-DE">
                <a:solidFill>
                  <a:schemeClr val="tx1"/>
                </a:solidFill>
              </a:rPr>
              <a:t> a </a:t>
            </a:r>
            <a:r>
              <a:rPr lang="de-DE">
                <a:solidFill>
                  <a:schemeClr val="tx1"/>
                </a:solidFill>
              </a:rPr>
              <a:t>function</a:t>
            </a:r>
            <a:r>
              <a:rPr lang="de-DE">
                <a:solidFill>
                  <a:schemeClr val="tx1"/>
                </a:solidFill>
              </a:rPr>
              <a:t> f </a:t>
            </a:r>
            <a:r>
              <a:rPr lang="de-DE">
                <a:solidFill>
                  <a:schemeClr val="tx1"/>
                </a:solidFill>
              </a:rPr>
              <a:t>which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maps</a:t>
            </a:r>
            <a:r>
              <a:rPr lang="de-DE">
                <a:solidFill>
                  <a:schemeClr val="tx1"/>
                </a:solidFill>
              </a:rPr>
              <a:t> a </a:t>
            </a:r>
            <a:r>
              <a:rPr lang="de-DE">
                <a:solidFill>
                  <a:schemeClr val="tx1"/>
                </a:solidFill>
              </a:rPr>
              <a:t>trace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i="1">
                <a:solidFill>
                  <a:schemeClr val="tx1"/>
                </a:solidFill>
              </a:rPr>
              <a:t>t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to</a:t>
            </a:r>
            <a:r>
              <a:rPr lang="de-DE">
                <a:solidFill>
                  <a:schemeClr val="tx1"/>
                </a:solidFill>
              </a:rPr>
              <a:t> a </a:t>
            </a:r>
            <a:r>
              <a:rPr lang="de-DE">
                <a:solidFill>
                  <a:schemeClr val="tx1"/>
                </a:solidFill>
              </a:rPr>
              <a:t>vector</a:t>
            </a:r>
            <a:r>
              <a:rPr lang="de-DE">
                <a:solidFill>
                  <a:schemeClr val="tx1"/>
                </a:solidFill>
              </a:rPr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d>
                        <m:dPr>
                          <m:ctrlPr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𝑖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, </m:t>
                          </m:r>
                          <m:sSub>
                            <m:sSubPr>
                              <m:ctrlPr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𝑖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, …, </m:t>
                          </m:r>
                          <m:sSub>
                            <m:sSubPr>
                              <m:ctrlPr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𝑖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</mc:Choice>
              <mc:Fallback/>
            </mc:AlternateContent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with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 i="1">
                <a:solidFill>
                  <a:schemeClr val="tx1"/>
                </a:solidFill>
              </a:rPr>
              <a:t>n</a:t>
            </a:r>
            <a:r>
              <a:rPr lang="de-DE">
                <a:solidFill>
                  <a:schemeClr val="tx1"/>
                </a:solidFill>
              </a:rPr>
              <a:t> </a:t>
            </a:r>
            <a:r>
              <a:rPr lang="de-DE">
                <a:solidFill>
                  <a:schemeClr val="tx1"/>
                </a:solidFill>
              </a:rPr>
              <a:t>items</a:t>
            </a:r>
            <a:r>
              <a:rPr lang="de-DE">
                <a:solidFill>
                  <a:schemeClr val="tx1"/>
                </a:solidFill>
              </a:rPr>
              <a:t>:</a:t>
            </a:r>
            <a:br>
              <a:rPr lang="de-DE">
                <a:solidFill>
                  <a:schemeClr val="tx1"/>
                </a:solidFill>
              </a:rPr>
            </a:br>
            <a:endParaRPr lang="de-DE">
              <a:solidFill>
                <a:schemeClr val="tx1"/>
              </a:solidFill>
            </a:endParaRPr>
          </a:p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i="1">
                          <a:solidFill>
                            <a:schemeClr val="tx1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m:rPr/>
                        <a:rPr lang="de-DE" i="1">
                          <a:solidFill>
                            <a:schemeClr val="tx1"/>
                          </a:solidFill>
                          <a:latin typeface="Cambria Math"/>
                        </a:rPr>
                        <m:t>→</m:t>
                      </m:r>
                      <m:d>
                        <m:dPr>
                          <m:ctrlPr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𝑖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, </m:t>
                          </m:r>
                          <m:sSub>
                            <m:sSubPr>
                              <m:ctrlPr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𝑖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m:rPr/>
                            <a:rPr lang="de-DE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, …, </m:t>
                          </m:r>
                          <m:sSub>
                            <m:sSubPr>
                              <m:ctrlPr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Pr>
                            <m:e>
                              <m:r>
                                <m:rPr/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𝑖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  <m:r>
                        <m:rPr/>
                        <a:rPr lang="de-DE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</m:oMath>
                  </m:oMathPara>
                </a14:m>
              </mc:Choice>
              <mc:Fallback/>
            </mc:AlternateContent>
            <a:br>
              <a:rPr lang="de-DE">
                <a:solidFill>
                  <a:schemeClr val="tx1"/>
                </a:solidFill>
              </a:rPr>
            </a:br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10" name="Gerade Verbindung mit Pfeil 9" hidden="0"/>
          <p:cNvCxnSpPr>
            <a:cxnSpLocks/>
          </p:cNvCxnSpPr>
          <p:nvPr isPhoto="0" userDrawn="0"/>
        </p:nvCxnSpPr>
        <p:spPr bwMode="auto">
          <a:xfrm>
            <a:off x="6617376" y="2970703"/>
            <a:ext cx="777240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 hidden="0"/>
          <p:cNvSpPr txBox="1"/>
          <p:nvPr isPhoto="0" userDrawn="0"/>
        </p:nvSpPr>
        <p:spPr bwMode="auto">
          <a:xfrm>
            <a:off x="7512132" y="2791126"/>
            <a:ext cx="4018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/>
              <a:t>✔ </a:t>
            </a:r>
            <a:r>
              <a:rPr lang="de-DE" b="1"/>
              <a:t>Embedding </a:t>
            </a:r>
            <a:r>
              <a:rPr lang="de-DE" b="1"/>
              <a:t>into</a:t>
            </a:r>
            <a:r>
              <a:rPr lang="de-DE" b="1"/>
              <a:t> </a:t>
            </a:r>
            <a:r>
              <a:rPr lang="de-DE" b="1"/>
              <a:t>vector</a:t>
            </a:r>
            <a:r>
              <a:rPr lang="de-DE" b="1"/>
              <a:t> </a:t>
            </a:r>
            <a:r>
              <a:rPr lang="de-DE" b="1"/>
              <a:t>space</a:t>
            </a:r>
            <a:endParaRPr lang="de-DE" b="1"/>
          </a:p>
          <a:p>
            <a:pPr>
              <a:defRPr/>
            </a:pPr>
            <a:endParaRPr lang="de-DE" b="1"/>
          </a:p>
          <a:p>
            <a:pPr marL="285750" indent="-285750">
              <a:buFont typeface="Symbol"/>
              <a:buChar char="Þ"/>
              <a:defRPr/>
            </a:pPr>
            <a:r>
              <a:rPr lang="de-DE" b="1"/>
              <a:t>Various</a:t>
            </a:r>
            <a:r>
              <a:rPr lang="de-DE" b="1"/>
              <a:t> </a:t>
            </a:r>
            <a:r>
              <a:rPr lang="de-DE" b="1"/>
              <a:t>clustering</a:t>
            </a:r>
            <a:r>
              <a:rPr lang="de-DE" b="1"/>
              <a:t> </a:t>
            </a:r>
            <a:r>
              <a:rPr lang="de-DE" b="1"/>
              <a:t>methods</a:t>
            </a:r>
            <a:r>
              <a:rPr lang="de-DE" b="1"/>
              <a:t> </a:t>
            </a:r>
            <a:br>
              <a:rPr lang="de-DE" b="1"/>
            </a:br>
            <a:r>
              <a:rPr lang="de-DE" b="1"/>
              <a:t>can</a:t>
            </a:r>
            <a:r>
              <a:rPr lang="de-DE" b="1"/>
              <a:t> </a:t>
            </a:r>
            <a:r>
              <a:rPr lang="de-DE" b="1"/>
              <a:t>be</a:t>
            </a:r>
            <a:r>
              <a:rPr lang="de-DE" b="1"/>
              <a:t> </a:t>
            </a:r>
            <a:r>
              <a:rPr lang="de-DE" b="1"/>
              <a:t>applied</a:t>
            </a:r>
            <a:r>
              <a:rPr lang="de-DE" b="1"/>
              <a:t> </a:t>
            </a:r>
            <a:r>
              <a:rPr lang="de-DE" b="1"/>
              <a:t>now</a:t>
            </a: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Trace Clustering – </a:t>
            </a:r>
            <a:r>
              <a:rPr lang="de-DE"/>
              <a:t>Methods</a:t>
            </a:r>
            <a:endParaRPr lang="en-GB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400" b="1"/>
              <a:t>More </a:t>
            </a:r>
            <a:r>
              <a:rPr lang="de-DE" sz="2400" b="1"/>
              <a:t>examples</a:t>
            </a:r>
            <a:r>
              <a:rPr lang="de-DE" sz="2400" b="1"/>
              <a:t>:</a:t>
            </a:r>
            <a:endParaRPr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r>
              <a:rPr lang="de-DE" sz="2000" u="sng"/>
              <a:t>Transition </a:t>
            </a:r>
            <a:r>
              <a:rPr lang="de-DE" sz="2000" u="sng"/>
              <a:t>profile</a:t>
            </a:r>
            <a:r>
              <a:rPr lang="de-DE" sz="2000" u="sng"/>
              <a:t>:</a:t>
            </a:r>
            <a:endParaRPr/>
          </a:p>
          <a:p>
            <a:pPr marL="0" indent="0">
              <a:buNone/>
              <a:defRPr/>
            </a:pPr>
            <a:r>
              <a:rPr lang="de-DE" sz="2000" b="1"/>
              <a:t>Items: </a:t>
            </a:r>
            <a:r>
              <a:rPr lang="de-DE" sz="2000"/>
              <a:t>Direct</a:t>
            </a:r>
            <a:r>
              <a:rPr lang="de-DE" sz="2000"/>
              <a:t> </a:t>
            </a:r>
            <a:r>
              <a:rPr lang="de-DE" sz="2000"/>
              <a:t>following</a:t>
            </a:r>
            <a:r>
              <a:rPr lang="de-DE" sz="2000"/>
              <a:t> </a:t>
            </a:r>
            <a:r>
              <a:rPr lang="de-DE" sz="2000"/>
              <a:t>relations</a:t>
            </a:r>
            <a:r>
              <a:rPr lang="de-DE" sz="2000"/>
              <a:t> in a </a:t>
            </a:r>
            <a:r>
              <a:rPr lang="de-DE" sz="2000"/>
              <a:t>trace</a:t>
            </a:r>
            <a:endParaRPr lang="de-DE" sz="2000"/>
          </a:p>
          <a:p>
            <a:pPr marL="0" indent="0">
              <a:buNone/>
              <a:defRPr/>
            </a:pPr>
            <a:r>
              <a:rPr lang="de-DE" sz="2000" b="1"/>
              <a:t>Measure</a:t>
            </a:r>
            <a:r>
              <a:rPr lang="de-DE" sz="2000" b="1"/>
              <a:t>: </a:t>
            </a:r>
            <a:r>
              <a:rPr lang="de-DE" sz="2000"/>
              <a:t>How</a:t>
            </a:r>
            <a:r>
              <a:rPr lang="de-DE" sz="2000"/>
              <a:t> </a:t>
            </a:r>
            <a:r>
              <a:rPr lang="de-DE" sz="2000"/>
              <a:t>often</a:t>
            </a:r>
            <a:r>
              <a:rPr lang="de-DE" sz="2000"/>
              <a:t> an </a:t>
            </a:r>
            <a:r>
              <a:rPr lang="de-DE" sz="2000"/>
              <a:t>event</a:t>
            </a:r>
            <a:r>
              <a:rPr lang="de-DE" sz="2000"/>
              <a:t> A </a:t>
            </a:r>
            <a:r>
              <a:rPr lang="de-DE" sz="2000"/>
              <a:t>has</a:t>
            </a:r>
            <a:r>
              <a:rPr lang="de-DE" sz="2000"/>
              <a:t> </a:t>
            </a:r>
            <a:r>
              <a:rPr lang="de-DE" sz="2000"/>
              <a:t>been</a:t>
            </a:r>
            <a:r>
              <a:rPr lang="de-DE" sz="2000"/>
              <a:t> </a:t>
            </a:r>
            <a:r>
              <a:rPr lang="de-DE" sz="2000"/>
              <a:t>followed</a:t>
            </a:r>
            <a:r>
              <a:rPr lang="de-DE" sz="2000"/>
              <a:t> </a:t>
            </a:r>
            <a:r>
              <a:rPr lang="de-DE" sz="2000"/>
              <a:t>by</a:t>
            </a:r>
            <a:r>
              <a:rPr lang="de-DE" sz="2000"/>
              <a:t> an </a:t>
            </a:r>
            <a:r>
              <a:rPr lang="de-DE" sz="2000"/>
              <a:t>event</a:t>
            </a:r>
            <a:r>
              <a:rPr lang="de-DE" sz="2000"/>
              <a:t> B</a:t>
            </a:r>
            <a:endParaRPr/>
          </a:p>
          <a:p>
            <a:pPr marL="0" indent="0">
              <a:buNone/>
              <a:defRPr/>
            </a:pPr>
            <a:r>
              <a:rPr lang="de-DE" sz="2000" b="1"/>
              <a:t>Goal: </a:t>
            </a:r>
            <a:r>
              <a:rPr lang="de-DE" sz="2000"/>
              <a:t>Measure</a:t>
            </a:r>
            <a:r>
              <a:rPr lang="de-DE" sz="2000"/>
              <a:t> </a:t>
            </a:r>
            <a:r>
              <a:rPr lang="de-DE" sz="2000"/>
              <a:t>behavior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traces</a:t>
            </a:r>
            <a:r>
              <a:rPr lang="de-DE" sz="2000"/>
              <a:t> (</a:t>
            </a:r>
            <a:r>
              <a:rPr lang="de-DE" sz="2000"/>
              <a:t>capturing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context</a:t>
            </a:r>
            <a:r>
              <a:rPr lang="de-DE" sz="2000"/>
              <a:t>) cf. </a:t>
            </a:r>
            <a:r>
              <a:rPr lang="de-DE" sz="2000" b="1"/>
              <a:t>n-grams</a:t>
            </a:r>
            <a:endParaRPr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r>
              <a:rPr lang="de-DE" sz="2000" u="sng"/>
              <a:t>Performance </a:t>
            </a:r>
            <a:r>
              <a:rPr lang="de-DE" sz="2000" u="sng"/>
              <a:t>profile</a:t>
            </a:r>
            <a:r>
              <a:rPr lang="de-DE" sz="2000" u="sng"/>
              <a:t>:</a:t>
            </a:r>
            <a:endParaRPr/>
          </a:p>
          <a:p>
            <a:pPr marL="0" indent="0">
              <a:buNone/>
              <a:defRPr/>
            </a:pPr>
            <a:r>
              <a:rPr lang="de-DE" sz="2000" b="1"/>
              <a:t>Items: 	</a:t>
            </a:r>
            <a:r>
              <a:rPr lang="de-DE" sz="2000"/>
              <a:t>Size </a:t>
            </a:r>
            <a:r>
              <a:rPr lang="de-DE" sz="2000"/>
              <a:t>of</a:t>
            </a:r>
            <a:r>
              <a:rPr lang="de-DE" sz="2000"/>
              <a:t> a </a:t>
            </a:r>
            <a:r>
              <a:rPr lang="de-DE" sz="2000"/>
              <a:t>trace</a:t>
            </a:r>
            <a:br>
              <a:rPr lang="de-DE" sz="2000"/>
            </a:br>
            <a:r>
              <a:rPr lang="de-DE" sz="2000"/>
              <a:t>	</a:t>
            </a:r>
            <a:r>
              <a:rPr lang="de-DE" sz="2000"/>
              <a:t>regarding</a:t>
            </a:r>
            <a:r>
              <a:rPr lang="de-DE" sz="2000"/>
              <a:t> </a:t>
            </a:r>
            <a:r>
              <a:rPr lang="de-DE" sz="2000"/>
              <a:t>timestamps</a:t>
            </a:r>
            <a:r>
              <a:rPr lang="de-DE" sz="2000"/>
              <a:t>: </a:t>
            </a:r>
            <a:r>
              <a:rPr lang="de-DE" sz="2000"/>
              <a:t>case</a:t>
            </a:r>
            <a:r>
              <a:rPr lang="de-DE" sz="2000"/>
              <a:t> </a:t>
            </a:r>
            <a:r>
              <a:rPr lang="de-DE" sz="2000"/>
              <a:t>duration</a:t>
            </a:r>
            <a:r>
              <a:rPr lang="de-DE" sz="2000"/>
              <a:t>, (min, </a:t>
            </a:r>
            <a:r>
              <a:rPr lang="de-DE" sz="2000"/>
              <a:t>max</a:t>
            </a:r>
            <a:r>
              <a:rPr lang="de-DE" sz="2000"/>
              <a:t>, </a:t>
            </a:r>
            <a:r>
              <a:rPr lang="de-DE" sz="2000"/>
              <a:t>mean</a:t>
            </a:r>
            <a:r>
              <a:rPr lang="de-DE" sz="2000"/>
              <a:t>) time </a:t>
            </a:r>
            <a:r>
              <a:rPr lang="de-DE" sz="2000"/>
              <a:t>difference</a:t>
            </a:r>
            <a:r>
              <a:rPr lang="de-DE" sz="2000"/>
              <a:t> </a:t>
            </a:r>
            <a:r>
              <a:rPr lang="de-DE" sz="2000"/>
              <a:t>between</a:t>
            </a:r>
            <a:r>
              <a:rPr lang="de-DE" sz="2000"/>
              <a:t> </a:t>
            </a:r>
            <a:r>
              <a:rPr lang="de-DE" sz="2000"/>
              <a:t>events</a:t>
            </a:r>
            <a:r>
              <a:rPr lang="de-DE" sz="2000"/>
              <a:t> etc.</a:t>
            </a:r>
            <a:endParaRPr/>
          </a:p>
          <a:p>
            <a:pPr marL="0" indent="0">
              <a:buNone/>
              <a:defRPr/>
            </a:pPr>
            <a:r>
              <a:rPr lang="de-DE" sz="2000" b="1"/>
              <a:t>Measure</a:t>
            </a:r>
            <a:r>
              <a:rPr lang="de-DE" sz="2000" b="1"/>
              <a:t>: </a:t>
            </a:r>
            <a:r>
              <a:rPr lang="de-DE" sz="2000"/>
              <a:t>Depends</a:t>
            </a:r>
            <a:r>
              <a:rPr lang="de-DE" sz="2000"/>
              <a:t> on </a:t>
            </a:r>
            <a:r>
              <a:rPr lang="de-DE" sz="2000"/>
              <a:t>predefined</a:t>
            </a:r>
            <a:r>
              <a:rPr lang="de-DE" sz="2000"/>
              <a:t> </a:t>
            </a:r>
            <a:r>
              <a:rPr lang="de-DE" sz="2000"/>
              <a:t>items</a:t>
            </a:r>
            <a:r>
              <a:rPr lang="de-DE" sz="2000"/>
              <a:t> e.g. </a:t>
            </a:r>
            <a:r>
              <a:rPr lang="de-DE" sz="2000"/>
              <a:t>size</a:t>
            </a:r>
            <a:r>
              <a:rPr lang="de-DE" sz="2000"/>
              <a:t> </a:t>
            </a:r>
            <a:r>
              <a:rPr lang="de-DE" sz="2000"/>
              <a:t>is</a:t>
            </a:r>
            <a:r>
              <a:rPr lang="de-DE" sz="2000"/>
              <a:t> </a:t>
            </a:r>
            <a:r>
              <a:rPr lang="de-DE" sz="2000"/>
              <a:t>measured</a:t>
            </a:r>
            <a:r>
              <a:rPr lang="de-DE" sz="2000"/>
              <a:t> </a:t>
            </a:r>
            <a:r>
              <a:rPr lang="de-DE" sz="2000"/>
              <a:t>by</a:t>
            </a:r>
            <a:r>
              <a:rPr lang="de-DE" sz="2000"/>
              <a:t> </a:t>
            </a:r>
            <a:r>
              <a:rPr lang="de-DE" sz="2000"/>
              <a:t>number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events</a:t>
            </a:r>
            <a:endParaRPr lang="de-DE" sz="2000"/>
          </a:p>
          <a:p>
            <a:pPr marL="0" indent="0">
              <a:buNone/>
              <a:defRPr/>
            </a:pPr>
            <a:r>
              <a:rPr lang="de-DE" sz="2000" b="1"/>
              <a:t>Goal: </a:t>
            </a:r>
            <a:r>
              <a:rPr lang="de-DE" sz="2000"/>
              <a:t>Measure</a:t>
            </a:r>
            <a:r>
              <a:rPr lang="de-DE" sz="2000"/>
              <a:t> </a:t>
            </a:r>
            <a:r>
              <a:rPr lang="de-DE" sz="2000"/>
              <a:t>performance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a </a:t>
            </a:r>
            <a:r>
              <a:rPr lang="de-DE" sz="2000"/>
              <a:t>trace</a:t>
            </a:r>
            <a:r>
              <a:rPr lang="de-DE" sz="2000"/>
              <a:t> (</a:t>
            </a:r>
            <a:r>
              <a:rPr lang="de-DE" sz="2000"/>
              <a:t> also </a:t>
            </a:r>
            <a:r>
              <a:rPr lang="de-DE" sz="2000"/>
              <a:t>part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Temporal Mining)</a:t>
            </a:r>
            <a:endParaRPr lang="de-DE" sz="2000"/>
          </a:p>
          <a:p>
            <a:pPr marL="0" indent="0">
              <a:buNone/>
              <a:defRPr/>
            </a:pPr>
            <a:endParaRPr lang="en-GB" sz="2000" u="sng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 Discovery </a:t>
            </a:r>
            <a:r>
              <a:rPr lang="de-DE"/>
              <a:t>Algorithm</a:t>
            </a:r>
            <a:r>
              <a:rPr lang="de-DE"/>
              <a:t> – </a:t>
            </a:r>
            <a:r>
              <a:rPr lang="de-DE"/>
              <a:t>Some</a:t>
            </a:r>
            <a:r>
              <a:rPr lang="de-DE"/>
              <a:t> </a:t>
            </a:r>
            <a:r>
              <a:rPr lang="de-DE"/>
              <a:t>Others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3" name="Textfeld 2" hidden="0"/>
          <p:cNvSpPr txBox="1"/>
          <p:nvPr isPhoto="0" userDrawn="0"/>
        </p:nvSpPr>
        <p:spPr bwMode="auto">
          <a:xfrm>
            <a:off x="300086" y="5472720"/>
            <a:ext cx="11591827" cy="1068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p>
                        <m:sSupPr>
                          <m:ctrlPr>
                            <a:rPr lang="de-DE" sz="12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r>
                            <m:rPr/>
                            <a:rPr lang="de-DE" sz="1200" b="0" i="1">
                              <a:latin typeface="Cambria Math"/>
                            </a:rPr>
                            <m:t> </m:t>
                          </m:r>
                        </m:e>
                        <m:sup>
                          <m:r>
                            <m:rPr/>
                            <a:rPr lang="de-DE" sz="1200" i="1">
                              <a:latin typeface="Cambria Math"/>
                            </a:rPr>
                            <m:t>[3]</m:t>
                          </m:r>
                        </m:sup>
                      </m:sSup>
                    </m:oMath>
                  </m:oMathPara>
                </a14:m>
              </mc:Choice>
              <mc:Fallback/>
            </mc:AlternateContent>
            <a:r>
              <a:rPr lang="de-DE" sz="1200"/>
              <a:t> S.J.J. </a:t>
            </a:r>
            <a:r>
              <a:rPr lang="de-DE" sz="1200"/>
              <a:t>Leemans</a:t>
            </a:r>
            <a:r>
              <a:rPr lang="de-DE" sz="1200"/>
              <a:t>, D. </a:t>
            </a:r>
            <a:r>
              <a:rPr lang="de-DE" sz="1200"/>
              <a:t>Fahland</a:t>
            </a:r>
            <a:r>
              <a:rPr lang="de-DE" sz="1200"/>
              <a:t>, </a:t>
            </a:r>
            <a:r>
              <a:rPr lang="de-DE" sz="1200"/>
              <a:t>andW.M.P</a:t>
            </a:r>
            <a:r>
              <a:rPr lang="de-DE" sz="1200"/>
              <a:t>. van der Aalst. </a:t>
            </a:r>
            <a:r>
              <a:rPr lang="de-DE" sz="1200"/>
              <a:t>Discovering</a:t>
            </a:r>
            <a:r>
              <a:rPr lang="de-DE" sz="1200"/>
              <a:t> Block-</a:t>
            </a:r>
            <a:r>
              <a:rPr lang="de-DE" sz="1200"/>
              <a:t>structured</a:t>
            </a:r>
            <a:r>
              <a:rPr lang="de-DE" sz="1200"/>
              <a:t> Process </a:t>
            </a:r>
            <a:r>
              <a:rPr lang="en-US" sz="1200"/>
              <a:t>Models from Event Logs: A Constructive Approach. In J.M. Colom and J. </a:t>
            </a:r>
            <a:r>
              <a:rPr lang="en-US" sz="1200"/>
              <a:t>Desel</a:t>
            </a:r>
            <a:r>
              <a:rPr lang="en-US" sz="1200"/>
              <a:t>, editors, </a:t>
            </a:r>
            <a:r>
              <a:rPr lang="en-US" sz="1200" i="1"/>
              <a:t>Applications and Theory of Petri Nets 2013</a:t>
            </a:r>
            <a:r>
              <a:rPr lang="en-US" sz="1200"/>
              <a:t>, volume 7927 of </a:t>
            </a:r>
            <a:r>
              <a:rPr lang="en-US" sz="1200" i="1"/>
              <a:t>Lecture Notes in Computer </a:t>
            </a:r>
            <a:r>
              <a:rPr lang="fr-FR" sz="1200" i="1"/>
              <a:t>Science</a:t>
            </a:r>
            <a:r>
              <a:rPr lang="fr-FR" sz="1200"/>
              <a:t>, pages 311–329. Springer, Berlin, 2013.</a:t>
            </a:r>
            <a:endParaRPr/>
          </a:p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p>
                        <m:sSupPr>
                          <m:ctrlPr>
                            <a:rPr lang="de-DE" sz="12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r>
                            <m:rPr/>
                            <a:rPr lang="de-DE" sz="1200" b="0" i="1">
                              <a:latin typeface="Cambria Math"/>
                            </a:rPr>
                            <m:t> </m:t>
                          </m:r>
                        </m:e>
                        <m:sup>
                          <m:r>
                            <m:rPr/>
                            <a:rPr lang="de-DE" sz="1200" b="0" i="1">
                              <a:latin typeface="Cambria Math"/>
                            </a:rPr>
                            <m:t>[4]</m:t>
                          </m:r>
                        </m:sup>
                      </m:sSup>
                    </m:oMath>
                  </m:oMathPara>
                </a14:m>
              </mc:Choice>
              <mc:Fallback/>
            </mc:AlternateContent>
            <a:r>
              <a:rPr lang="de-DE" sz="1200"/>
              <a:t>Pesic, Maja, Helen </a:t>
            </a:r>
            <a:r>
              <a:rPr lang="de-DE" sz="1200"/>
              <a:t>Schonenberg</a:t>
            </a:r>
            <a:r>
              <a:rPr lang="de-DE" sz="1200"/>
              <a:t>, </a:t>
            </a:r>
            <a:r>
              <a:rPr lang="de-DE" sz="1200"/>
              <a:t>and</a:t>
            </a:r>
            <a:r>
              <a:rPr lang="de-DE" sz="1200"/>
              <a:t> Wil MP Van der Aalst. "</a:t>
            </a:r>
            <a:r>
              <a:rPr lang="de-DE" sz="1200"/>
              <a:t>Declare</a:t>
            </a:r>
            <a:r>
              <a:rPr lang="de-DE" sz="1200"/>
              <a:t>: </a:t>
            </a:r>
            <a:r>
              <a:rPr lang="de-DE" sz="1200"/>
              <a:t>Full</a:t>
            </a:r>
            <a:r>
              <a:rPr lang="de-DE" sz="1200"/>
              <a:t> </a:t>
            </a:r>
            <a:r>
              <a:rPr lang="de-DE" sz="1200"/>
              <a:t>support</a:t>
            </a:r>
            <a:r>
              <a:rPr lang="de-DE" sz="1200"/>
              <a:t> </a:t>
            </a:r>
            <a:r>
              <a:rPr lang="de-DE" sz="1200"/>
              <a:t>for</a:t>
            </a:r>
            <a:r>
              <a:rPr lang="de-DE" sz="1200"/>
              <a:t> </a:t>
            </a:r>
            <a:r>
              <a:rPr lang="de-DE" sz="1200"/>
              <a:t>loosely-structured</a:t>
            </a:r>
            <a:r>
              <a:rPr lang="de-DE" sz="1200"/>
              <a:t> </a:t>
            </a:r>
            <a:r>
              <a:rPr lang="de-DE" sz="1200"/>
              <a:t>processes</a:t>
            </a:r>
            <a:r>
              <a:rPr lang="de-DE" sz="1200"/>
              <a:t>." </a:t>
            </a:r>
            <a:r>
              <a:rPr lang="de-DE" sz="1200" i="1"/>
              <a:t>11th IEEE International Enterprise Distributed </a:t>
            </a:r>
            <a:r>
              <a:rPr lang="de-DE" sz="1200" i="1"/>
              <a:t>Object</a:t>
            </a:r>
            <a:r>
              <a:rPr lang="de-DE" sz="1200" i="1"/>
              <a:t> Computing Conference (EDOC 2007)</a:t>
            </a:r>
            <a:r>
              <a:rPr lang="de-DE" sz="1200"/>
              <a:t>. IEEE, 2007.</a:t>
            </a:r>
            <a:endParaRPr/>
          </a:p>
          <a:p>
            <a:pPr>
              <a:defRPr/>
            </a:pPr>
            <a:endParaRPr lang="de-DE" sz="1200"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304798" y="1008097"/>
            <a:ext cx="11061406" cy="1354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/>
              <a:buChar char="•"/>
              <a:defRPr/>
            </a:pPr>
            <a:r>
              <a:rPr lang="de-DE" sz="2000" b="1"/>
              <a:t>„</a:t>
            </a:r>
            <a:r>
              <a:rPr lang="de-DE" sz="2000" b="1"/>
              <a:t>Inductive-Miner</a:t>
            </a:r>
            <a:r>
              <a:rPr lang="de-DE" sz="2000" b="1"/>
              <a:t> (IM)“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p>
                        <m:sSupPr>
                          <m:ctrlPr>
                            <a:rPr lang="de-DE" sz="2000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r>
                            <m:rPr/>
                            <a:rPr lang="de-DE" sz="2000" b="1" i="1">
                              <a:latin typeface="Cambria Math"/>
                            </a:rPr>
                            <m:t> </m:t>
                          </m:r>
                        </m:e>
                        <m:sup>
                          <m:r>
                            <m:rPr/>
                            <a:rPr lang="de-DE" sz="2000" b="1" i="1">
                              <a:latin typeface="Cambria Math"/>
                            </a:rPr>
                            <m:t>[</m:t>
                          </m:r>
                          <m:r>
                            <m:rPr/>
                            <a:rPr lang="de-DE" sz="2000" b="1" i="1">
                              <a:latin typeface="Cambria Math"/>
                            </a:rPr>
                            <m:t>𝟑</m:t>
                          </m:r>
                          <m:r>
                            <m:rPr/>
                            <a:rPr lang="de-DE" sz="2000" b="1" i="1">
                              <a:latin typeface="Cambria Math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</mc:Choice>
              <mc:Fallback/>
            </mc:AlternateContent>
            <a:r>
              <a:rPr lang="de-DE"/>
              <a:t>: </a:t>
            </a:r>
            <a:br>
              <a:rPr lang="de-DE"/>
            </a:br>
            <a:r>
              <a:rPr lang="de-DE"/>
              <a:t>It</a:t>
            </a:r>
            <a:r>
              <a:rPr lang="de-DE"/>
              <a:t> </a:t>
            </a:r>
            <a:r>
              <a:rPr lang="de-DE"/>
              <a:t>uses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directly-follows</a:t>
            </a:r>
            <a:r>
              <a:rPr lang="de-DE"/>
              <a:t> </a:t>
            </a:r>
            <a:r>
              <a:rPr lang="de-DE"/>
              <a:t>graph</a:t>
            </a:r>
            <a:r>
              <a:rPr lang="de-DE"/>
              <a:t> </a:t>
            </a:r>
            <a:r>
              <a:rPr lang="de-DE"/>
              <a:t>that</a:t>
            </a:r>
            <a:r>
              <a:rPr lang="de-DE"/>
              <a:t> </a:t>
            </a:r>
            <a:r>
              <a:rPr lang="de-DE"/>
              <a:t>corresponds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„</a:t>
            </a:r>
            <a:r>
              <a:rPr lang="de-DE"/>
              <a:t>direct</a:t>
            </a:r>
            <a:r>
              <a:rPr lang="de-DE"/>
              <a:t> </a:t>
            </a:r>
            <a:r>
              <a:rPr lang="de-DE"/>
              <a:t>follows</a:t>
            </a:r>
            <a:r>
              <a:rPr lang="de-DE"/>
              <a:t>“ </a:t>
            </a:r>
            <a:r>
              <a:rPr lang="de-DE"/>
              <a:t>relation</a:t>
            </a:r>
            <a:r>
              <a:rPr lang="de-DE"/>
              <a:t> (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>
                        <m:sSub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Pr>
                        <m:e>
                          <m:r>
                            <m:rPr/>
                            <a:rPr lang="de-DE" i="1">
                              <a:latin typeface="Cambria Math"/>
                            </a:rPr>
                            <m:t>&gt;</m:t>
                          </m:r>
                        </m:e>
                        <m:sub>
                          <m:r>
                            <m:rPr/>
                            <a:rPr lang="de-DE" i="1">
                              <a:latin typeface="Cambria Math"/>
                            </a:rPr>
                            <m:t>𝐿</m:t>
                          </m:r>
                        </m:sub>
                      </m:sSub>
                    </m:oMath>
                  </m:oMathPara>
                </a14:m>
              </mc:Choice>
              <mc:Fallback/>
            </mc:AlternateContent>
            <a:r>
              <a:rPr lang="de-DE"/>
              <a:t>) </a:t>
            </a:r>
            <a:r>
              <a:rPr lang="de-DE"/>
              <a:t>used</a:t>
            </a:r>
            <a:r>
              <a:rPr lang="de-DE"/>
              <a:t> </a:t>
            </a:r>
            <a:r>
              <a:rPr lang="de-DE"/>
              <a:t>by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b="0" i="1">
                          <a:latin typeface="Cambria Math"/>
                        </a:rPr>
                        <m:t>𝛼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-</a:t>
            </a:r>
            <a:r>
              <a:rPr lang="de-DE"/>
              <a:t>Miner</a:t>
            </a:r>
            <a:r>
              <a:rPr lang="de-DE"/>
              <a:t> </a:t>
            </a:r>
            <a:r>
              <a:rPr lang="de-DE"/>
              <a:t>and</a:t>
            </a:r>
            <a:r>
              <a:rPr lang="de-DE"/>
              <a:t> </a:t>
            </a:r>
            <a:r>
              <a:rPr lang="de-DE"/>
              <a:t>creates</a:t>
            </a:r>
            <a:r>
              <a:rPr lang="de-DE"/>
              <a:t> a Process </a:t>
            </a:r>
            <a:r>
              <a:rPr lang="de-DE"/>
              <a:t>Tree</a:t>
            </a:r>
            <a:r>
              <a:rPr lang="de-DE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b="0" i="1">
                          <a:latin typeface="Cambria Math"/>
                        </a:rPr>
                        <m:t>𝑄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.</a:t>
            </a:r>
            <a:endParaRPr/>
          </a:p>
        </p:txBody>
      </p:sp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6177726" y="2627718"/>
            <a:ext cx="4878657" cy="2100707"/>
          </a:xfrm>
          <a:prstGeom prst="rect">
            <a:avLst/>
          </a:prstGeom>
        </p:spPr>
      </p:pic>
      <p:sp>
        <p:nvSpPr>
          <p:cNvPr id="12" name="Textfeld 11" hidden="0"/>
          <p:cNvSpPr txBox="1"/>
          <p:nvPr isPhoto="0" userDrawn="0"/>
        </p:nvSpPr>
        <p:spPr bwMode="auto">
          <a:xfrm>
            <a:off x="6378900" y="4776246"/>
            <a:ext cx="4476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Imperative vs. </a:t>
            </a:r>
            <a:r>
              <a:rPr lang="de-DE"/>
              <a:t>Declarative</a:t>
            </a:r>
            <a:r>
              <a:rPr lang="de-DE"/>
              <a:t> </a:t>
            </a:r>
            <a:r>
              <a:rPr lang="de-DE"/>
              <a:t>approaches</a:t>
            </a:r>
            <a:endParaRPr lang="de-DE"/>
          </a:p>
        </p:txBody>
      </p:sp>
      <p:sp>
        <p:nvSpPr>
          <p:cNvPr id="14" name="Textfeld 13" hidden="0"/>
          <p:cNvSpPr txBox="1"/>
          <p:nvPr isPhoto="0" userDrawn="0"/>
        </p:nvSpPr>
        <p:spPr bwMode="auto">
          <a:xfrm>
            <a:off x="300086" y="2677178"/>
            <a:ext cx="5515923" cy="1218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/>
              <a:buChar char="•"/>
              <a:defRPr/>
            </a:pPr>
            <a:r>
              <a:rPr lang="de-DE" b="1"/>
              <a:t>„</a:t>
            </a:r>
            <a:r>
              <a:rPr lang="de-DE" b="1"/>
              <a:t>Declare</a:t>
            </a:r>
            <a:r>
              <a:rPr lang="de-DE" b="1"/>
              <a:t>“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p>
                        <m:sSupPr>
                          <m:ctrlPr>
                            <a:rPr lang="de-DE" b="1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pPr>
                        <m:e>
                          <m:r>
                            <m:rPr/>
                            <a:rPr lang="de-DE" b="1" i="1">
                              <a:latin typeface="Cambria Math"/>
                            </a:rPr>
                            <m:t> </m:t>
                          </m:r>
                        </m:e>
                        <m:sup>
                          <m:r>
                            <m:rPr/>
                            <a:rPr lang="de-DE" b="1" i="1">
                              <a:latin typeface="Cambria Math"/>
                            </a:rPr>
                            <m:t>[</m:t>
                          </m:r>
                          <m:r>
                            <m:rPr/>
                            <a:rPr lang="de-DE" b="1" i="1">
                              <a:latin typeface="Cambria Math"/>
                            </a:rPr>
                            <m:t>𝟒</m:t>
                          </m:r>
                          <m:r>
                            <m:rPr/>
                            <a:rPr lang="de-DE" b="1" i="1">
                              <a:latin typeface="Cambria Math"/>
                            </a:rPr>
                            <m:t>]</m:t>
                          </m:r>
                        </m:sup>
                      </m:sSup>
                    </m:oMath>
                  </m:oMathPara>
                </a14:m>
              </mc:Choice>
              <mc:Fallback/>
            </mc:AlternateContent>
            <a:r>
              <a:rPr lang="de-DE" b="1"/>
              <a:t>:</a:t>
            </a:r>
            <a:br>
              <a:rPr lang="de-DE"/>
            </a:br>
            <a:r>
              <a:rPr lang="de-DE"/>
              <a:t>It</a:t>
            </a:r>
            <a:r>
              <a:rPr lang="de-DE"/>
              <a:t> </a:t>
            </a:r>
            <a:r>
              <a:rPr lang="de-DE"/>
              <a:t>is</a:t>
            </a:r>
            <a:r>
              <a:rPr lang="de-DE"/>
              <a:t> a </a:t>
            </a:r>
            <a:r>
              <a:rPr lang="de-DE"/>
              <a:t>constrained</a:t>
            </a:r>
            <a:r>
              <a:rPr lang="de-DE"/>
              <a:t> </a:t>
            </a:r>
            <a:r>
              <a:rPr lang="de-DE"/>
              <a:t>based</a:t>
            </a:r>
            <a:r>
              <a:rPr lang="de-DE"/>
              <a:t> </a:t>
            </a:r>
            <a:r>
              <a:rPr lang="de-DE"/>
              <a:t>declarative</a:t>
            </a:r>
            <a:r>
              <a:rPr lang="de-DE"/>
              <a:t> </a:t>
            </a:r>
            <a:r>
              <a:rPr lang="de-DE"/>
              <a:t>approach</a:t>
            </a:r>
            <a:r>
              <a:rPr lang="de-DE"/>
              <a:t>. </a:t>
            </a:r>
            <a:endParaRPr/>
          </a:p>
          <a:p>
            <a:pPr>
              <a:defRPr/>
            </a:pP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Rechteck 2" hidden="0"/>
          <p:cNvSpPr/>
          <p:nvPr isPhoto="0" userDrawn="0"/>
        </p:nvSpPr>
        <p:spPr bwMode="auto">
          <a:xfrm>
            <a:off x="6293594" y="3872003"/>
            <a:ext cx="3682825" cy="334229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5" name="Titel 4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Agenda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Motivation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/>
              <a:t>Given an </a:t>
            </a:r>
            <a:r>
              <a:rPr lang="de-DE" sz="2000"/>
              <a:t>event</a:t>
            </a:r>
            <a:r>
              <a:rPr lang="de-DE" sz="2000"/>
              <a:t> log and a </a:t>
            </a:r>
            <a:r>
              <a:rPr lang="de-DE" sz="2000"/>
              <a:t>process</a:t>
            </a:r>
            <a:r>
              <a:rPr lang="de-DE" sz="2000"/>
              <a:t> </a:t>
            </a:r>
            <a:r>
              <a:rPr lang="de-DE" sz="2000"/>
              <a:t>model</a:t>
            </a:r>
            <a:r>
              <a:rPr lang="de-DE" sz="2000"/>
              <a:t>, </a:t>
            </a:r>
            <a:r>
              <a:rPr lang="de-DE" sz="2000"/>
              <a:t>decide</a:t>
            </a:r>
            <a:r>
              <a:rPr lang="de-DE" sz="2000"/>
              <a:t> </a:t>
            </a:r>
            <a:r>
              <a:rPr lang="de-DE" sz="2000"/>
              <a:t>for</a:t>
            </a:r>
            <a:r>
              <a:rPr lang="de-DE" sz="2000"/>
              <a:t> </a:t>
            </a:r>
            <a:r>
              <a:rPr lang="de-DE" sz="2000"/>
              <a:t>each</a:t>
            </a:r>
            <a:r>
              <a:rPr lang="de-DE" sz="2000"/>
              <a:t> </a:t>
            </a:r>
            <a:r>
              <a:rPr lang="de-DE" sz="2000"/>
              <a:t>case</a:t>
            </a:r>
            <a:r>
              <a:rPr lang="de-DE" sz="2000"/>
              <a:t> </a:t>
            </a:r>
            <a:r>
              <a:rPr lang="de-DE" sz="2000"/>
              <a:t>wether</a:t>
            </a:r>
            <a:r>
              <a:rPr lang="de-DE" sz="2000"/>
              <a:t> </a:t>
            </a:r>
            <a:r>
              <a:rPr lang="de-DE" sz="2000"/>
              <a:t>it</a:t>
            </a:r>
            <a:r>
              <a:rPr lang="de-DE" sz="2000"/>
              <a:t> </a:t>
            </a:r>
            <a:r>
              <a:rPr lang="de-DE" sz="2000"/>
              <a:t>conforms</a:t>
            </a:r>
            <a:r>
              <a:rPr lang="de-DE" sz="2000"/>
              <a:t> </a:t>
            </a:r>
            <a:r>
              <a:rPr lang="de-DE" sz="2000"/>
              <a:t>to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model</a:t>
            </a:r>
            <a:r>
              <a:rPr lang="de-DE" sz="2000"/>
              <a:t> </a:t>
            </a:r>
            <a:r>
              <a:rPr lang="de-DE" sz="2000"/>
              <a:t>or</a:t>
            </a:r>
            <a:r>
              <a:rPr lang="de-DE" sz="2000"/>
              <a:t> not. </a:t>
            </a:r>
            <a:r>
              <a:rPr lang="de-DE" sz="2000"/>
              <a:t>If</a:t>
            </a:r>
            <a:r>
              <a:rPr lang="de-DE" sz="2000"/>
              <a:t> not, </a:t>
            </a:r>
            <a:r>
              <a:rPr lang="de-DE" sz="2000"/>
              <a:t>give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issues</a:t>
            </a:r>
            <a:r>
              <a:rPr lang="de-DE" sz="2000"/>
              <a:t>. 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16" name="Pfeil nach rechts 15" hidden="0"/>
          <p:cNvSpPr/>
          <p:nvPr isPhoto="0" userDrawn="0"/>
        </p:nvSpPr>
        <p:spPr bwMode="auto">
          <a:xfrm>
            <a:off x="4264182" y="5225989"/>
            <a:ext cx="3730028" cy="29876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>
              <a:alpha val="50196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Textfeld 16" hidden="0"/>
          <p:cNvSpPr txBox="1"/>
          <p:nvPr isPhoto="0" userDrawn="0"/>
        </p:nvSpPr>
        <p:spPr bwMode="auto">
          <a:xfrm>
            <a:off x="354267" y="4855233"/>
            <a:ext cx="41054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/>
              <a:t>&lt;Salmon, Rice, Avocado, Nori, </a:t>
            </a:r>
            <a:r>
              <a:rPr lang="de-DE"/>
              <a:t>Eat</a:t>
            </a:r>
            <a:r>
              <a:rPr lang="de-DE"/>
              <a:t>&gt;</a:t>
            </a:r>
            <a:endParaRPr/>
          </a:p>
          <a:p>
            <a:pPr>
              <a:defRPr/>
            </a:pPr>
            <a:r>
              <a:rPr lang="de-DE"/>
              <a:t>&lt;Rice, Salmon, Wasabi&gt;</a:t>
            </a:r>
            <a:endParaRPr/>
          </a:p>
          <a:p>
            <a:pPr>
              <a:defRPr/>
            </a:pPr>
            <a:r>
              <a:rPr lang="de-DE"/>
              <a:t>&lt;Avocado, Rice, </a:t>
            </a:r>
            <a:r>
              <a:rPr lang="de-DE"/>
              <a:t>Soy</a:t>
            </a:r>
            <a:r>
              <a:rPr lang="de-DE"/>
              <a:t> </a:t>
            </a:r>
            <a:r>
              <a:rPr lang="de-DE"/>
              <a:t>sauce</a:t>
            </a:r>
            <a:r>
              <a:rPr lang="de-DE"/>
              <a:t>, Nori, </a:t>
            </a:r>
            <a:r>
              <a:rPr lang="de-DE"/>
              <a:t>Eat</a:t>
            </a:r>
            <a:r>
              <a:rPr lang="de-DE"/>
              <a:t>&gt;</a:t>
            </a:r>
            <a:endParaRPr lang="en-US"/>
          </a:p>
          <a:p>
            <a:pPr>
              <a:defRPr/>
            </a:pPr>
            <a:endParaRPr lang="de-DE"/>
          </a:p>
          <a:p>
            <a:pPr>
              <a:defRPr/>
            </a:pPr>
            <a:endParaRPr lang="en-US"/>
          </a:p>
        </p:txBody>
      </p:sp>
      <p:sp>
        <p:nvSpPr>
          <p:cNvPr id="18" name="Textfeld 17" hidden="0"/>
          <p:cNvSpPr txBox="1"/>
          <p:nvPr isPhoto="0" userDrawn="0"/>
        </p:nvSpPr>
        <p:spPr bwMode="auto">
          <a:xfrm>
            <a:off x="9075761" y="4682873"/>
            <a:ext cx="4105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solidFill>
                  <a:srgbClr val="009440"/>
                </a:solidFill>
              </a:rPr>
              <a:t>conform</a:t>
            </a:r>
            <a:r>
              <a:rPr lang="de-DE">
                <a:solidFill>
                  <a:srgbClr val="009440"/>
                </a:solidFill>
              </a:rPr>
              <a:t>?</a:t>
            </a:r>
            <a:endParaRPr lang="en-US">
              <a:solidFill>
                <a:srgbClr val="009440"/>
              </a:solidFill>
            </a:endParaRPr>
          </a:p>
        </p:txBody>
      </p:sp>
      <p:sp>
        <p:nvSpPr>
          <p:cNvPr id="19" name="Textfeld 18" hidden="0"/>
          <p:cNvSpPr txBox="1"/>
          <p:nvPr isPhoto="0" userDrawn="0"/>
        </p:nvSpPr>
        <p:spPr bwMode="auto">
          <a:xfrm>
            <a:off x="9075761" y="5632866"/>
            <a:ext cx="4105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solidFill>
                  <a:srgbClr val="C00000"/>
                </a:solidFill>
              </a:rPr>
              <a:t>non-</a:t>
            </a:r>
            <a:r>
              <a:rPr lang="de-DE">
                <a:solidFill>
                  <a:srgbClr val="C00000"/>
                </a:solidFill>
              </a:rPr>
              <a:t>conform</a:t>
            </a:r>
            <a:r>
              <a:rPr lang="de-DE">
                <a:solidFill>
                  <a:srgbClr val="C00000"/>
                </a:solidFill>
              </a:rPr>
              <a:t>?</a:t>
            </a:r>
            <a:endParaRPr lang="en-US">
              <a:solidFill>
                <a:srgbClr val="C00000"/>
              </a:solidFill>
            </a:endParaRPr>
          </a:p>
        </p:txBody>
      </p:sp>
      <p:sp>
        <p:nvSpPr>
          <p:cNvPr id="20" name="Geschweifte Klammer links 19" hidden="0"/>
          <p:cNvSpPr/>
          <p:nvPr isPhoto="0" userDrawn="0"/>
        </p:nvSpPr>
        <p:spPr bwMode="auto">
          <a:xfrm>
            <a:off x="8546474" y="4685929"/>
            <a:ext cx="393488" cy="1412247"/>
          </a:xfrm>
          <a:prstGeom prst="leftBrace">
            <a:avLst>
              <a:gd name="adj1" fmla="val 34948"/>
              <a:gd name="adj2" fmla="val 48718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87288" y="1641380"/>
            <a:ext cx="10004668" cy="29951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Example</a:t>
            </a:r>
            <a:r>
              <a:rPr lang="de-DE"/>
              <a:t>: Sushi </a:t>
            </a:r>
            <a:r>
              <a:rPr lang="de-DE"/>
              <a:t>Process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10" name="Inhaltsplatzhalter 9" hidden="0"/>
          <p:cNvPicPr>
            <a:picLocks noChangeAspect="1" noGrp="1"/>
          </p:cNvPicPr>
          <p:nvPr isPhoto="0" userDrawn="0">
            <p:ph idx="4294967295" hasCustomPrompt="0"/>
          </p:nvPr>
        </p:nvPicPr>
        <p:blipFill>
          <a:blip r:embed="rId2"/>
          <a:stretch/>
        </p:blipFill>
        <p:spPr bwMode="auto">
          <a:xfrm>
            <a:off x="2160000" y="1080000"/>
            <a:ext cx="8048625" cy="5472113"/>
          </a:xfrm>
          <a:prstGeom prst="rect">
            <a:avLst/>
          </a:prstGeom>
        </p:spPr>
      </p:pic>
      <p:sp>
        <p:nvSpPr>
          <p:cNvPr id="8" name="Textfeld 7" hidden="0"/>
          <p:cNvSpPr txBox="1"/>
          <p:nvPr isPhoto="0" userDrawn="0"/>
        </p:nvSpPr>
        <p:spPr bwMode="auto">
          <a:xfrm>
            <a:off x="739704" y="3422209"/>
            <a:ext cx="32016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000">
                <a:solidFill>
                  <a:srgbClr val="009900"/>
                </a:solidFill>
              </a:rPr>
              <a:t>A </a:t>
            </a:r>
            <a:r>
              <a:rPr lang="de-DE" sz="2000">
                <a:solidFill>
                  <a:srgbClr val="009900"/>
                </a:solidFill>
              </a:rPr>
              <a:t>process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transforms</a:t>
            </a:r>
            <a:r>
              <a:rPr lang="de-DE" sz="2000">
                <a:solidFill>
                  <a:srgbClr val="009900"/>
                </a:solidFill>
              </a:rPr>
              <a:t> an initial </a:t>
            </a:r>
            <a:r>
              <a:rPr lang="de-DE" sz="2000">
                <a:solidFill>
                  <a:srgbClr val="009900"/>
                </a:solidFill>
              </a:rPr>
              <a:t>state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into</a:t>
            </a:r>
            <a:r>
              <a:rPr lang="de-DE" sz="2000">
                <a:solidFill>
                  <a:srgbClr val="009900"/>
                </a:solidFill>
              </a:rPr>
              <a:t> a final </a:t>
            </a:r>
            <a:r>
              <a:rPr lang="de-DE" sz="2000">
                <a:solidFill>
                  <a:srgbClr val="009900"/>
                </a:solidFill>
              </a:rPr>
              <a:t>state</a:t>
            </a:r>
            <a:r>
              <a:rPr lang="de-DE" sz="2000">
                <a:solidFill>
                  <a:srgbClr val="009900"/>
                </a:solidFill>
              </a:rPr>
              <a:t> via </a:t>
            </a:r>
            <a:r>
              <a:rPr lang="de-DE" sz="2000">
                <a:solidFill>
                  <a:srgbClr val="009900"/>
                </a:solidFill>
              </a:rPr>
              <a:t>several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transitions</a:t>
            </a:r>
            <a:endParaRPr lang="en-US" sz="2000">
              <a:solidFill>
                <a:srgbClr val="0099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Goal: Workflow improvements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72833" y="1028701"/>
            <a:ext cx="7813234" cy="52986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de-DE" sz="2400"/>
              <a:t>Root-</a:t>
            </a:r>
            <a:r>
              <a:rPr lang="de-DE" sz="2400"/>
              <a:t>cause</a:t>
            </a:r>
            <a:r>
              <a:rPr lang="de-DE" sz="2400"/>
              <a:t> </a:t>
            </a:r>
            <a:r>
              <a:rPr lang="de-DE" sz="2400"/>
              <a:t>detection</a:t>
            </a:r>
            <a:endParaRPr lang="de-DE" sz="2400"/>
          </a:p>
          <a:p>
            <a:pPr lvl="1">
              <a:defRPr/>
            </a:pPr>
            <a:r>
              <a:rPr lang="de-DE" sz="2000"/>
              <a:t>Quality check </a:t>
            </a:r>
            <a:r>
              <a:rPr lang="de-DE" sz="2000"/>
              <a:t>failed</a:t>
            </a:r>
            <a:r>
              <a:rPr lang="de-DE" sz="2000"/>
              <a:t> </a:t>
            </a:r>
            <a:r>
              <a:rPr lang="de-DE" sz="2000"/>
              <a:t>for</a:t>
            </a:r>
            <a:r>
              <a:rPr lang="de-DE" sz="2000"/>
              <a:t> </a:t>
            </a:r>
            <a:r>
              <a:rPr lang="de-DE" sz="2000"/>
              <a:t>some</a:t>
            </a:r>
            <a:r>
              <a:rPr lang="de-DE" sz="2000"/>
              <a:t> </a:t>
            </a:r>
            <a:r>
              <a:rPr lang="de-DE" sz="2000"/>
              <a:t>products</a:t>
            </a:r>
            <a:r>
              <a:rPr lang="de-DE" sz="2000"/>
              <a:t>. Search </a:t>
            </a:r>
            <a:r>
              <a:rPr lang="de-DE" sz="2000"/>
              <a:t>for</a:t>
            </a:r>
            <a:r>
              <a:rPr lang="de-DE" sz="2000"/>
              <a:t> </a:t>
            </a:r>
            <a:r>
              <a:rPr lang="de-DE" sz="2000"/>
              <a:t>shared</a:t>
            </a:r>
            <a:r>
              <a:rPr lang="de-DE" sz="2000"/>
              <a:t> </a:t>
            </a:r>
            <a:r>
              <a:rPr lang="de-DE" sz="2000"/>
              <a:t>historic</a:t>
            </a:r>
            <a:r>
              <a:rPr lang="de-DE" sz="2000"/>
              <a:t> </a:t>
            </a:r>
            <a:r>
              <a:rPr lang="de-DE" sz="2000"/>
              <a:t>activities</a:t>
            </a:r>
            <a:r>
              <a:rPr lang="de-DE" sz="2000"/>
              <a:t> (e.g. same </a:t>
            </a:r>
            <a:r>
              <a:rPr lang="de-DE" sz="2000"/>
              <a:t>supplier</a:t>
            </a:r>
            <a:r>
              <a:rPr lang="de-DE" sz="2000"/>
              <a:t>, </a:t>
            </a:r>
            <a:r>
              <a:rPr lang="de-DE" sz="2000"/>
              <a:t>preprocessed</a:t>
            </a:r>
            <a:r>
              <a:rPr lang="de-DE" sz="2000"/>
              <a:t> </a:t>
            </a:r>
            <a:r>
              <a:rPr lang="de-DE" sz="2000"/>
              <a:t>by</a:t>
            </a:r>
            <a:r>
              <a:rPr lang="de-DE" sz="2000"/>
              <a:t> same </a:t>
            </a:r>
            <a:r>
              <a:rPr lang="de-DE" sz="2000"/>
              <a:t>employee</a:t>
            </a:r>
            <a:r>
              <a:rPr lang="de-DE" sz="2000"/>
              <a:t> </a:t>
            </a:r>
            <a:r>
              <a:rPr lang="de-DE" sz="2000"/>
              <a:t>or</a:t>
            </a:r>
            <a:r>
              <a:rPr lang="de-DE" sz="2000"/>
              <a:t> </a:t>
            </a:r>
            <a:r>
              <a:rPr lang="de-DE" sz="2000"/>
              <a:t>machine</a:t>
            </a:r>
            <a:r>
              <a:rPr lang="de-DE" sz="2000"/>
              <a:t>, </a:t>
            </a:r>
            <a:r>
              <a:rPr lang="de-DE" sz="2000"/>
              <a:t>similar</a:t>
            </a:r>
            <a:r>
              <a:rPr lang="de-DE" sz="2000"/>
              <a:t> environmental </a:t>
            </a:r>
            <a:r>
              <a:rPr lang="de-DE" sz="2000"/>
              <a:t>conditions</a:t>
            </a:r>
            <a:r>
              <a:rPr lang="de-DE" sz="2000"/>
              <a:t>).</a:t>
            </a:r>
            <a:endParaRPr/>
          </a:p>
          <a:p>
            <a:pPr lvl="1">
              <a:defRPr/>
            </a:pPr>
            <a:endParaRPr lang="de-DE" sz="2000"/>
          </a:p>
          <a:p>
            <a:pPr>
              <a:defRPr/>
            </a:pPr>
            <a:r>
              <a:rPr lang="de-DE" sz="2400"/>
              <a:t>Standardization</a:t>
            </a:r>
            <a:r>
              <a:rPr lang="de-DE" sz="2400"/>
              <a:t> of </a:t>
            </a:r>
            <a:r>
              <a:rPr lang="de-DE" sz="2400"/>
              <a:t>deviations</a:t>
            </a:r>
            <a:endParaRPr lang="de-DE" sz="2400"/>
          </a:p>
          <a:p>
            <a:pPr lvl="1">
              <a:defRPr/>
            </a:pPr>
            <a:r>
              <a:rPr lang="de-DE" sz="2000"/>
              <a:t>Customers </a:t>
            </a:r>
            <a:r>
              <a:rPr lang="de-DE" sz="2000"/>
              <a:t>are</a:t>
            </a:r>
            <a:r>
              <a:rPr lang="de-DE" sz="2000"/>
              <a:t> </a:t>
            </a:r>
            <a:r>
              <a:rPr lang="de-DE" sz="2000"/>
              <a:t>processed</a:t>
            </a:r>
            <a:r>
              <a:rPr lang="de-DE" sz="2000"/>
              <a:t> </a:t>
            </a:r>
            <a:r>
              <a:rPr lang="de-DE" sz="2000"/>
              <a:t>faster</a:t>
            </a:r>
            <a:r>
              <a:rPr lang="de-DE" sz="2000"/>
              <a:t> at a </a:t>
            </a:r>
            <a:r>
              <a:rPr lang="de-DE" sz="2000"/>
              <a:t>certain</a:t>
            </a:r>
            <a:r>
              <a:rPr lang="de-DE" sz="2000"/>
              <a:t> </a:t>
            </a:r>
            <a:r>
              <a:rPr lang="de-DE" sz="2000"/>
              <a:t>counter</a:t>
            </a:r>
            <a:r>
              <a:rPr lang="de-DE" sz="2000"/>
              <a:t>. </a:t>
            </a:r>
            <a:r>
              <a:rPr lang="de-DE" sz="2000"/>
              <a:t>How</a:t>
            </a:r>
            <a:r>
              <a:rPr lang="de-DE" sz="2000"/>
              <a:t> </a:t>
            </a:r>
            <a:r>
              <a:rPr lang="de-DE" sz="2000"/>
              <a:t>has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employee</a:t>
            </a:r>
            <a:r>
              <a:rPr lang="de-DE" sz="2000"/>
              <a:t> </a:t>
            </a:r>
            <a:r>
              <a:rPr lang="de-DE" sz="2000"/>
              <a:t>deviated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process</a:t>
            </a:r>
            <a:r>
              <a:rPr lang="de-DE" sz="2000"/>
              <a:t>? E.g. </a:t>
            </a:r>
            <a:r>
              <a:rPr lang="de-DE" sz="2000"/>
              <a:t>Families</a:t>
            </a:r>
            <a:r>
              <a:rPr lang="de-DE" sz="2000"/>
              <a:t> </a:t>
            </a:r>
            <a:r>
              <a:rPr lang="de-DE" sz="2000"/>
              <a:t>with</a:t>
            </a:r>
            <a:r>
              <a:rPr lang="de-DE" sz="2000"/>
              <a:t> </a:t>
            </a:r>
            <a:r>
              <a:rPr lang="de-DE" sz="2000"/>
              <a:t>children</a:t>
            </a:r>
            <a:r>
              <a:rPr lang="de-DE" sz="2000"/>
              <a:t> </a:t>
            </a:r>
            <a:r>
              <a:rPr lang="de-DE" sz="2000"/>
              <a:t>board</a:t>
            </a:r>
            <a:r>
              <a:rPr lang="de-DE" sz="2000"/>
              <a:t> </a:t>
            </a:r>
            <a:r>
              <a:rPr lang="de-DE" sz="2000"/>
              <a:t>first</a:t>
            </a:r>
            <a:r>
              <a:rPr lang="de-DE" sz="2000"/>
              <a:t> at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airport</a:t>
            </a:r>
            <a:r>
              <a:rPr lang="de-DE" sz="2000"/>
              <a:t>.</a:t>
            </a:r>
            <a:endParaRPr/>
          </a:p>
          <a:p>
            <a:pPr lvl="1">
              <a:defRPr/>
            </a:pPr>
            <a:endParaRPr lang="de-DE" sz="2000"/>
          </a:p>
          <a:p>
            <a:pPr>
              <a:defRPr/>
            </a:pPr>
            <a:r>
              <a:rPr lang="de-DE" sz="2400"/>
              <a:t>Customer </a:t>
            </a:r>
            <a:r>
              <a:rPr lang="de-DE" sz="2400"/>
              <a:t>aggregation</a:t>
            </a:r>
            <a:endParaRPr lang="de-DE" sz="2400"/>
          </a:p>
          <a:p>
            <a:pPr lvl="1">
              <a:defRPr/>
            </a:pPr>
            <a:r>
              <a:rPr lang="de-DE" sz="2000"/>
              <a:t>Some</a:t>
            </a:r>
            <a:r>
              <a:rPr lang="de-DE" sz="2000"/>
              <a:t> </a:t>
            </a:r>
            <a:r>
              <a:rPr lang="de-DE" sz="2000"/>
              <a:t>customers</a:t>
            </a:r>
            <a:r>
              <a:rPr lang="de-DE" sz="2000"/>
              <a:t> </a:t>
            </a:r>
            <a:r>
              <a:rPr lang="de-DE" sz="2000"/>
              <a:t>look</a:t>
            </a:r>
            <a:r>
              <a:rPr lang="de-DE" sz="2000"/>
              <a:t> </a:t>
            </a:r>
            <a:r>
              <a:rPr lang="de-DE" sz="2000"/>
              <a:t>for</a:t>
            </a:r>
            <a:r>
              <a:rPr lang="de-DE" sz="2000"/>
              <a:t> </a:t>
            </a:r>
            <a:r>
              <a:rPr lang="de-DE" sz="2000"/>
              <a:t>furniture</a:t>
            </a:r>
            <a:r>
              <a:rPr lang="de-DE" sz="2000"/>
              <a:t> in a </a:t>
            </a:r>
            <a:r>
              <a:rPr lang="de-DE" sz="2000"/>
              <a:t>popular</a:t>
            </a:r>
            <a:r>
              <a:rPr lang="de-DE" sz="2000"/>
              <a:t> </a:t>
            </a:r>
            <a:r>
              <a:rPr lang="de-DE" sz="2000"/>
              <a:t>shop</a:t>
            </a:r>
            <a:r>
              <a:rPr lang="de-DE" sz="2000"/>
              <a:t>. The </a:t>
            </a:r>
            <a:r>
              <a:rPr lang="de-DE" sz="2000"/>
              <a:t>order</a:t>
            </a:r>
            <a:r>
              <a:rPr lang="de-DE" sz="2000"/>
              <a:t> of </a:t>
            </a:r>
            <a:r>
              <a:rPr lang="de-DE" sz="2000"/>
              <a:t>furniture</a:t>
            </a:r>
            <a:r>
              <a:rPr lang="de-DE" sz="2000"/>
              <a:t> </a:t>
            </a:r>
            <a:r>
              <a:rPr lang="de-DE" sz="2000"/>
              <a:t>presentation</a:t>
            </a:r>
            <a:r>
              <a:rPr lang="de-DE" sz="2000"/>
              <a:t> </a:t>
            </a:r>
            <a:r>
              <a:rPr lang="de-DE" sz="2000"/>
              <a:t>influences</a:t>
            </a:r>
            <a:r>
              <a:rPr lang="de-DE" sz="2000"/>
              <a:t> </a:t>
            </a:r>
            <a:r>
              <a:rPr lang="de-DE" sz="2000"/>
              <a:t>their</a:t>
            </a:r>
            <a:r>
              <a:rPr lang="de-DE" sz="2000"/>
              <a:t> </a:t>
            </a:r>
            <a:r>
              <a:rPr lang="de-DE" sz="2000"/>
              <a:t>habbits</a:t>
            </a:r>
            <a:r>
              <a:rPr lang="de-DE" sz="2000"/>
              <a:t>. </a:t>
            </a:r>
            <a:r>
              <a:rPr lang="de-DE" sz="2000"/>
              <a:t>Where</a:t>
            </a:r>
            <a:r>
              <a:rPr lang="de-DE" sz="2000"/>
              <a:t> </a:t>
            </a:r>
            <a:r>
              <a:rPr lang="de-DE" sz="2000"/>
              <a:t>to</a:t>
            </a:r>
            <a:r>
              <a:rPr lang="de-DE" sz="2000"/>
              <a:t> </a:t>
            </a:r>
            <a:r>
              <a:rPr lang="de-DE" sz="2000"/>
              <a:t>offer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small</a:t>
            </a:r>
            <a:r>
              <a:rPr lang="de-DE" sz="2000"/>
              <a:t> </a:t>
            </a:r>
            <a:r>
              <a:rPr lang="de-DE" sz="2000"/>
              <a:t>items</a:t>
            </a:r>
            <a:r>
              <a:rPr lang="de-DE" sz="2000"/>
              <a:t> like </a:t>
            </a:r>
            <a:r>
              <a:rPr lang="de-DE" sz="2000"/>
              <a:t>tealights</a:t>
            </a:r>
            <a:r>
              <a:rPr lang="de-DE" sz="2000"/>
              <a:t>? </a:t>
            </a:r>
            <a:r>
              <a:rPr lang="de-DE" sz="2000"/>
              <a:t>Which</a:t>
            </a:r>
            <a:r>
              <a:rPr lang="de-DE" sz="2000"/>
              <a:t> </a:t>
            </a:r>
            <a:r>
              <a:rPr lang="de-DE" sz="2000"/>
              <a:t>customer</a:t>
            </a:r>
            <a:r>
              <a:rPr lang="de-DE" sz="2000"/>
              <a:t> </a:t>
            </a:r>
            <a:r>
              <a:rPr lang="de-DE" sz="2000"/>
              <a:t>types</a:t>
            </a:r>
            <a:r>
              <a:rPr lang="de-DE" sz="2000"/>
              <a:t> </a:t>
            </a:r>
            <a:r>
              <a:rPr lang="de-DE" sz="2000"/>
              <a:t>map</a:t>
            </a:r>
            <a:r>
              <a:rPr lang="de-DE" sz="2000"/>
              <a:t> </a:t>
            </a:r>
            <a:r>
              <a:rPr lang="de-DE" sz="2000"/>
              <a:t>to</a:t>
            </a:r>
            <a:r>
              <a:rPr lang="de-DE" sz="2000"/>
              <a:t> </a:t>
            </a:r>
            <a:r>
              <a:rPr lang="de-DE" sz="2000"/>
              <a:t>which</a:t>
            </a:r>
            <a:r>
              <a:rPr lang="de-DE" sz="2000"/>
              <a:t> </a:t>
            </a:r>
            <a:r>
              <a:rPr lang="de-DE" sz="2000"/>
              <a:t>market</a:t>
            </a:r>
            <a:r>
              <a:rPr lang="de-DE" sz="2000"/>
              <a:t> </a:t>
            </a:r>
            <a:r>
              <a:rPr lang="de-DE" sz="2000"/>
              <a:t>traversal</a:t>
            </a:r>
            <a:r>
              <a:rPr lang="de-DE" sz="2000"/>
              <a:t> </a:t>
            </a:r>
            <a:r>
              <a:rPr lang="de-DE" sz="2000"/>
              <a:t>paths</a:t>
            </a:r>
            <a:r>
              <a:rPr lang="de-DE" sz="2000"/>
              <a:t>?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765203" y="354654"/>
            <a:ext cx="2990387" cy="2962698"/>
          </a:xfrm>
          <a:prstGeom prst="rect">
            <a:avLst/>
          </a:prstGeom>
        </p:spPr>
      </p:pic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765203" y="3514145"/>
            <a:ext cx="2990387" cy="2818416"/>
          </a:xfrm>
          <a:prstGeom prst="rect">
            <a:avLst/>
          </a:prstGeom>
        </p:spPr>
      </p:pic>
      <p:sp>
        <p:nvSpPr>
          <p:cNvPr id="9" name="Rechteck 8" hidden="0"/>
          <p:cNvSpPr/>
          <p:nvPr isPhoto="0" userDrawn="0"/>
        </p:nvSpPr>
        <p:spPr bwMode="auto">
          <a:xfrm>
            <a:off x="9170887" y="6265502"/>
            <a:ext cx="115287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900" i="1">
                <a:solidFill>
                  <a:srgbClr val="333333"/>
                </a:solidFill>
                <a:latin typeface="LMU CompatilFact"/>
              </a:rPr>
              <a:t>Image credit </a:t>
            </a:r>
            <a:r>
              <a:rPr lang="en-US" sz="900" i="1" u="sng">
                <a:solidFill>
                  <a:srgbClr val="E98A15"/>
                </a:solidFill>
                <a:latin typeface="LMU CompatilFact"/>
                <a:hlinkClick r:id="rId4" tooltip="http://www.psfk.com/2011/04/ikeas-maze-like-layout-results-in-huge-amount-of-impulse-buying.html"/>
              </a:rPr>
              <a:t>PSFK</a:t>
            </a:r>
            <a:endParaRPr lang="en-US" sz="900">
              <a:latin typeface="LMU CompatilFac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Automata Theory: Decide Language Membership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Idea</a:t>
            </a:r>
            <a:r>
              <a:rPr lang="de-DE"/>
              <a:t>: </a:t>
            </a:r>
            <a:endParaRPr/>
          </a:p>
          <a:p>
            <a:pPr lvl="1">
              <a:defRPr/>
            </a:pPr>
            <a:r>
              <a:rPr lang="de-DE"/>
              <a:t>Put</a:t>
            </a:r>
            <a:r>
              <a:rPr lang="de-DE"/>
              <a:t> a </a:t>
            </a:r>
            <a:r>
              <a:rPr lang="de-DE"/>
              <a:t>token</a:t>
            </a:r>
            <a:r>
              <a:rPr lang="de-DE"/>
              <a:t> </a:t>
            </a:r>
            <a:r>
              <a:rPr lang="de-DE"/>
              <a:t>into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start</a:t>
            </a:r>
            <a:r>
              <a:rPr lang="de-DE"/>
              <a:t> </a:t>
            </a:r>
            <a:r>
              <a:rPr lang="de-DE"/>
              <a:t>position</a:t>
            </a:r>
            <a:r>
              <a:rPr lang="de-DE"/>
              <a:t>.</a:t>
            </a:r>
            <a:endParaRPr/>
          </a:p>
          <a:p>
            <a:pPr lvl="1">
              <a:defRPr/>
            </a:pPr>
            <a:endParaRPr lang="de-DE"/>
          </a:p>
          <a:p>
            <a:pPr lvl="1">
              <a:defRPr/>
            </a:pPr>
            <a:r>
              <a:rPr lang="de-DE"/>
              <a:t>For</a:t>
            </a:r>
            <a:r>
              <a:rPr lang="de-DE"/>
              <a:t> </a:t>
            </a:r>
            <a:r>
              <a:rPr lang="de-DE"/>
              <a:t>each</a:t>
            </a:r>
            <a:r>
              <a:rPr lang="de-DE"/>
              <a:t> </a:t>
            </a:r>
            <a:r>
              <a:rPr lang="de-DE"/>
              <a:t>event</a:t>
            </a:r>
            <a:r>
              <a:rPr lang="de-DE"/>
              <a:t>, </a:t>
            </a:r>
            <a:r>
              <a:rPr lang="de-DE"/>
              <a:t>fire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transition</a:t>
            </a:r>
            <a:r>
              <a:rPr lang="de-DE"/>
              <a:t> </a:t>
            </a:r>
            <a:r>
              <a:rPr lang="de-DE"/>
              <a:t>with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same </a:t>
            </a:r>
            <a:r>
              <a:rPr lang="de-DE"/>
              <a:t>label</a:t>
            </a:r>
            <a:r>
              <a:rPr lang="de-DE"/>
              <a:t> in </a:t>
            </a:r>
            <a:r>
              <a:rPr lang="de-DE"/>
              <a:t>the</a:t>
            </a:r>
            <a:r>
              <a:rPr lang="de-DE"/>
              <a:t> Petri </a:t>
            </a:r>
            <a:r>
              <a:rPr lang="de-DE"/>
              <a:t>net</a:t>
            </a:r>
            <a:r>
              <a:rPr lang="de-DE"/>
              <a:t>.</a:t>
            </a:r>
            <a:endParaRPr/>
          </a:p>
          <a:p>
            <a:pPr lvl="1">
              <a:defRPr/>
            </a:pPr>
            <a:endParaRPr lang="de-DE"/>
          </a:p>
          <a:p>
            <a:pPr lvl="1">
              <a:defRPr/>
            </a:pPr>
            <a:r>
              <a:rPr lang="de-DE"/>
              <a:t>If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Petri </a:t>
            </a:r>
            <a:r>
              <a:rPr lang="de-DE"/>
              <a:t>net</a:t>
            </a:r>
            <a:r>
              <a:rPr lang="de-DE"/>
              <a:t> </a:t>
            </a:r>
            <a:r>
              <a:rPr lang="de-DE"/>
              <a:t>accepts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sequence</a:t>
            </a:r>
            <a:r>
              <a:rPr lang="de-DE"/>
              <a:t>,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trace</a:t>
            </a:r>
            <a:r>
              <a:rPr lang="de-DE"/>
              <a:t> </a:t>
            </a:r>
            <a:r>
              <a:rPr lang="de-DE"/>
              <a:t>passed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conformance</a:t>
            </a:r>
            <a:r>
              <a:rPr lang="de-DE"/>
              <a:t> </a:t>
            </a:r>
            <a:r>
              <a:rPr lang="de-DE"/>
              <a:t>checking</a:t>
            </a:r>
            <a:r>
              <a:rPr lang="de-DE"/>
              <a:t>.</a:t>
            </a:r>
            <a:endParaRPr/>
          </a:p>
          <a:p>
            <a:pPr lvl="1">
              <a:defRPr/>
            </a:pPr>
            <a:endParaRPr lang="de-DE"/>
          </a:p>
          <a:p>
            <a:pPr lvl="1">
              <a:defRPr/>
            </a:pPr>
            <a:r>
              <a:rPr lang="de-DE"/>
              <a:t>Otherwise</a:t>
            </a:r>
            <a:r>
              <a:rPr lang="de-DE"/>
              <a:t>, a </a:t>
            </a:r>
            <a:r>
              <a:rPr lang="de-DE"/>
              <a:t>rejected</a:t>
            </a:r>
            <a:r>
              <a:rPr lang="de-DE"/>
              <a:t> </a:t>
            </a:r>
            <a:r>
              <a:rPr lang="de-DE"/>
              <a:t>trace</a:t>
            </a:r>
            <a:r>
              <a:rPr lang="de-DE"/>
              <a:t> </a:t>
            </a:r>
            <a:r>
              <a:rPr lang="de-DE"/>
              <a:t>has</a:t>
            </a:r>
            <a:r>
              <a:rPr lang="de-DE"/>
              <a:t> </a:t>
            </a:r>
            <a:r>
              <a:rPr lang="de-DE"/>
              <a:t>zero</a:t>
            </a:r>
            <a:r>
              <a:rPr lang="de-DE"/>
              <a:t> </a:t>
            </a:r>
            <a:r>
              <a:rPr lang="de-DE"/>
              <a:t>fitness</a:t>
            </a:r>
            <a:r>
              <a:rPr lang="de-DE"/>
              <a:t>.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7" name="Rechteck 6" hidden="0"/>
          <p:cNvSpPr/>
          <p:nvPr isPhoto="0" userDrawn="0"/>
        </p:nvSpPr>
        <p:spPr bwMode="auto">
          <a:xfrm>
            <a:off x="160283" y="6132506"/>
            <a:ext cx="1118103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/>
              <a:t>[1] A.K. Alves de </a:t>
            </a:r>
            <a:r>
              <a:rPr lang="en-US" sz="1000"/>
              <a:t>Medeiros,W.M.P</a:t>
            </a:r>
            <a:r>
              <a:rPr lang="en-US" sz="1000"/>
              <a:t>. van der Aalst, and </a:t>
            </a:r>
            <a:r>
              <a:rPr lang="en-US" sz="1000"/>
              <a:t>A.J.M.M.Weijters</a:t>
            </a:r>
            <a:r>
              <a:rPr lang="en-US" sz="1000"/>
              <a:t>. Quantifying Process Equivalence Based on Observed Behavior. </a:t>
            </a:r>
            <a:r>
              <a:rPr lang="en-US" sz="1000" i="1"/>
              <a:t>Data and Knowledge Engineering</a:t>
            </a:r>
            <a:r>
              <a:rPr lang="en-US" sz="1000"/>
              <a:t>, </a:t>
            </a:r>
            <a:r>
              <a:rPr lang="en-US" sz="1000" b="1"/>
              <a:t>64</a:t>
            </a:r>
            <a:r>
              <a:rPr lang="en-US" sz="1000"/>
              <a:t>(1):55–74, 2008.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Petri Net Membership Test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Checking</a:t>
            </a:r>
            <a:r>
              <a:rPr lang="de-DE"/>
              <a:t>:	&lt;Avocado, Rice, </a:t>
            </a:r>
            <a:r>
              <a:rPr lang="de-DE"/>
              <a:t>Salmon</a:t>
            </a:r>
            <a:r>
              <a:rPr lang="de-DE"/>
              <a:t>, Nori, </a:t>
            </a:r>
            <a:r>
              <a:rPr lang="de-DE"/>
              <a:t>Eat</a:t>
            </a:r>
            <a:r>
              <a:rPr lang="de-DE"/>
              <a:t>&gt;</a:t>
            </a:r>
            <a:endParaRPr/>
          </a:p>
          <a:p>
            <a:pPr>
              <a:defRPr/>
            </a:pPr>
            <a:r>
              <a:rPr lang="de-DE"/>
              <a:t>produced</a:t>
            </a:r>
            <a:r>
              <a:rPr lang="de-DE"/>
              <a:t> (p): 	0		</a:t>
            </a:r>
            <a:r>
              <a:rPr lang="de-DE"/>
              <a:t>consumed</a:t>
            </a:r>
            <a:r>
              <a:rPr lang="de-DE"/>
              <a:t> (c): 0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Petri Net Membership Test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Checking</a:t>
            </a:r>
            <a:r>
              <a:rPr lang="de-DE"/>
              <a:t>:	&lt;Avocado, Rice, </a:t>
            </a:r>
            <a:r>
              <a:rPr lang="de-DE"/>
              <a:t>Salmon</a:t>
            </a:r>
            <a:r>
              <a:rPr lang="de-DE"/>
              <a:t>, Nori, </a:t>
            </a:r>
            <a:r>
              <a:rPr lang="de-DE"/>
              <a:t>Eat</a:t>
            </a:r>
            <a:r>
              <a:rPr lang="de-DE"/>
              <a:t>&gt;</a:t>
            </a:r>
            <a:endParaRPr/>
          </a:p>
          <a:p>
            <a:pPr>
              <a:defRPr/>
            </a:pPr>
            <a:r>
              <a:rPr lang="de-DE"/>
              <a:t>produced</a:t>
            </a:r>
            <a:r>
              <a:rPr lang="de-DE"/>
              <a:t> (p): 	1		</a:t>
            </a:r>
            <a:r>
              <a:rPr lang="de-DE"/>
              <a:t>consumed</a:t>
            </a:r>
            <a:r>
              <a:rPr lang="de-DE"/>
              <a:t> (c): 0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49643" y="2355188"/>
            <a:ext cx="356857" cy="356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Petri Net Membership Test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Checking</a:t>
            </a:r>
            <a:r>
              <a:rPr lang="de-DE"/>
              <a:t>:	&lt;Avocado, Rice, </a:t>
            </a:r>
            <a:r>
              <a:rPr lang="de-DE"/>
              <a:t>Salmon</a:t>
            </a:r>
            <a:r>
              <a:rPr lang="de-DE"/>
              <a:t>, Nori, </a:t>
            </a:r>
            <a:r>
              <a:rPr lang="de-DE"/>
              <a:t>Eat</a:t>
            </a:r>
            <a:r>
              <a:rPr lang="de-DE"/>
              <a:t>&gt;</a:t>
            </a:r>
            <a:endParaRPr/>
          </a:p>
          <a:p>
            <a:pPr>
              <a:defRPr/>
            </a:pPr>
            <a:r>
              <a:rPr lang="de-DE"/>
              <a:t>produced</a:t>
            </a:r>
            <a:r>
              <a:rPr lang="de-DE"/>
              <a:t> (p): 	4		</a:t>
            </a:r>
            <a:r>
              <a:rPr lang="de-DE"/>
              <a:t>consumed</a:t>
            </a:r>
            <a:r>
              <a:rPr lang="de-DE"/>
              <a:t> (c): 1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80043" y="1174088"/>
            <a:ext cx="356857" cy="356458"/>
          </a:xfrm>
          <a:prstGeom prst="rect">
            <a:avLst/>
          </a:prstGeom>
        </p:spPr>
      </p:pic>
      <p:pic>
        <p:nvPicPr>
          <p:cNvPr id="10" name="Grafik 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80043" y="2355188"/>
            <a:ext cx="356857" cy="356458"/>
          </a:xfrm>
          <a:prstGeom prst="rect">
            <a:avLst/>
          </a:prstGeom>
        </p:spPr>
      </p:pic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80043" y="3536288"/>
            <a:ext cx="356857" cy="356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Petri Net Membership Test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Checking</a:t>
            </a:r>
            <a:r>
              <a:rPr lang="de-DE"/>
              <a:t>:	&lt;Avocado, Rice, </a:t>
            </a:r>
            <a:r>
              <a:rPr lang="de-DE"/>
              <a:t>Salmon</a:t>
            </a:r>
            <a:r>
              <a:rPr lang="de-DE"/>
              <a:t>, Nori, </a:t>
            </a:r>
            <a:r>
              <a:rPr lang="de-DE"/>
              <a:t>Eat</a:t>
            </a:r>
            <a:r>
              <a:rPr lang="de-DE"/>
              <a:t>&gt;</a:t>
            </a:r>
            <a:endParaRPr/>
          </a:p>
          <a:p>
            <a:pPr>
              <a:defRPr/>
            </a:pPr>
            <a:r>
              <a:rPr lang="de-DE"/>
              <a:t>produced</a:t>
            </a:r>
            <a:r>
              <a:rPr lang="de-DE"/>
              <a:t> (p): 	5		</a:t>
            </a:r>
            <a:r>
              <a:rPr lang="de-DE"/>
              <a:t>consumed</a:t>
            </a:r>
            <a:r>
              <a:rPr lang="de-DE"/>
              <a:t> (c): 2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80043" y="1174088"/>
            <a:ext cx="356857" cy="356458"/>
          </a:xfrm>
          <a:prstGeom prst="rect">
            <a:avLst/>
          </a:prstGeom>
        </p:spPr>
      </p:pic>
      <p:pic>
        <p:nvPicPr>
          <p:cNvPr id="10" name="Grafik 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10543" y="2355188"/>
            <a:ext cx="356857" cy="356458"/>
          </a:xfrm>
          <a:prstGeom prst="rect">
            <a:avLst/>
          </a:prstGeom>
        </p:spPr>
      </p:pic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80043" y="3536288"/>
            <a:ext cx="356857" cy="356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Petri Net Membership Test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Checking</a:t>
            </a:r>
            <a:r>
              <a:rPr lang="de-DE"/>
              <a:t>:	&lt;Avocado, Rice, </a:t>
            </a:r>
            <a:r>
              <a:rPr lang="de-DE"/>
              <a:t>Salmon</a:t>
            </a:r>
            <a:r>
              <a:rPr lang="de-DE"/>
              <a:t>, Nori, </a:t>
            </a:r>
            <a:r>
              <a:rPr lang="de-DE"/>
              <a:t>Eat</a:t>
            </a:r>
            <a:r>
              <a:rPr lang="de-DE"/>
              <a:t>&gt;</a:t>
            </a:r>
            <a:endParaRPr/>
          </a:p>
          <a:p>
            <a:pPr>
              <a:defRPr/>
            </a:pPr>
            <a:r>
              <a:rPr lang="de-DE"/>
              <a:t>produced</a:t>
            </a:r>
            <a:r>
              <a:rPr lang="de-DE"/>
              <a:t> (p): 	6		</a:t>
            </a:r>
            <a:r>
              <a:rPr lang="de-DE"/>
              <a:t>consumed</a:t>
            </a:r>
            <a:r>
              <a:rPr lang="de-DE"/>
              <a:t> (c): 3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10543" y="1161388"/>
            <a:ext cx="356857" cy="356458"/>
          </a:xfrm>
          <a:prstGeom prst="rect">
            <a:avLst/>
          </a:prstGeom>
        </p:spPr>
      </p:pic>
      <p:pic>
        <p:nvPicPr>
          <p:cNvPr id="10" name="Grafik 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10543" y="2355188"/>
            <a:ext cx="356857" cy="356458"/>
          </a:xfrm>
          <a:prstGeom prst="rect">
            <a:avLst/>
          </a:prstGeom>
        </p:spPr>
      </p:pic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80043" y="3536288"/>
            <a:ext cx="356857" cy="356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Petri Net Membership Test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Checking</a:t>
            </a:r>
            <a:r>
              <a:rPr lang="de-DE"/>
              <a:t>:	&lt;Avocado, Rice, </a:t>
            </a:r>
            <a:r>
              <a:rPr lang="de-DE"/>
              <a:t>Salmon</a:t>
            </a:r>
            <a:r>
              <a:rPr lang="de-DE"/>
              <a:t>, Nori, </a:t>
            </a:r>
            <a:r>
              <a:rPr lang="de-DE"/>
              <a:t>Eat</a:t>
            </a:r>
            <a:r>
              <a:rPr lang="de-DE"/>
              <a:t>&gt;</a:t>
            </a:r>
            <a:endParaRPr/>
          </a:p>
          <a:p>
            <a:pPr>
              <a:defRPr/>
            </a:pPr>
            <a:r>
              <a:rPr lang="de-DE"/>
              <a:t>produced</a:t>
            </a:r>
            <a:r>
              <a:rPr lang="de-DE"/>
              <a:t> (p): 	7		</a:t>
            </a:r>
            <a:r>
              <a:rPr lang="de-DE"/>
              <a:t>consumed</a:t>
            </a:r>
            <a:r>
              <a:rPr lang="de-DE"/>
              <a:t> (c): 4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10543" y="1161388"/>
            <a:ext cx="356857" cy="356458"/>
          </a:xfrm>
          <a:prstGeom prst="rect">
            <a:avLst/>
          </a:prstGeom>
        </p:spPr>
      </p:pic>
      <p:pic>
        <p:nvPicPr>
          <p:cNvPr id="10" name="Grafik 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10543" y="2355188"/>
            <a:ext cx="356857" cy="356458"/>
          </a:xfrm>
          <a:prstGeom prst="rect">
            <a:avLst/>
          </a:prstGeom>
        </p:spPr>
      </p:pic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10543" y="3523588"/>
            <a:ext cx="356857" cy="356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Petri Net Membership Test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Checking</a:t>
            </a:r>
            <a:r>
              <a:rPr lang="de-DE"/>
              <a:t>:	&lt;Avocado, Rice, </a:t>
            </a:r>
            <a:r>
              <a:rPr lang="de-DE"/>
              <a:t>Salmon</a:t>
            </a:r>
            <a:r>
              <a:rPr lang="de-DE"/>
              <a:t>, Nori, </a:t>
            </a:r>
            <a:r>
              <a:rPr lang="de-DE"/>
              <a:t>Eat</a:t>
            </a:r>
            <a:r>
              <a:rPr lang="de-DE"/>
              <a:t>&gt;</a:t>
            </a:r>
            <a:endParaRPr/>
          </a:p>
          <a:p>
            <a:pPr>
              <a:defRPr/>
            </a:pPr>
            <a:r>
              <a:rPr lang="de-DE"/>
              <a:t>produced</a:t>
            </a:r>
            <a:r>
              <a:rPr lang="de-DE"/>
              <a:t> (p): 	8		</a:t>
            </a:r>
            <a:r>
              <a:rPr lang="de-DE"/>
              <a:t>consumed</a:t>
            </a:r>
            <a:r>
              <a:rPr lang="de-DE"/>
              <a:t> (c): 7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228342" y="2380588"/>
            <a:ext cx="356857" cy="356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Petri Net Membership Test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Checking</a:t>
            </a:r>
            <a:r>
              <a:rPr lang="de-DE"/>
              <a:t>:	&lt;Avocado, Rice, </a:t>
            </a:r>
            <a:r>
              <a:rPr lang="de-DE"/>
              <a:t>Salmon</a:t>
            </a:r>
            <a:r>
              <a:rPr lang="de-DE"/>
              <a:t>, Nori, </a:t>
            </a:r>
            <a:r>
              <a:rPr lang="de-DE"/>
              <a:t>Eat</a:t>
            </a:r>
            <a:r>
              <a:rPr lang="de-DE"/>
              <a:t>&gt;</a:t>
            </a:r>
            <a:endParaRPr/>
          </a:p>
          <a:p>
            <a:pPr>
              <a:defRPr/>
            </a:pPr>
            <a:r>
              <a:rPr lang="de-DE"/>
              <a:t>produced</a:t>
            </a:r>
            <a:r>
              <a:rPr lang="de-DE"/>
              <a:t> (p): 	9		</a:t>
            </a:r>
            <a:r>
              <a:rPr lang="de-DE"/>
              <a:t>consumed</a:t>
            </a:r>
            <a:r>
              <a:rPr lang="de-DE"/>
              <a:t> (c): 8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0946143" y="2342488"/>
            <a:ext cx="356857" cy="356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Properties: </a:t>
            </a:r>
            <a:r>
              <a:rPr lang="de-DE"/>
              <a:t>Sequence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2160000" y="1080000"/>
            <a:ext cx="8047301" cy="5472000"/>
          </a:xfrm>
          <a:prstGeom prst="rect">
            <a:avLst/>
          </a:prstGeom>
        </p:spPr>
      </p:pic>
      <p:sp>
        <p:nvSpPr>
          <p:cNvPr id="8" name="Rechteck 7" hidden="0"/>
          <p:cNvSpPr/>
          <p:nvPr isPhoto="0" userDrawn="0"/>
        </p:nvSpPr>
        <p:spPr bwMode="auto">
          <a:xfrm>
            <a:off x="8917291" y="1965563"/>
            <a:ext cx="1479902" cy="2499297"/>
          </a:xfrm>
          <a:prstGeom prst="rect">
            <a:avLst/>
          </a:prstGeom>
          <a:noFill/>
          <a:ln w="38100">
            <a:solidFill>
              <a:srgbClr val="0099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feld 8" hidden="0"/>
          <p:cNvSpPr txBox="1"/>
          <p:nvPr isPhoto="0" userDrawn="0"/>
        </p:nvSpPr>
        <p:spPr bwMode="auto">
          <a:xfrm>
            <a:off x="8958098" y="742583"/>
            <a:ext cx="24199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000">
                <a:solidFill>
                  <a:srgbClr val="009900"/>
                </a:solidFill>
              </a:rPr>
              <a:t>Most </a:t>
            </a:r>
            <a:r>
              <a:rPr lang="de-DE" sz="2000">
                <a:solidFill>
                  <a:srgbClr val="009900"/>
                </a:solidFill>
              </a:rPr>
              <a:t>actions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are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performed</a:t>
            </a:r>
            <a:r>
              <a:rPr lang="de-DE" sz="2000">
                <a:solidFill>
                  <a:srgbClr val="009900"/>
                </a:solidFill>
              </a:rPr>
              <a:t> just in </a:t>
            </a:r>
            <a:r>
              <a:rPr lang="de-DE" sz="2000">
                <a:solidFill>
                  <a:srgbClr val="009900"/>
                </a:solidFill>
              </a:rPr>
              <a:t>consecutive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order</a:t>
            </a:r>
            <a:endParaRPr lang="en-US" sz="2000">
              <a:solidFill>
                <a:srgbClr val="0099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Petri Net Membership Test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Checking</a:t>
            </a:r>
            <a:r>
              <a:rPr lang="de-DE"/>
              <a:t>:	&lt;Avocado, Rice, </a:t>
            </a:r>
            <a:r>
              <a:rPr lang="de-DE"/>
              <a:t>Salmon</a:t>
            </a:r>
            <a:r>
              <a:rPr lang="de-DE"/>
              <a:t>, Nori, </a:t>
            </a:r>
            <a:r>
              <a:rPr lang="de-DE"/>
              <a:t>Eat</a:t>
            </a:r>
            <a:r>
              <a:rPr lang="de-DE"/>
              <a:t>&gt;</a:t>
            </a:r>
            <a:endParaRPr/>
          </a:p>
          <a:p>
            <a:pPr>
              <a:defRPr/>
            </a:pPr>
            <a:r>
              <a:rPr lang="de-DE"/>
              <a:t>produced</a:t>
            </a:r>
            <a:r>
              <a:rPr lang="de-DE"/>
              <a:t> (p): 	9		</a:t>
            </a:r>
            <a:r>
              <a:rPr lang="de-DE"/>
              <a:t>consumed</a:t>
            </a:r>
            <a:r>
              <a:rPr lang="de-DE"/>
              <a:t> (c): 9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Petri Net Membership Test</a:t>
            </a:r>
            <a:endParaRPr lang="de-DE"/>
          </a:p>
        </p:txBody>
      </p:sp>
      <p:sp>
        <p:nvSpPr>
          <p:cNvPr id="9" name="Inhaltsplatzhalter 8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/>
              <a:t>The </a:t>
            </a:r>
            <a:r>
              <a:rPr lang="de-DE"/>
              <a:t>fitness</a:t>
            </a:r>
            <a:r>
              <a:rPr lang="de-DE"/>
              <a:t> </a:t>
            </a:r>
            <a:r>
              <a:rPr lang="de-DE"/>
              <a:t>of</a:t>
            </a:r>
            <a:r>
              <a:rPr lang="de-DE"/>
              <a:t> a </a:t>
            </a:r>
            <a:r>
              <a:rPr lang="de-DE"/>
              <a:t>case</a:t>
            </a:r>
            <a:r>
              <a:rPr lang="de-DE"/>
              <a:t> </a:t>
            </a:r>
            <a:r>
              <a:rPr lang="de-DE"/>
              <a:t>with</a:t>
            </a:r>
            <a:r>
              <a:rPr lang="de-DE"/>
              <a:t> </a:t>
            </a:r>
            <a:r>
              <a:rPr lang="de-DE"/>
              <a:t>trace</a:t>
            </a:r>
            <a:r>
              <a:rPr lang="de-DE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𝜎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 on WF-</a:t>
            </a:r>
            <a:r>
              <a:rPr lang="de-DE"/>
              <a:t>net</a:t>
            </a:r>
            <a:r>
              <a:rPr lang="de-DE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𝑀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 </a:t>
            </a:r>
            <a:r>
              <a:rPr lang="de-DE"/>
              <a:t>is</a:t>
            </a:r>
            <a:r>
              <a:rPr lang="de-DE"/>
              <a:t> </a:t>
            </a:r>
            <a:r>
              <a:rPr lang="de-DE"/>
              <a:t>defined</a:t>
            </a:r>
            <a:r>
              <a:rPr lang="de-DE"/>
              <a:t> </a:t>
            </a:r>
            <a:r>
              <a:rPr lang="de-DE"/>
              <a:t>as</a:t>
            </a:r>
            <a:r>
              <a:rPr lang="de-DE"/>
              <a:t>:</a:t>
            </a:r>
            <a:endParaRPr/>
          </a:p>
          <a:p>
            <a:pPr lvl="1">
              <a:defRPr/>
            </a:pPr>
            <a:endParaRPr lang="de-DE"/>
          </a:p>
          <a:p>
            <a:pPr marL="0" indent="0">
              <a:buNone/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>
                          <a:latin typeface="Cambria Math"/>
                        </a:rPr>
                        <m:t>𝑓𝑖𝑡𝑛𝑒𝑠𝑠</m:t>
                      </m:r>
                      <m:d>
                        <m:d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𝜎</m:t>
                          </m:r>
                          <m:r>
                            <m:rPr/>
                            <a:rPr lang="de-DE">
                              <a:latin typeface="Cambria Math"/>
                            </a:rPr>
                            <m:t>,</m:t>
                          </m:r>
                          <m:r>
                            <m:rPr/>
                            <a:rPr lang="de-DE">
                              <a:latin typeface="Cambria Math"/>
                            </a:rPr>
                            <m:t>𝑀</m:t>
                          </m:r>
                        </m:e>
                      </m:d>
                      <m:r>
                        <m:rPr/>
                        <a:rPr lang="de-DE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de-DE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m:rPr/>
                            <a:rPr lang="de-DE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1−</m:t>
                          </m:r>
                          <m:f>
                            <m:f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fPr>
                            <m:num>
                              <m:r>
                                <m:rPr/>
                                <a:rPr lang="de-DE">
                                  <a:latin typeface="Cambria Math"/>
                                </a:rPr>
                                <m:t>𝑚</m:t>
                              </m:r>
                            </m:num>
                            <m:den>
                              <m:r>
                                <m:rPr/>
                                <a:rPr lang="de-DE">
                                  <a:latin typeface="Cambria Math"/>
                                </a:rPr>
                                <m:t>𝑐</m:t>
                              </m:r>
                            </m:den>
                          </m:f>
                        </m:e>
                      </m:d>
                      <m:r>
                        <m:rPr/>
                        <a:rPr lang="de-DE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de-DE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m:rPr/>
                            <a:rPr lang="de-DE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1−</m:t>
                          </m:r>
                          <m:f>
                            <m:f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fPr>
                            <m:num>
                              <m:r>
                                <m:rPr/>
                                <a:rPr lang="de-DE">
                                  <a:latin typeface="Cambria Math"/>
                                </a:rPr>
                                <m:t>𝑟</m:t>
                              </m:r>
                            </m:num>
                            <m:den>
                              <m:r>
                                <m:rPr/>
                                <a:rPr lang="de-DE">
                                  <a:latin typeface="Cambria Math"/>
                                </a:rPr>
                                <m:t>𝑝</m:t>
                              </m:r>
                            </m:den>
                          </m:f>
                        </m:e>
                      </m:d>
                    </m:oMath>
                  </m:oMathPara>
                </a14:m>
              </mc:Choice>
              <mc:Fallback/>
            </mc:AlternateContent>
            <a:endParaRPr lang="de-DE"/>
          </a:p>
          <a:p>
            <a:pPr lvl="1">
              <a:defRPr/>
            </a:pPr>
            <a:endParaRPr lang="de-DE"/>
          </a:p>
          <a:p>
            <a:pPr lvl="1">
              <a:defRPr/>
            </a:pPr>
            <a:endParaRPr lang="de-DE"/>
          </a:p>
          <a:p>
            <a:pPr>
              <a:defRPr/>
            </a:pPr>
            <a:r>
              <a:rPr lang="de-DE"/>
              <a:t>Considering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example</a:t>
            </a:r>
            <a:r>
              <a:rPr lang="de-DE"/>
              <a:t>:</a:t>
            </a:r>
            <a:endParaRPr/>
          </a:p>
          <a:p>
            <a:pPr marL="457200" lvl="1" indent="0">
              <a:buNone/>
              <a:defRPr/>
            </a:pPr>
            <a:r>
              <a:rPr lang="de-DE"/>
              <a:t>Checking: 	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𝜎</m:t>
                      </m:r>
                      <m:r>
                        <m:rPr/>
                        <a:rPr lang="de-DE">
                          <a:latin typeface="Cambria Math"/>
                        </a:rPr>
                        <m:t>= </m:t>
                      </m:r>
                    </m:oMath>
                  </m:oMathPara>
                </a14:m>
              </mc:Choice>
              <mc:Fallback/>
            </mc:AlternateContent>
            <a:r>
              <a:rPr lang="de-DE"/>
              <a:t>&lt;Avocado, Rice, Salmon, Nori, </a:t>
            </a:r>
            <a:r>
              <a:rPr lang="de-DE"/>
              <a:t>Eat</a:t>
            </a:r>
            <a:r>
              <a:rPr lang="de-DE"/>
              <a:t>&gt;</a:t>
            </a:r>
            <a:endParaRPr/>
          </a:p>
          <a:p>
            <a:pPr marL="457200" lvl="1" indent="0">
              <a:buNone/>
              <a:defRPr/>
            </a:pPr>
            <a:r>
              <a:rPr lang="de-DE"/>
              <a:t>(p)</a:t>
            </a:r>
            <a:r>
              <a:rPr lang="de-DE"/>
              <a:t>roduced</a:t>
            </a:r>
            <a:r>
              <a:rPr lang="de-DE"/>
              <a:t> : 	9		(c)</a:t>
            </a:r>
            <a:r>
              <a:rPr lang="de-DE"/>
              <a:t>onsumed</a:t>
            </a:r>
            <a:r>
              <a:rPr lang="de-DE"/>
              <a:t> :	9</a:t>
            </a:r>
            <a:endParaRPr/>
          </a:p>
          <a:p>
            <a:pPr lvl="1">
              <a:defRPr/>
            </a:pPr>
            <a:endParaRPr lang="de-DE"/>
          </a:p>
          <a:p>
            <a:pPr marL="0" indent="0">
              <a:buNone/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>
                          <a:latin typeface="Cambria Math"/>
                        </a:rPr>
                        <m:t>𝑓𝑖𝑡𝑛𝑒𝑠𝑠</m:t>
                      </m:r>
                      <m:d>
                        <m:d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𝜎</m:t>
                          </m:r>
                          <m:r>
                            <m:rPr/>
                            <a:rPr lang="de-DE">
                              <a:latin typeface="Cambria Math"/>
                            </a:rPr>
                            <m:t>,</m:t>
                          </m:r>
                          <m:r>
                            <m:rPr/>
                            <a:rPr lang="de-DE">
                              <a:latin typeface="Cambria Math"/>
                            </a:rPr>
                            <m:t>𝑀</m:t>
                          </m:r>
                        </m:e>
                      </m:d>
                      <m:r>
                        <m:rPr/>
                        <a:rPr lang="de-DE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de-DE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m:rPr/>
                            <a:rPr lang="de-DE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1−</m:t>
                          </m:r>
                          <m:f>
                            <m:f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fPr>
                            <m:num>
                              <m:r>
                                <m:rPr/>
                                <a:rPr lang="de-DE">
                                  <a:latin typeface="Cambria Math"/>
                                </a:rPr>
                                <m:t>0</m:t>
                              </m:r>
                            </m:num>
                            <m:den>
                              <m:r>
                                <m:rPr/>
                                <a:rPr lang="de-DE">
                                  <a:latin typeface="Cambria Math"/>
                                </a:rPr>
                                <m:t>9</m:t>
                              </m:r>
                            </m:den>
                          </m:f>
                        </m:e>
                      </m:d>
                      <m:r>
                        <m:rPr/>
                        <a:rPr lang="de-DE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de-DE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m:rPr/>
                            <a:rPr lang="de-DE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>
                              <a:latin typeface="Cambria Math"/>
                            </a:rPr>
                            <m:t>1−</m:t>
                          </m:r>
                          <m:f>
                            <m:f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fPr>
                            <m:num>
                              <m:r>
                                <m:rPr/>
                                <a:rPr lang="de-DE">
                                  <a:latin typeface="Cambria Math"/>
                                </a:rPr>
                                <m:t>0</m:t>
                              </m:r>
                            </m:num>
                            <m:den>
                              <m:r>
                                <m:rPr/>
                                <a:rPr lang="de-DE">
                                  <a:latin typeface="Cambria Math"/>
                                </a:rPr>
                                <m:t>9</m:t>
                              </m:r>
                            </m:den>
                          </m:f>
                        </m:e>
                      </m:d>
                      <m:r>
                        <m:rPr/>
                        <a:rPr lang="de-DE">
                          <a:latin typeface="Cambria Math"/>
                        </a:rPr>
                        <m:t>=1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Token Replay</a:t>
            </a:r>
            <a:r>
              <a:rPr lang="de-DE" baseline="30000"/>
              <a:t>1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Problem </a:t>
            </a:r>
            <a:r>
              <a:rPr lang="de-DE"/>
              <a:t>with</a:t>
            </a:r>
            <a:r>
              <a:rPr lang="de-DE"/>
              <a:t> pure </a:t>
            </a:r>
            <a:r>
              <a:rPr lang="de-DE"/>
              <a:t>Automata</a:t>
            </a:r>
            <a:r>
              <a:rPr lang="de-DE"/>
              <a:t> </a:t>
            </a:r>
            <a:r>
              <a:rPr lang="de-DE"/>
              <a:t>approach</a:t>
            </a:r>
            <a:r>
              <a:rPr lang="de-DE"/>
              <a:t>:</a:t>
            </a:r>
            <a:endParaRPr/>
          </a:p>
          <a:p>
            <a:pPr lvl="1">
              <a:defRPr/>
            </a:pPr>
            <a:r>
              <a:rPr lang="de-DE"/>
              <a:t>Binary </a:t>
            </a:r>
            <a:r>
              <a:rPr lang="de-DE"/>
              <a:t>classifier</a:t>
            </a:r>
            <a:r>
              <a:rPr lang="de-DE"/>
              <a:t>: „</a:t>
            </a:r>
            <a:r>
              <a:rPr lang="de-DE"/>
              <a:t>almost</a:t>
            </a:r>
            <a:r>
              <a:rPr lang="de-DE"/>
              <a:t> </a:t>
            </a:r>
            <a:r>
              <a:rPr lang="de-DE"/>
              <a:t>fitting</a:t>
            </a:r>
            <a:r>
              <a:rPr lang="de-DE"/>
              <a:t>“ and „</a:t>
            </a:r>
            <a:r>
              <a:rPr lang="de-DE"/>
              <a:t>critically</a:t>
            </a:r>
            <a:r>
              <a:rPr lang="de-DE"/>
              <a:t> </a:t>
            </a:r>
            <a:r>
              <a:rPr lang="de-DE"/>
              <a:t>deviating</a:t>
            </a:r>
            <a:r>
              <a:rPr lang="de-DE"/>
              <a:t>“ </a:t>
            </a:r>
            <a:r>
              <a:rPr lang="de-DE"/>
              <a:t>is</a:t>
            </a:r>
            <a:r>
              <a:rPr lang="de-DE"/>
              <a:t> not </a:t>
            </a:r>
            <a:r>
              <a:rPr lang="de-DE"/>
              <a:t>distinguished</a:t>
            </a:r>
            <a:endParaRPr lang="de-DE"/>
          </a:p>
          <a:p>
            <a:pPr lvl="1">
              <a:defRPr/>
            </a:pPr>
            <a:r>
              <a:rPr lang="de-DE"/>
              <a:t>In </a:t>
            </a:r>
            <a:r>
              <a:rPr lang="de-DE"/>
              <a:t>practical</a:t>
            </a:r>
            <a:r>
              <a:rPr lang="de-DE"/>
              <a:t> </a:t>
            </a:r>
            <a:r>
              <a:rPr lang="de-DE"/>
              <a:t>applications</a:t>
            </a:r>
            <a:r>
              <a:rPr lang="de-DE"/>
              <a:t> </a:t>
            </a:r>
            <a:r>
              <a:rPr lang="de-DE"/>
              <a:t>often</a:t>
            </a:r>
            <a:r>
              <a:rPr lang="de-DE"/>
              <a:t> </a:t>
            </a:r>
            <a:r>
              <a:rPr lang="de-DE"/>
              <a:t>some</a:t>
            </a:r>
            <a:r>
              <a:rPr lang="de-DE"/>
              <a:t> </a:t>
            </a:r>
            <a:r>
              <a:rPr lang="de-DE"/>
              <a:t>flexibility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execute</a:t>
            </a:r>
            <a:r>
              <a:rPr lang="de-DE"/>
              <a:t> </a:t>
            </a:r>
            <a:r>
              <a:rPr lang="de-DE"/>
              <a:t>processes</a:t>
            </a:r>
            <a:r>
              <a:rPr lang="de-DE"/>
              <a:t> </a:t>
            </a:r>
            <a:r>
              <a:rPr lang="de-DE"/>
              <a:t>is</a:t>
            </a:r>
            <a:r>
              <a:rPr lang="de-DE"/>
              <a:t> </a:t>
            </a:r>
            <a:r>
              <a:rPr lang="de-DE"/>
              <a:t>needed</a:t>
            </a:r>
            <a:endParaRPr lang="de-DE"/>
          </a:p>
          <a:p>
            <a:pPr lvl="1">
              <a:defRPr/>
            </a:pPr>
            <a:endParaRPr lang="de-DE"/>
          </a:p>
          <a:p>
            <a:pPr>
              <a:defRPr/>
            </a:pPr>
            <a:r>
              <a:rPr lang="de-DE"/>
              <a:t>Modification</a:t>
            </a:r>
            <a:endParaRPr lang="de-DE"/>
          </a:p>
          <a:p>
            <a:pPr lvl="1">
              <a:defRPr/>
            </a:pPr>
            <a:r>
              <a:rPr lang="de-DE"/>
              <a:t>Put</a:t>
            </a:r>
            <a:r>
              <a:rPr lang="de-DE"/>
              <a:t> a </a:t>
            </a:r>
            <a:r>
              <a:rPr lang="de-DE"/>
              <a:t>token</a:t>
            </a:r>
            <a:r>
              <a:rPr lang="de-DE"/>
              <a:t> </a:t>
            </a:r>
            <a:r>
              <a:rPr lang="de-DE"/>
              <a:t>into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start</a:t>
            </a:r>
            <a:r>
              <a:rPr lang="de-DE"/>
              <a:t> </a:t>
            </a:r>
            <a:r>
              <a:rPr lang="de-DE"/>
              <a:t>position</a:t>
            </a:r>
            <a:r>
              <a:rPr lang="de-DE"/>
              <a:t>.</a:t>
            </a:r>
            <a:endParaRPr/>
          </a:p>
          <a:p>
            <a:pPr lvl="1">
              <a:defRPr/>
            </a:pPr>
            <a:r>
              <a:rPr lang="de-DE"/>
              <a:t>For</a:t>
            </a:r>
            <a:r>
              <a:rPr lang="de-DE"/>
              <a:t> </a:t>
            </a:r>
            <a:r>
              <a:rPr lang="de-DE"/>
              <a:t>each</a:t>
            </a:r>
            <a:r>
              <a:rPr lang="de-DE"/>
              <a:t> </a:t>
            </a:r>
            <a:r>
              <a:rPr lang="de-DE"/>
              <a:t>event</a:t>
            </a:r>
            <a:r>
              <a:rPr lang="de-DE"/>
              <a:t>, </a:t>
            </a:r>
            <a:r>
              <a:rPr lang="de-DE"/>
              <a:t>try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fire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corresponding</a:t>
            </a:r>
            <a:r>
              <a:rPr lang="de-DE"/>
              <a:t> </a:t>
            </a:r>
            <a:r>
              <a:rPr lang="de-DE"/>
              <a:t>transition</a:t>
            </a:r>
            <a:r>
              <a:rPr lang="de-DE"/>
              <a:t> in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net</a:t>
            </a:r>
            <a:r>
              <a:rPr lang="de-DE"/>
              <a:t>.</a:t>
            </a:r>
            <a:endParaRPr/>
          </a:p>
          <a:p>
            <a:pPr lvl="1">
              <a:defRPr/>
            </a:pPr>
            <a:r>
              <a:rPr lang="de-DE"/>
              <a:t>If</a:t>
            </a:r>
            <a:r>
              <a:rPr lang="de-DE"/>
              <a:t> not </a:t>
            </a:r>
            <a:r>
              <a:rPr lang="de-DE"/>
              <a:t>possible</a:t>
            </a:r>
            <a:r>
              <a:rPr lang="de-DE"/>
              <a:t>, </a:t>
            </a:r>
            <a:r>
              <a:rPr lang="de-DE"/>
              <a:t>create</a:t>
            </a:r>
            <a:r>
              <a:rPr lang="de-DE"/>
              <a:t> a </a:t>
            </a:r>
            <a:r>
              <a:rPr lang="de-DE"/>
              <a:t>virtual</a:t>
            </a:r>
            <a:r>
              <a:rPr lang="de-DE"/>
              <a:t> </a:t>
            </a:r>
            <a:r>
              <a:rPr lang="de-DE"/>
              <a:t>new</a:t>
            </a:r>
            <a:r>
              <a:rPr lang="de-DE"/>
              <a:t> </a:t>
            </a:r>
            <a:r>
              <a:rPr lang="de-DE"/>
              <a:t>token</a:t>
            </a:r>
            <a:r>
              <a:rPr lang="de-DE"/>
              <a:t> after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transition</a:t>
            </a:r>
            <a:r>
              <a:rPr lang="de-DE"/>
              <a:t>.</a:t>
            </a:r>
            <a:endParaRPr/>
          </a:p>
          <a:p>
            <a:pPr lvl="1">
              <a:defRPr/>
            </a:pPr>
            <a:r>
              <a:rPr lang="de-DE"/>
              <a:t>In </a:t>
            </a:r>
            <a:r>
              <a:rPr lang="de-DE"/>
              <a:t>the</a:t>
            </a:r>
            <a:r>
              <a:rPr lang="de-DE"/>
              <a:t> end, </a:t>
            </a:r>
            <a:r>
              <a:rPr lang="de-DE"/>
              <a:t>determine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fitness</a:t>
            </a:r>
            <a:r>
              <a:rPr lang="de-DE"/>
              <a:t> </a:t>
            </a:r>
            <a:r>
              <a:rPr lang="de-DE"/>
              <a:t>based</a:t>
            </a:r>
            <a:r>
              <a:rPr lang="de-DE"/>
              <a:t> on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tokens</a:t>
            </a:r>
            <a:r>
              <a:rPr lang="de-DE"/>
              <a:t> </a:t>
            </a:r>
            <a:r>
              <a:rPr lang="de-DE"/>
              <a:t>left</a:t>
            </a:r>
            <a:r>
              <a:rPr lang="de-DE"/>
              <a:t> in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model</a:t>
            </a:r>
            <a:r>
              <a:rPr lang="de-DE"/>
              <a:t> and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virtually</a:t>
            </a:r>
            <a:r>
              <a:rPr lang="de-DE"/>
              <a:t> </a:t>
            </a:r>
            <a:r>
              <a:rPr lang="de-DE"/>
              <a:t>added</a:t>
            </a:r>
            <a:r>
              <a:rPr lang="de-DE"/>
              <a:t> </a:t>
            </a:r>
            <a:r>
              <a:rPr lang="de-DE"/>
              <a:t>ones</a:t>
            </a:r>
            <a:r>
              <a:rPr lang="de-DE"/>
              <a:t>.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7" name="Rechteck 6" hidden="0"/>
          <p:cNvSpPr/>
          <p:nvPr isPhoto="0" userDrawn="0"/>
        </p:nvSpPr>
        <p:spPr bwMode="auto">
          <a:xfrm>
            <a:off x="160283" y="6132506"/>
            <a:ext cx="1118103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/>
              <a:t>[1] A.K. Alves de </a:t>
            </a:r>
            <a:r>
              <a:rPr lang="en-US" sz="1000"/>
              <a:t>Medeiros,W.M.P</a:t>
            </a:r>
            <a:r>
              <a:rPr lang="en-US" sz="1000"/>
              <a:t>. van der Aalst, and </a:t>
            </a:r>
            <a:r>
              <a:rPr lang="en-US" sz="1000"/>
              <a:t>A.J.M.M.Weijters</a:t>
            </a:r>
            <a:r>
              <a:rPr lang="en-US" sz="1000"/>
              <a:t>. Quantifying Process Equivalence Based on Observed Behavior. </a:t>
            </a:r>
            <a:r>
              <a:rPr lang="en-US" sz="1000" i="1"/>
              <a:t>Data and Knowledge Engineering</a:t>
            </a:r>
            <a:r>
              <a:rPr lang="en-US" sz="1000"/>
              <a:t>, </a:t>
            </a:r>
            <a:r>
              <a:rPr lang="en-US" sz="1000" b="1"/>
              <a:t>64</a:t>
            </a:r>
            <a:r>
              <a:rPr lang="en-US" sz="1000"/>
              <a:t>(1):55–74, 2008.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Token Replay </a:t>
            </a:r>
            <a:r>
              <a:rPr lang="de-DE"/>
              <a:t>Example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r>
              <a:rPr lang="de-DE" sz="2000"/>
              <a:t>Checking</a:t>
            </a:r>
            <a:r>
              <a:rPr lang="de-DE" sz="2000"/>
              <a:t>: 	&lt;Rice, Salmon, Wasabi&gt;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(p)</a:t>
            </a:r>
            <a:r>
              <a:rPr lang="de-DE" sz="2000"/>
              <a:t>roduced</a:t>
            </a:r>
            <a:r>
              <a:rPr lang="de-DE" sz="2000"/>
              <a:t> : 	1		 (c)</a:t>
            </a:r>
            <a:r>
              <a:rPr lang="de-DE" sz="2000"/>
              <a:t>onsumed</a:t>
            </a:r>
            <a:r>
              <a:rPr lang="de-DE" sz="2000"/>
              <a:t> :	0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(m)</a:t>
            </a:r>
            <a:r>
              <a:rPr lang="de-DE" sz="2000"/>
              <a:t>issing</a:t>
            </a:r>
            <a:r>
              <a:rPr lang="de-DE" sz="2000"/>
              <a:t> : 	0		 (r)</a:t>
            </a:r>
            <a:r>
              <a:rPr lang="de-DE" sz="2000"/>
              <a:t>emaining</a:t>
            </a:r>
            <a:r>
              <a:rPr lang="de-DE" sz="2000"/>
              <a:t> :	0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62343" y="2355188"/>
            <a:ext cx="356857" cy="356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Token Replay </a:t>
            </a:r>
            <a:r>
              <a:rPr lang="de-DE"/>
              <a:t>Example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r>
              <a:rPr lang="de-DE" sz="2000"/>
              <a:t>Checking</a:t>
            </a:r>
            <a:r>
              <a:rPr lang="de-DE" sz="2000"/>
              <a:t>: 	&lt;Rice, Salmon, Wasabi&gt;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(p)</a:t>
            </a:r>
            <a:r>
              <a:rPr lang="de-DE" sz="2000"/>
              <a:t>roduced</a:t>
            </a:r>
            <a:r>
              <a:rPr lang="de-DE" sz="2000"/>
              <a:t> : 	4		 (c)</a:t>
            </a:r>
            <a:r>
              <a:rPr lang="de-DE" sz="2000"/>
              <a:t>onsumed</a:t>
            </a:r>
            <a:r>
              <a:rPr lang="de-DE" sz="2000"/>
              <a:t> :	1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(m)</a:t>
            </a:r>
            <a:r>
              <a:rPr lang="de-DE" sz="2000"/>
              <a:t>issing</a:t>
            </a:r>
            <a:r>
              <a:rPr lang="de-DE" sz="2000"/>
              <a:t> : 	0		 (r)</a:t>
            </a:r>
            <a:r>
              <a:rPr lang="de-DE" sz="2000"/>
              <a:t>emaining</a:t>
            </a:r>
            <a:r>
              <a:rPr lang="de-DE" sz="2000"/>
              <a:t> :	0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92742" y="1205856"/>
            <a:ext cx="356857" cy="356458"/>
          </a:xfrm>
          <a:prstGeom prst="rect">
            <a:avLst/>
          </a:prstGeom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92742" y="2371072"/>
            <a:ext cx="356857" cy="356458"/>
          </a:xfrm>
          <a:prstGeom prst="rect">
            <a:avLst/>
          </a:prstGeom>
        </p:spPr>
      </p:pic>
      <p:pic>
        <p:nvPicPr>
          <p:cNvPr id="10" name="Grafik 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92743" y="3536288"/>
            <a:ext cx="356857" cy="356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Token Replay </a:t>
            </a:r>
            <a:r>
              <a:rPr lang="de-DE"/>
              <a:t>Example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r>
              <a:rPr lang="de-DE" sz="2000"/>
              <a:t>Checking</a:t>
            </a:r>
            <a:r>
              <a:rPr lang="de-DE" sz="2000"/>
              <a:t>: 	&lt;Rice, Salmon, Wasabi&gt;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(p)</a:t>
            </a:r>
            <a:r>
              <a:rPr lang="de-DE" sz="2000"/>
              <a:t>roduced</a:t>
            </a:r>
            <a:r>
              <a:rPr lang="de-DE" sz="2000"/>
              <a:t> : 	5		 (c)</a:t>
            </a:r>
            <a:r>
              <a:rPr lang="de-DE" sz="2000"/>
              <a:t>onsumed</a:t>
            </a:r>
            <a:r>
              <a:rPr lang="de-DE" sz="2000"/>
              <a:t> :	2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(m)</a:t>
            </a:r>
            <a:r>
              <a:rPr lang="de-DE" sz="2000"/>
              <a:t>issing</a:t>
            </a:r>
            <a:r>
              <a:rPr lang="de-DE" sz="2000"/>
              <a:t> : 	0		 (r)</a:t>
            </a:r>
            <a:r>
              <a:rPr lang="de-DE" sz="2000"/>
              <a:t>emaining</a:t>
            </a:r>
            <a:r>
              <a:rPr lang="de-DE" sz="2000"/>
              <a:t> :	0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35942" y="1193156"/>
            <a:ext cx="356857" cy="356458"/>
          </a:xfrm>
          <a:prstGeom prst="rect">
            <a:avLst/>
          </a:prstGeom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92742" y="2371072"/>
            <a:ext cx="356857" cy="356458"/>
          </a:xfrm>
          <a:prstGeom prst="rect">
            <a:avLst/>
          </a:prstGeom>
        </p:spPr>
      </p:pic>
      <p:pic>
        <p:nvPicPr>
          <p:cNvPr id="10" name="Grafik 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92743" y="3536288"/>
            <a:ext cx="356857" cy="356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Token Replay </a:t>
            </a:r>
            <a:r>
              <a:rPr lang="de-DE"/>
              <a:t>Example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r>
              <a:rPr lang="de-DE" sz="2000"/>
              <a:t>Checking</a:t>
            </a:r>
            <a:r>
              <a:rPr lang="de-DE" sz="2000"/>
              <a:t>: 	&lt;Rice, Salmon, Wasabi&gt;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(p)</a:t>
            </a:r>
            <a:r>
              <a:rPr lang="de-DE" sz="2000"/>
              <a:t>roduced</a:t>
            </a:r>
            <a:r>
              <a:rPr lang="de-DE" sz="2000"/>
              <a:t> : 	6		 (c)</a:t>
            </a:r>
            <a:r>
              <a:rPr lang="de-DE" sz="2000"/>
              <a:t>onsumed</a:t>
            </a:r>
            <a:r>
              <a:rPr lang="de-DE" sz="2000"/>
              <a:t> :	3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(m)</a:t>
            </a:r>
            <a:r>
              <a:rPr lang="de-DE" sz="2000"/>
              <a:t>issing</a:t>
            </a:r>
            <a:r>
              <a:rPr lang="de-DE" sz="2000"/>
              <a:t> : 	0		 (r)</a:t>
            </a:r>
            <a:r>
              <a:rPr lang="de-DE" sz="2000"/>
              <a:t>emaining</a:t>
            </a:r>
            <a:r>
              <a:rPr lang="de-DE" sz="2000"/>
              <a:t> :	0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35942" y="1193156"/>
            <a:ext cx="356857" cy="356458"/>
          </a:xfrm>
          <a:prstGeom prst="rect">
            <a:avLst/>
          </a:prstGeom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92742" y="2371072"/>
            <a:ext cx="356857" cy="356458"/>
          </a:xfrm>
          <a:prstGeom prst="rect">
            <a:avLst/>
          </a:prstGeom>
        </p:spPr>
      </p:pic>
      <p:pic>
        <p:nvPicPr>
          <p:cNvPr id="10" name="Grafik 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23243" y="3523588"/>
            <a:ext cx="356857" cy="356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Token Replay </a:t>
            </a:r>
            <a:r>
              <a:rPr lang="de-DE"/>
              <a:t>Example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r>
              <a:rPr lang="de-DE" sz="2000"/>
              <a:t>Checking</a:t>
            </a:r>
            <a:r>
              <a:rPr lang="de-DE" sz="2000"/>
              <a:t>: 	&lt;Rice, Salmon, Wasabi&gt;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(p)</a:t>
            </a:r>
            <a:r>
              <a:rPr lang="de-DE" sz="2000"/>
              <a:t>roduced</a:t>
            </a:r>
            <a:r>
              <a:rPr lang="de-DE" sz="2000"/>
              <a:t> : 	7		 (c)</a:t>
            </a:r>
            <a:r>
              <a:rPr lang="de-DE" sz="2000"/>
              <a:t>onsumed</a:t>
            </a:r>
            <a:r>
              <a:rPr lang="de-DE" sz="2000"/>
              <a:t> :	4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(m)</a:t>
            </a:r>
            <a:r>
              <a:rPr lang="de-DE" sz="2000"/>
              <a:t>issing</a:t>
            </a:r>
            <a:r>
              <a:rPr lang="de-DE" sz="2000"/>
              <a:t> : 	1		 (r)</a:t>
            </a:r>
            <a:r>
              <a:rPr lang="de-DE" sz="2000"/>
              <a:t>emaining</a:t>
            </a:r>
            <a:r>
              <a:rPr lang="de-DE" sz="2000"/>
              <a:t> :	0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35942" y="1193156"/>
            <a:ext cx="356857" cy="356458"/>
          </a:xfrm>
          <a:prstGeom prst="rect">
            <a:avLst/>
          </a:prstGeom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92742" y="2371072"/>
            <a:ext cx="356857" cy="356458"/>
          </a:xfrm>
          <a:prstGeom prst="rect">
            <a:avLst/>
          </a:prstGeom>
        </p:spPr>
      </p:pic>
      <p:pic>
        <p:nvPicPr>
          <p:cNvPr id="10" name="Grafik 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23243" y="3523588"/>
            <a:ext cx="356857" cy="356458"/>
          </a:xfrm>
          <a:prstGeom prst="rect">
            <a:avLst/>
          </a:prstGeom>
        </p:spPr>
      </p:pic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241042" y="2371072"/>
            <a:ext cx="356857" cy="356458"/>
          </a:xfrm>
          <a:prstGeom prst="rect">
            <a:avLst/>
          </a:prstGeom>
        </p:spPr>
      </p:pic>
      <p:pic>
        <p:nvPicPr>
          <p:cNvPr id="13" name="Grafik 12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8419470" y="429904"/>
            <a:ext cx="997913" cy="1086400"/>
          </a:xfrm>
          <a:prstGeom prst="rect">
            <a:avLst/>
          </a:prstGeom>
        </p:spPr>
      </p:pic>
      <p:pic>
        <p:nvPicPr>
          <p:cNvPr id="14" name="Grafik 13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12759842" y="2793646"/>
            <a:ext cx="751238" cy="108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Token Replay </a:t>
            </a:r>
            <a:r>
              <a:rPr lang="de-DE"/>
              <a:t>Example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r>
              <a:rPr lang="de-DE" sz="2000"/>
              <a:t>Checking</a:t>
            </a:r>
            <a:r>
              <a:rPr lang="de-DE" sz="2000"/>
              <a:t>: 	&lt;Rice, Salmon, Wasabi&gt;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(p)</a:t>
            </a:r>
            <a:r>
              <a:rPr lang="de-DE" sz="2000"/>
              <a:t>roduced</a:t>
            </a:r>
            <a:r>
              <a:rPr lang="de-DE" sz="2000"/>
              <a:t> : 	7		 (c)</a:t>
            </a:r>
            <a:r>
              <a:rPr lang="de-DE" sz="2000"/>
              <a:t>onsumed</a:t>
            </a:r>
            <a:r>
              <a:rPr lang="de-DE" sz="2000"/>
              <a:t> :	4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(m)</a:t>
            </a:r>
            <a:r>
              <a:rPr lang="de-DE" sz="2000"/>
              <a:t>issing</a:t>
            </a:r>
            <a:r>
              <a:rPr lang="de-DE" sz="2000"/>
              <a:t> : 	1		 (r)</a:t>
            </a:r>
            <a:r>
              <a:rPr lang="de-DE" sz="2000"/>
              <a:t>emaining</a:t>
            </a:r>
            <a:r>
              <a:rPr lang="de-DE" sz="2000"/>
              <a:t> :	4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pic>
        <p:nvPicPr>
          <p:cNvPr id="8" name="Grafik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35942" y="1193156"/>
            <a:ext cx="356857" cy="356458"/>
          </a:xfrm>
          <a:prstGeom prst="rect">
            <a:avLst/>
          </a:prstGeom>
        </p:spPr>
      </p:pic>
      <p:pic>
        <p:nvPicPr>
          <p:cNvPr id="9" name="Grafik 8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92742" y="2371072"/>
            <a:ext cx="356857" cy="356458"/>
          </a:xfrm>
          <a:prstGeom prst="rect">
            <a:avLst/>
          </a:prstGeom>
        </p:spPr>
      </p:pic>
      <p:pic>
        <p:nvPicPr>
          <p:cNvPr id="10" name="Grafik 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523243" y="3523588"/>
            <a:ext cx="356857" cy="356458"/>
          </a:xfrm>
          <a:prstGeom prst="rect">
            <a:avLst/>
          </a:prstGeom>
        </p:spPr>
      </p:pic>
      <p:pic>
        <p:nvPicPr>
          <p:cNvPr id="11" name="Grafik 10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241042" y="2371072"/>
            <a:ext cx="356857" cy="356458"/>
          </a:xfrm>
          <a:prstGeom prst="rect">
            <a:avLst/>
          </a:prstGeom>
        </p:spPr>
      </p:pic>
      <p:pic>
        <p:nvPicPr>
          <p:cNvPr id="13" name="Grafik 12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8419470" y="429904"/>
            <a:ext cx="997913" cy="1086400"/>
          </a:xfrm>
          <a:prstGeom prst="rect">
            <a:avLst/>
          </a:prstGeom>
        </p:spPr>
      </p:pic>
      <p:pic>
        <p:nvPicPr>
          <p:cNvPr id="14" name="Grafik 13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2591677" y="2028601"/>
            <a:ext cx="751238" cy="1086400"/>
          </a:xfrm>
          <a:prstGeom prst="rect">
            <a:avLst/>
          </a:prstGeom>
        </p:spPr>
      </p:pic>
      <p:pic>
        <p:nvPicPr>
          <p:cNvPr id="15" name="Grafik 14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5304698" y="3202512"/>
            <a:ext cx="751238" cy="1086400"/>
          </a:xfrm>
          <a:prstGeom prst="rect">
            <a:avLst/>
          </a:prstGeom>
        </p:spPr>
      </p:pic>
      <p:pic>
        <p:nvPicPr>
          <p:cNvPr id="16" name="Grafik 15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5309477" y="860201"/>
            <a:ext cx="751238" cy="1086400"/>
          </a:xfrm>
          <a:prstGeom prst="rect">
            <a:avLst/>
          </a:prstGeom>
        </p:spPr>
      </p:pic>
      <p:pic>
        <p:nvPicPr>
          <p:cNvPr id="17" name="Grafik 16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8043851" y="2035872"/>
            <a:ext cx="751238" cy="108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Token Replay </a:t>
            </a:r>
            <a:r>
              <a:rPr lang="de-DE"/>
              <a:t>Example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9" name="Inhaltsplatzhalter 8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000"/>
              <a:t>The </a:t>
            </a:r>
            <a:r>
              <a:rPr lang="de-DE" sz="2000"/>
              <a:t>fitness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a </a:t>
            </a:r>
            <a:r>
              <a:rPr lang="de-DE" sz="2000"/>
              <a:t>case</a:t>
            </a:r>
            <a:r>
              <a:rPr lang="de-DE" sz="2000"/>
              <a:t> </a:t>
            </a:r>
            <a:r>
              <a:rPr lang="de-DE" sz="2000"/>
              <a:t>with</a:t>
            </a:r>
            <a:r>
              <a:rPr lang="de-DE" sz="2000"/>
              <a:t> </a:t>
            </a:r>
            <a:r>
              <a:rPr lang="de-DE" sz="2000"/>
              <a:t>trace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𝜎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on WF-</a:t>
            </a:r>
            <a:r>
              <a:rPr lang="de-DE" sz="2000"/>
              <a:t>net</a:t>
            </a:r>
            <a:r>
              <a:rPr lang="de-DE" sz="20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𝑀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</a:t>
            </a:r>
            <a:r>
              <a:rPr lang="de-DE" sz="2000"/>
              <a:t>is</a:t>
            </a:r>
            <a:r>
              <a:rPr lang="de-DE" sz="2000"/>
              <a:t> </a:t>
            </a:r>
            <a:r>
              <a:rPr lang="de-DE" sz="2000"/>
              <a:t>defined</a:t>
            </a:r>
            <a:r>
              <a:rPr lang="de-DE" sz="2000"/>
              <a:t> </a:t>
            </a:r>
            <a:r>
              <a:rPr lang="de-DE" sz="2000"/>
              <a:t>as</a:t>
            </a:r>
            <a:r>
              <a:rPr lang="de-DE" sz="2000"/>
              <a:t>:</a:t>
            </a:r>
            <a:endParaRPr/>
          </a:p>
          <a:p>
            <a:pPr marL="0" indent="0">
              <a:buNone/>
              <a:defRPr/>
            </a:pPr>
            <a:endParaRPr lang="de-DE" sz="2000" b="0" i="1">
              <a:latin typeface="Cambria Math"/>
            </a:endParaRPr>
          </a:p>
          <a:p>
            <a:pPr marL="0" indent="0">
              <a:buNone/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𝑓𝑖𝑡𝑛𝑒𝑠𝑠</m:t>
                      </m:r>
                      <m:d>
                        <m:dPr>
                          <m:ctrlPr>
                            <a:rPr lang="de-DE" sz="20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b="0" i="1">
                              <a:latin typeface="Cambria Math"/>
                            </a:rPr>
                            <m:t>𝜎</m:t>
                          </m:r>
                          <m:r>
                            <m:rPr/>
                            <a:rPr lang="de-DE" sz="2000" b="0" i="1">
                              <a:latin typeface="Cambria Math"/>
                            </a:rPr>
                            <m:t>,</m:t>
                          </m:r>
                          <m:r>
                            <m:rPr/>
                            <a:rPr lang="de-DE" sz="2000" b="0" i="1">
                              <a:latin typeface="Cambria Math"/>
                            </a:rPr>
                            <m:t>𝑀</m:t>
                          </m:r>
                        </m:e>
                      </m:d>
                      <m:r>
                        <m:rPr/>
                        <a:rPr lang="de-DE" sz="2000" b="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de-DE" sz="20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de-DE" sz="2000" b="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m:rPr/>
                            <a:rPr lang="de-DE" sz="2000" b="0" i="1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de-DE" sz="20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b="0" i="1">
                              <a:latin typeface="Cambria Math"/>
                            </a:rPr>
                            <m:t>1−</m:t>
                          </m:r>
                          <m:f>
                            <m:fPr>
                              <m:ctrlPr>
                                <a:rPr lang="de-DE" sz="20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fPr>
                            <m:num>
                              <m:r>
                                <m:rPr/>
                                <a:rPr lang="de-DE" sz="2000" b="0" i="1">
                                  <a:latin typeface="Cambria Math"/>
                                </a:rPr>
                                <m:t>𝑚</m:t>
                              </m:r>
                            </m:num>
                            <m:den>
                              <m:r>
                                <m:rPr/>
                                <a:rPr lang="de-DE" sz="2000" b="0" i="1">
                                  <a:latin typeface="Cambria Math"/>
                                </a:rPr>
                                <m:t>𝑐</m:t>
                              </m:r>
                            </m:den>
                          </m:f>
                        </m:e>
                      </m:d>
                      <m:r>
                        <m:rPr/>
                        <a:rPr lang="de-DE" sz="2000" b="0" i="1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de-DE" sz="20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de-DE" sz="2000" b="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m:rPr/>
                            <a:rPr lang="de-DE" sz="2000" b="0" i="1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de-DE" sz="20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b="0" i="1">
                              <a:latin typeface="Cambria Math"/>
                            </a:rPr>
                            <m:t>1−</m:t>
                          </m:r>
                          <m:f>
                            <m:fPr>
                              <m:ctrlPr>
                                <a:rPr lang="de-DE" sz="2000" b="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fPr>
                            <m:num>
                              <m:r>
                                <m:rPr/>
                                <a:rPr lang="de-DE" sz="2000" b="0" i="1">
                                  <a:latin typeface="Cambria Math"/>
                                </a:rPr>
                                <m:t>𝑟</m:t>
                              </m:r>
                            </m:num>
                            <m:den>
                              <m:r>
                                <m:rPr/>
                                <a:rPr lang="de-DE" sz="2000" b="0" i="1">
                                  <a:latin typeface="Cambria Math"/>
                                </a:rPr>
                                <m:t>𝑝</m:t>
                              </m:r>
                            </m:den>
                          </m:f>
                        </m:e>
                      </m:d>
                    </m:oMath>
                  </m:oMathPara>
                </a14:m>
              </mc:Choice>
              <mc:Fallback/>
            </mc:AlternateContent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a:r>
              <a:rPr lang="de-DE" sz="2000"/>
              <a:t>Considering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example</a:t>
            </a:r>
            <a:r>
              <a:rPr lang="de-DE" sz="2000"/>
              <a:t>: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Checking: 	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i="1">
                          <a:latin typeface="Cambria Math"/>
                        </a:rPr>
                        <m:t>𝜎</m:t>
                      </m:r>
                      <m:r>
                        <m:rPr/>
                        <a:rPr lang="de-DE" sz="2000" i="1">
                          <a:latin typeface="Cambria Math"/>
                        </a:rPr>
                        <m:t>= 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&lt;Rice, Salmon, Wasabi&gt;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(p)</a:t>
            </a:r>
            <a:r>
              <a:rPr lang="de-DE" sz="2000"/>
              <a:t>roduced</a:t>
            </a:r>
            <a:r>
              <a:rPr lang="de-DE" sz="2000"/>
              <a:t> : 	7		(c)</a:t>
            </a:r>
            <a:r>
              <a:rPr lang="de-DE" sz="2000"/>
              <a:t>onsumed</a:t>
            </a:r>
            <a:r>
              <a:rPr lang="de-DE" sz="2000"/>
              <a:t> :	4</a:t>
            </a:r>
            <a:endParaRPr/>
          </a:p>
          <a:p>
            <a:pPr marL="0" indent="0">
              <a:buNone/>
              <a:defRPr/>
            </a:pPr>
            <a:r>
              <a:rPr lang="de-DE" sz="2000"/>
              <a:t>(m)</a:t>
            </a:r>
            <a:r>
              <a:rPr lang="de-DE" sz="2000"/>
              <a:t>issing</a:t>
            </a:r>
            <a:r>
              <a:rPr lang="de-DE" sz="2000"/>
              <a:t> : 	1		(r)</a:t>
            </a:r>
            <a:r>
              <a:rPr lang="de-DE" sz="2000"/>
              <a:t>emaining</a:t>
            </a:r>
            <a:r>
              <a:rPr lang="de-DE" sz="2000"/>
              <a:t> :	4</a:t>
            </a:r>
            <a:endParaRPr/>
          </a:p>
          <a:p>
            <a:pPr marL="0" indent="0">
              <a:buNone/>
              <a:defRPr/>
            </a:pPr>
            <a:endParaRPr lang="de-DE" sz="2000"/>
          </a:p>
          <a:p>
            <a:pPr marL="0" indent="0">
              <a:buNone/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sz="2000" i="1">
                          <a:latin typeface="Cambria Math"/>
                        </a:rPr>
                        <m:t>𝑓𝑖𝑡𝑛𝑒𝑠𝑠</m:t>
                      </m:r>
                      <m:d>
                        <m:dPr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𝜎</m:t>
                          </m:r>
                          <m:r>
                            <m:rPr/>
                            <a:rPr lang="de-DE" sz="2000" i="1">
                              <a:latin typeface="Cambria Math"/>
                            </a:rPr>
                            <m:t>,</m:t>
                          </m:r>
                          <m:r>
                            <m:rPr/>
                            <a:rPr lang="de-DE" sz="2000" i="1">
                              <a:latin typeface="Cambria Math"/>
                            </a:rPr>
                            <m:t>𝑀</m:t>
                          </m:r>
                        </m:e>
                      </m:d>
                      <m:r>
                        <m:rPr/>
                        <a:rPr lang="de-DE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de-DE" sz="20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m:rPr/>
                            <a:rPr lang="de-DE" sz="2000" i="1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1−</m:t>
                          </m:r>
                          <m:f>
                            <m:f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fPr>
                            <m:num>
                              <m:r>
                                <m:rPr/>
                                <a:rPr lang="de-DE" sz="2000" b="0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m:rPr/>
                                <a:rPr lang="de-DE" sz="2000" b="0" i="1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m:rPr/>
                        <a:rPr lang="de-DE" sz="2000" i="1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de-DE" sz="20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m:rPr/>
                            <a:rPr lang="de-DE" sz="2000" i="1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1−</m:t>
                          </m:r>
                          <m:f>
                            <m:f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fPr>
                            <m:num>
                              <m:r>
                                <m:rPr/>
                                <a:rPr lang="de-DE" sz="2000" b="0" i="1">
                                  <a:latin typeface="Cambria Math"/>
                                </a:rPr>
                                <m:t>4</m:t>
                              </m:r>
                            </m:num>
                            <m:den>
                              <m:r>
                                <m:rPr/>
                                <a:rPr lang="de-DE" sz="2000" b="0" i="1">
                                  <a:latin typeface="Cambria Math"/>
                                </a:rPr>
                                <m:t>7</m:t>
                              </m:r>
                            </m:den>
                          </m:f>
                        </m:e>
                      </m:d>
                      <m:r>
                        <m:rPr/>
                        <a:rPr lang="de-DE" sz="2000" b="0" i="1">
                          <a:latin typeface="Cambria Math"/>
                        </a:rPr>
                        <m:t>=0,375</m:t>
                      </m:r>
                    </m:oMath>
                  </m:oMathPara>
                </a14:m>
              </mc:Choice>
              <mc:Fallback/>
            </mc:AlternateContent>
            <a:endParaRPr lang="de-DE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Process</a:t>
            </a:r>
            <a:r>
              <a:rPr lang="de-DE"/>
              <a:t> Properties: </a:t>
            </a:r>
            <a:r>
              <a:rPr lang="de-DE"/>
              <a:t>Concurrency</a:t>
            </a:r>
            <a:endParaRPr lang="de-DE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3" name="Grafik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2160000" y="1080000"/>
            <a:ext cx="8047301" cy="5472000"/>
          </a:xfrm>
          <a:prstGeom prst="rect">
            <a:avLst/>
          </a:prstGeom>
        </p:spPr>
      </p:pic>
      <p:sp>
        <p:nvSpPr>
          <p:cNvPr id="8" name="Rechteck 7" hidden="0"/>
          <p:cNvSpPr/>
          <p:nvPr isPhoto="0" userDrawn="0"/>
        </p:nvSpPr>
        <p:spPr bwMode="auto">
          <a:xfrm>
            <a:off x="3468786" y="993001"/>
            <a:ext cx="5341544" cy="2978591"/>
          </a:xfrm>
          <a:prstGeom prst="rect">
            <a:avLst/>
          </a:prstGeom>
          <a:noFill/>
          <a:ln w="38100">
            <a:solidFill>
              <a:srgbClr val="0099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feld 8" hidden="0"/>
          <p:cNvSpPr txBox="1"/>
          <p:nvPr isPhoto="0" userDrawn="0"/>
        </p:nvSpPr>
        <p:spPr bwMode="auto">
          <a:xfrm>
            <a:off x="505683" y="3931282"/>
            <a:ext cx="324020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000">
                <a:solidFill>
                  <a:srgbClr val="009900"/>
                </a:solidFill>
              </a:rPr>
              <a:t>Some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actions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are</a:t>
            </a:r>
            <a:r>
              <a:rPr lang="de-DE" sz="2000">
                <a:solidFill>
                  <a:srgbClr val="009900"/>
                </a:solidFill>
              </a:rPr>
              <a:t> </a:t>
            </a:r>
            <a:r>
              <a:rPr lang="de-DE" sz="2000">
                <a:solidFill>
                  <a:srgbClr val="009900"/>
                </a:solidFill>
              </a:rPr>
              <a:t>performed</a:t>
            </a:r>
            <a:r>
              <a:rPr lang="de-DE" sz="2000">
                <a:solidFill>
                  <a:srgbClr val="009900"/>
                </a:solidFill>
              </a:rPr>
              <a:t> in parallel</a:t>
            </a:r>
            <a:endParaRPr/>
          </a:p>
          <a:p>
            <a:pPr marL="342900" indent="-342900">
              <a:buFont typeface="Arial"/>
              <a:buChar char="•"/>
              <a:defRPr/>
            </a:pPr>
            <a:r>
              <a:rPr lang="de-DE">
                <a:solidFill>
                  <a:srgbClr val="009900"/>
                </a:solidFill>
              </a:rPr>
              <a:t>All </a:t>
            </a:r>
            <a:r>
              <a:rPr lang="de-DE">
                <a:solidFill>
                  <a:srgbClr val="009900"/>
                </a:solidFill>
              </a:rPr>
              <a:t>branches</a:t>
            </a:r>
            <a:r>
              <a:rPr lang="de-DE">
                <a:solidFill>
                  <a:srgbClr val="009900"/>
                </a:solidFill>
              </a:rPr>
              <a:t> </a:t>
            </a:r>
            <a:r>
              <a:rPr lang="de-DE">
                <a:solidFill>
                  <a:srgbClr val="009900"/>
                </a:solidFill>
              </a:rPr>
              <a:t>are</a:t>
            </a:r>
            <a:r>
              <a:rPr lang="de-DE">
                <a:solidFill>
                  <a:srgbClr val="009900"/>
                </a:solidFill>
              </a:rPr>
              <a:t> </a:t>
            </a:r>
            <a:r>
              <a:rPr lang="de-DE">
                <a:solidFill>
                  <a:srgbClr val="009900"/>
                </a:solidFill>
              </a:rPr>
              <a:t>executed</a:t>
            </a:r>
            <a:endParaRPr lang="de-DE">
              <a:solidFill>
                <a:srgbClr val="009900"/>
              </a:solidFill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de-DE">
                <a:solidFill>
                  <a:srgbClr val="009900"/>
                </a:solidFill>
              </a:rPr>
              <a:t>The </a:t>
            </a:r>
            <a:r>
              <a:rPr lang="de-DE">
                <a:solidFill>
                  <a:srgbClr val="009900"/>
                </a:solidFill>
              </a:rPr>
              <a:t>processing</a:t>
            </a:r>
            <a:r>
              <a:rPr lang="de-DE">
                <a:solidFill>
                  <a:srgbClr val="009900"/>
                </a:solidFill>
              </a:rPr>
              <a:t> </a:t>
            </a:r>
            <a:r>
              <a:rPr lang="de-DE">
                <a:solidFill>
                  <a:srgbClr val="009900"/>
                </a:solidFill>
              </a:rPr>
              <a:t>may</a:t>
            </a:r>
            <a:r>
              <a:rPr lang="de-DE">
                <a:solidFill>
                  <a:srgbClr val="009900"/>
                </a:solidFill>
              </a:rPr>
              <a:t> </a:t>
            </a:r>
            <a:r>
              <a:rPr lang="de-DE">
                <a:solidFill>
                  <a:srgbClr val="009900"/>
                </a:solidFill>
              </a:rPr>
              <a:t>be</a:t>
            </a:r>
            <a:r>
              <a:rPr lang="de-DE">
                <a:solidFill>
                  <a:srgbClr val="009900"/>
                </a:solidFill>
              </a:rPr>
              <a:t> </a:t>
            </a:r>
            <a:r>
              <a:rPr lang="de-DE">
                <a:solidFill>
                  <a:srgbClr val="009900"/>
                </a:solidFill>
              </a:rPr>
              <a:t>interleaved</a:t>
            </a:r>
            <a:endParaRPr lang="en-US">
              <a:solidFill>
                <a:srgbClr val="0099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Token Replay: </a:t>
            </a:r>
            <a:r>
              <a:rPr lang="de-DE"/>
              <a:t>Discussion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/>
              <a:t>Allows a </a:t>
            </a:r>
            <a:r>
              <a:rPr lang="de-DE" sz="2000"/>
              <a:t>continuous</a:t>
            </a:r>
            <a:r>
              <a:rPr lang="de-DE" sz="2000"/>
              <a:t> </a:t>
            </a:r>
            <a:r>
              <a:rPr lang="de-DE" sz="2000"/>
              <a:t>fitness</a:t>
            </a:r>
            <a:r>
              <a:rPr lang="de-DE" sz="2000"/>
              <a:t> score in the interval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[0,1]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.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Intuitive and easy </a:t>
            </a:r>
            <a:r>
              <a:rPr lang="de-DE" sz="2000"/>
              <a:t>to</a:t>
            </a:r>
            <a:r>
              <a:rPr lang="de-DE" sz="2000"/>
              <a:t> </a:t>
            </a:r>
            <a:r>
              <a:rPr lang="de-DE" sz="2000"/>
              <a:t>implement</a:t>
            </a:r>
            <a:r>
              <a:rPr lang="de-DE" sz="2000"/>
              <a:t>.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For</a:t>
            </a:r>
            <a:r>
              <a:rPr lang="de-DE" sz="2000"/>
              <a:t> </a:t>
            </a:r>
            <a:r>
              <a:rPr lang="de-DE" sz="2000"/>
              <a:t>critical</a:t>
            </a:r>
            <a:r>
              <a:rPr lang="de-DE" sz="2000"/>
              <a:t> </a:t>
            </a:r>
            <a:r>
              <a:rPr lang="de-DE" sz="2000"/>
              <a:t>deviating</a:t>
            </a:r>
            <a:r>
              <a:rPr lang="de-DE" sz="2000"/>
              <a:t> </a:t>
            </a:r>
            <a:r>
              <a:rPr lang="de-DE" sz="2000"/>
              <a:t>behavior</a:t>
            </a:r>
            <a:r>
              <a:rPr lang="de-DE" sz="2000"/>
              <a:t>, </a:t>
            </a:r>
            <a:r>
              <a:rPr lang="de-DE" sz="2000"/>
              <a:t>model</a:t>
            </a:r>
            <a:r>
              <a:rPr lang="de-DE" sz="2000"/>
              <a:t> </a:t>
            </a:r>
            <a:r>
              <a:rPr lang="de-DE" sz="2000"/>
              <a:t>gets</a:t>
            </a:r>
            <a:r>
              <a:rPr lang="de-DE" sz="2000"/>
              <a:t> </a:t>
            </a:r>
            <a:r>
              <a:rPr lang="de-DE" sz="2000"/>
              <a:t>flooded</a:t>
            </a:r>
            <a:r>
              <a:rPr lang="de-DE" sz="2000"/>
              <a:t> </a:t>
            </a:r>
            <a:r>
              <a:rPr lang="de-DE" sz="2000"/>
              <a:t>with</a:t>
            </a:r>
            <a:r>
              <a:rPr lang="de-DE" sz="2000"/>
              <a:t> </a:t>
            </a:r>
            <a:r>
              <a:rPr lang="de-DE" sz="2000"/>
              <a:t>tokens</a:t>
            </a:r>
            <a:r>
              <a:rPr lang="de-DE" sz="2000"/>
              <a:t>. </a:t>
            </a:r>
            <a:r>
              <a:rPr lang="de-DE" sz="2000"/>
              <a:t>Earlier</a:t>
            </a:r>
            <a:r>
              <a:rPr lang="de-DE" sz="2000"/>
              <a:t> </a:t>
            </a:r>
            <a:r>
              <a:rPr lang="de-DE" sz="2000"/>
              <a:t>deviations</a:t>
            </a:r>
            <a:r>
              <a:rPr lang="de-DE" sz="2000"/>
              <a:t> </a:t>
            </a:r>
            <a:r>
              <a:rPr lang="de-DE" sz="2000"/>
              <a:t>mask</a:t>
            </a:r>
            <a:r>
              <a:rPr lang="de-DE" sz="2000"/>
              <a:t> </a:t>
            </a:r>
            <a:r>
              <a:rPr lang="de-DE" sz="2000"/>
              <a:t>later</a:t>
            </a:r>
            <a:r>
              <a:rPr lang="de-DE" sz="2000"/>
              <a:t> </a:t>
            </a:r>
            <a:r>
              <a:rPr lang="de-DE" sz="2000"/>
              <a:t>deviations</a:t>
            </a:r>
            <a:r>
              <a:rPr lang="de-DE" sz="2000"/>
              <a:t>.</a:t>
            </a:r>
            <a:br>
              <a:rPr lang="de-DE" sz="2000"/>
            </a:b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→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all </a:t>
            </a:r>
            <a:r>
              <a:rPr lang="de-DE" sz="2000"/>
              <a:t>behavior</a:t>
            </a:r>
            <a:r>
              <a:rPr lang="de-DE" sz="2000"/>
              <a:t> </a:t>
            </a:r>
            <a:r>
              <a:rPr lang="de-DE" sz="2000"/>
              <a:t>afterwards</a:t>
            </a:r>
            <a:r>
              <a:rPr lang="de-DE" sz="2000"/>
              <a:t> </a:t>
            </a:r>
            <a:r>
              <a:rPr lang="de-DE" sz="2000"/>
              <a:t>gets</a:t>
            </a:r>
            <a:r>
              <a:rPr lang="de-DE" sz="2000"/>
              <a:t> </a:t>
            </a:r>
            <a:r>
              <a:rPr lang="de-DE" sz="2000"/>
              <a:t>accepted</a:t>
            </a:r>
            <a:r>
              <a:rPr lang="de-DE" sz="2000"/>
              <a:t>, </a:t>
            </a:r>
            <a:r>
              <a:rPr lang="de-DE" sz="2000"/>
              <a:t>fitness</a:t>
            </a:r>
            <a:r>
              <a:rPr lang="de-DE" sz="2000"/>
              <a:t> </a:t>
            </a:r>
            <a:r>
              <a:rPr lang="de-DE" sz="2000"/>
              <a:t>values</a:t>
            </a:r>
            <a:r>
              <a:rPr lang="de-DE" sz="2000"/>
              <a:t> </a:t>
            </a:r>
            <a:r>
              <a:rPr lang="de-DE" sz="2000"/>
              <a:t>too</a:t>
            </a:r>
            <a:r>
              <a:rPr lang="de-DE" sz="2000"/>
              <a:t> </a:t>
            </a:r>
            <a:r>
              <a:rPr lang="de-DE" sz="2000"/>
              <a:t>low</a:t>
            </a: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Depending</a:t>
            </a:r>
            <a:r>
              <a:rPr lang="de-DE" sz="2000"/>
              <a:t> on a Petri </a:t>
            </a:r>
            <a:r>
              <a:rPr lang="de-DE" sz="2000"/>
              <a:t>net</a:t>
            </a:r>
            <a:r>
              <a:rPr lang="de-DE" sz="2000"/>
              <a:t> </a:t>
            </a:r>
            <a:r>
              <a:rPr lang="de-DE" sz="2000"/>
              <a:t>representation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process</a:t>
            </a:r>
            <a:r>
              <a:rPr lang="de-DE" sz="2000"/>
              <a:t>.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Alignments</a:t>
            </a:r>
            <a:r>
              <a:rPr lang="de-DE" baseline="30000"/>
              <a:t>2</a:t>
            </a:r>
            <a:endParaRPr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/>
              <a:t>To </a:t>
            </a:r>
            <a:r>
              <a:rPr lang="de-DE" sz="2000"/>
              <a:t>overcome</a:t>
            </a:r>
            <a:r>
              <a:rPr lang="de-DE" sz="2000"/>
              <a:t> </a:t>
            </a:r>
            <a:r>
              <a:rPr lang="de-DE" sz="2000"/>
              <a:t>drawbacks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Token Replay, </a:t>
            </a:r>
            <a:r>
              <a:rPr lang="de-DE" sz="2000"/>
              <a:t>it</a:t>
            </a:r>
            <a:r>
              <a:rPr lang="de-DE" sz="2000"/>
              <a:t> </a:t>
            </a:r>
            <a:r>
              <a:rPr lang="de-DE" sz="2000"/>
              <a:t>might</a:t>
            </a:r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</a:t>
            </a:r>
            <a:r>
              <a:rPr lang="de-DE" sz="2000"/>
              <a:t>better</a:t>
            </a:r>
            <a:r>
              <a:rPr lang="de-DE" sz="2000"/>
              <a:t> </a:t>
            </a:r>
            <a:r>
              <a:rPr lang="de-DE" sz="2000"/>
              <a:t>to</a:t>
            </a:r>
            <a:r>
              <a:rPr lang="de-DE" sz="2000"/>
              <a:t> </a:t>
            </a:r>
            <a:r>
              <a:rPr lang="de-DE" sz="2000"/>
              <a:t>map</a:t>
            </a:r>
            <a:r>
              <a:rPr lang="de-DE" sz="2000"/>
              <a:t> </a:t>
            </a:r>
            <a:r>
              <a:rPr lang="de-DE" sz="2000"/>
              <a:t>observed</a:t>
            </a:r>
            <a:r>
              <a:rPr lang="de-DE" sz="2000"/>
              <a:t> </a:t>
            </a:r>
            <a:r>
              <a:rPr lang="de-DE" sz="2000"/>
              <a:t>behavior</a:t>
            </a:r>
            <a:r>
              <a:rPr lang="de-DE" sz="2000"/>
              <a:t> on </a:t>
            </a:r>
            <a:r>
              <a:rPr lang="de-DE" sz="2000"/>
              <a:t>modelled</a:t>
            </a:r>
            <a:r>
              <a:rPr lang="de-DE" sz="2000"/>
              <a:t> </a:t>
            </a:r>
            <a:r>
              <a:rPr lang="de-DE" sz="2000"/>
              <a:t>behavior</a:t>
            </a:r>
            <a:r>
              <a:rPr lang="de-DE" sz="2000"/>
              <a:t>.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Idea</a:t>
            </a:r>
            <a:r>
              <a:rPr lang="de-DE" sz="2000"/>
              <a:t>:</a:t>
            </a:r>
            <a:endParaRPr/>
          </a:p>
          <a:p>
            <a:pPr lvl="1">
              <a:defRPr/>
            </a:pPr>
            <a:r>
              <a:rPr lang="de-DE" sz="1800"/>
              <a:t>Consider</a:t>
            </a:r>
            <a:r>
              <a:rPr lang="de-DE" sz="1800"/>
              <a:t> all </a:t>
            </a:r>
            <a:r>
              <a:rPr lang="de-DE" sz="1800"/>
              <a:t>mappings</a:t>
            </a:r>
            <a:r>
              <a:rPr lang="de-DE" sz="1800"/>
              <a:t> </a:t>
            </a:r>
            <a:r>
              <a:rPr lang="de-DE" sz="1800"/>
              <a:t>between</a:t>
            </a:r>
            <a:r>
              <a:rPr lang="de-DE" sz="1800"/>
              <a:t> a </a:t>
            </a:r>
            <a:r>
              <a:rPr lang="de-DE" sz="1800"/>
              <a:t>model</a:t>
            </a:r>
            <a:r>
              <a:rPr lang="de-DE" sz="1800"/>
              <a:t> and a </a:t>
            </a:r>
            <a:r>
              <a:rPr lang="de-DE" sz="1800"/>
              <a:t>trace</a:t>
            </a:r>
            <a:r>
              <a:rPr lang="de-DE" sz="1800"/>
              <a:t>.</a:t>
            </a:r>
            <a:endParaRPr/>
          </a:p>
          <a:p>
            <a:pPr lvl="1">
              <a:defRPr/>
            </a:pPr>
            <a:endParaRPr lang="de-DE" sz="1800"/>
          </a:p>
          <a:p>
            <a:pPr lvl="1">
              <a:defRPr/>
            </a:pPr>
            <a:r>
              <a:rPr lang="de-DE" sz="1800"/>
              <a:t>Simulate</a:t>
            </a:r>
            <a:r>
              <a:rPr lang="de-DE" sz="1800"/>
              <a:t> </a:t>
            </a:r>
            <a:r>
              <a:rPr lang="de-DE" sz="1800"/>
              <a:t>moves</a:t>
            </a:r>
            <a:r>
              <a:rPr lang="de-DE" sz="1800"/>
              <a:t> in </a:t>
            </a:r>
            <a:r>
              <a:rPr lang="de-DE" sz="1800"/>
              <a:t>the</a:t>
            </a:r>
            <a:r>
              <a:rPr lang="de-DE" sz="1800"/>
              <a:t> </a:t>
            </a:r>
            <a:r>
              <a:rPr lang="de-DE" sz="1800"/>
              <a:t>model</a:t>
            </a:r>
            <a:r>
              <a:rPr lang="de-DE" sz="1800"/>
              <a:t> and in </a:t>
            </a:r>
            <a:r>
              <a:rPr lang="de-DE" sz="1800"/>
              <a:t>the</a:t>
            </a:r>
            <a:r>
              <a:rPr lang="de-DE" sz="1800"/>
              <a:t> </a:t>
            </a:r>
            <a:r>
              <a:rPr lang="de-DE" sz="1800"/>
              <a:t>trace</a:t>
            </a:r>
            <a:r>
              <a:rPr lang="de-DE" sz="1800"/>
              <a:t>.</a:t>
            </a:r>
            <a:endParaRPr/>
          </a:p>
          <a:p>
            <a:pPr lvl="1">
              <a:defRPr/>
            </a:pPr>
            <a:endParaRPr lang="de-DE" sz="1800"/>
          </a:p>
          <a:p>
            <a:pPr lvl="1">
              <a:defRPr/>
            </a:pPr>
            <a:r>
              <a:rPr lang="de-DE" sz="1800"/>
              <a:t>Optimize</a:t>
            </a:r>
            <a:r>
              <a:rPr lang="de-DE" sz="1800"/>
              <a:t> </a:t>
            </a:r>
            <a:r>
              <a:rPr lang="de-DE" sz="1800"/>
              <a:t>for</a:t>
            </a:r>
            <a:r>
              <a:rPr lang="de-DE" sz="1800"/>
              <a:t> </a:t>
            </a:r>
            <a:r>
              <a:rPr lang="de-DE" sz="1800"/>
              <a:t>most</a:t>
            </a:r>
            <a:r>
              <a:rPr lang="de-DE" sz="1800"/>
              <a:t> </a:t>
            </a:r>
            <a:r>
              <a:rPr lang="de-DE" sz="1800"/>
              <a:t>synchronuous</a:t>
            </a:r>
            <a:r>
              <a:rPr lang="de-DE" sz="1800"/>
              <a:t> </a:t>
            </a:r>
            <a:r>
              <a:rPr lang="de-DE" sz="1800"/>
              <a:t>moves</a:t>
            </a:r>
            <a:r>
              <a:rPr lang="de-DE" sz="1800"/>
              <a:t> </a:t>
            </a:r>
            <a:br>
              <a:rPr lang="de-DE" sz="1800"/>
            </a:br>
            <a:r>
              <a:rPr lang="de-DE" sz="1800"/>
              <a:t>(</a:t>
            </a:r>
            <a:r>
              <a:rPr lang="de-DE" sz="1800"/>
              <a:t>fire</a:t>
            </a:r>
            <a:r>
              <a:rPr lang="de-DE" sz="1800"/>
              <a:t> transition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i="1"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and </a:t>
            </a:r>
            <a:r>
              <a:rPr lang="de-DE" sz="1800"/>
              <a:t>read</a:t>
            </a:r>
            <a:r>
              <a:rPr lang="de-DE" sz="1800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 sz="1800" b="0" i="1">
                          <a:latin typeface="Cambria Math"/>
                        </a:rPr>
                        <m:t>𝑎</m:t>
                      </m:r>
                    </m:oMath>
                  </m:oMathPara>
                </a14:m>
              </mc:Choice>
              <mc:Fallback/>
            </mc:AlternateContent>
            <a:r>
              <a:rPr lang="de-DE" sz="1800"/>
              <a:t> in </a:t>
            </a:r>
            <a:r>
              <a:rPr lang="de-DE" sz="1800"/>
              <a:t>the</a:t>
            </a:r>
            <a:r>
              <a:rPr lang="de-DE" sz="1800"/>
              <a:t> </a:t>
            </a:r>
            <a:r>
              <a:rPr lang="de-DE" sz="1800"/>
              <a:t>trace</a:t>
            </a:r>
            <a:r>
              <a:rPr lang="de-DE" sz="1800"/>
              <a:t> in parallel).</a:t>
            </a:r>
            <a:endParaRPr/>
          </a:p>
          <a:p>
            <a:pPr lvl="1">
              <a:defRPr/>
            </a:pPr>
            <a:endParaRPr lang="de-DE" sz="1800"/>
          </a:p>
          <a:p>
            <a:pPr lvl="1">
              <a:defRPr/>
            </a:pPr>
            <a:r>
              <a:rPr lang="de-DE" sz="1800"/>
              <a:t>Finally</a:t>
            </a:r>
            <a:r>
              <a:rPr lang="de-DE" sz="1800"/>
              <a:t>, </a:t>
            </a:r>
            <a:r>
              <a:rPr lang="de-DE" sz="1800"/>
              <a:t>compare</a:t>
            </a:r>
            <a:r>
              <a:rPr lang="de-DE" sz="1800"/>
              <a:t> </a:t>
            </a:r>
            <a:r>
              <a:rPr lang="de-DE" sz="1800"/>
              <a:t>the</a:t>
            </a:r>
            <a:r>
              <a:rPr lang="de-DE" sz="1800"/>
              <a:t> optimal </a:t>
            </a:r>
            <a:r>
              <a:rPr lang="de-DE" sz="1800"/>
              <a:t>alignment</a:t>
            </a:r>
            <a:r>
              <a:rPr lang="de-DE" sz="1800"/>
              <a:t> </a:t>
            </a:r>
            <a:r>
              <a:rPr lang="de-DE" sz="1800"/>
              <a:t>with</a:t>
            </a:r>
            <a:r>
              <a:rPr lang="de-DE" sz="1800"/>
              <a:t> </a:t>
            </a:r>
            <a:r>
              <a:rPr lang="de-DE" sz="1800"/>
              <a:t>the</a:t>
            </a:r>
            <a:r>
              <a:rPr lang="de-DE" sz="1800"/>
              <a:t> </a:t>
            </a:r>
            <a:r>
              <a:rPr lang="de-DE" sz="1800"/>
              <a:t>worst</a:t>
            </a:r>
            <a:r>
              <a:rPr lang="de-DE" sz="1800"/>
              <a:t> </a:t>
            </a:r>
            <a:r>
              <a:rPr lang="de-DE" sz="1800"/>
              <a:t>alignment</a:t>
            </a:r>
            <a:r>
              <a:rPr lang="de-DE" sz="1800"/>
              <a:t> </a:t>
            </a:r>
            <a:r>
              <a:rPr lang="de-DE" sz="1800"/>
              <a:t>possible</a:t>
            </a:r>
            <a:r>
              <a:rPr lang="de-DE" sz="1800"/>
              <a:t> </a:t>
            </a:r>
            <a:r>
              <a:rPr lang="de-DE" sz="1800"/>
              <a:t>to</a:t>
            </a:r>
            <a:r>
              <a:rPr lang="de-DE" sz="1800"/>
              <a:t> </a:t>
            </a:r>
            <a:r>
              <a:rPr lang="de-DE" sz="1800"/>
              <a:t>determine</a:t>
            </a:r>
            <a:r>
              <a:rPr lang="de-DE" sz="1800"/>
              <a:t> </a:t>
            </a:r>
            <a:r>
              <a:rPr lang="de-DE" sz="1800"/>
              <a:t>the</a:t>
            </a:r>
            <a:r>
              <a:rPr lang="de-DE" sz="1800"/>
              <a:t> </a:t>
            </a:r>
            <a:r>
              <a:rPr lang="de-DE" sz="1800"/>
              <a:t>fitness</a:t>
            </a:r>
            <a:r>
              <a:rPr lang="de-DE" sz="1800"/>
              <a:t>.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aphicFrame>
        <p:nvGraphicFramePr>
          <p:cNvPr id="7" name="Tabelle 6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3281720" y="5121155"/>
          <a:ext cx="5628560" cy="74168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804080"/>
                <a:gridCol w="804080"/>
                <a:gridCol w="804080"/>
                <a:gridCol w="804080"/>
                <a:gridCol w="804080"/>
                <a:gridCol w="804080"/>
                <a:gridCol w="804080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a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b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c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d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g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h</a:t>
                      </a:r>
                      <a:endParaRPr lang="en-US" sz="14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a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b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c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d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f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h</a:t>
                      </a:r>
                      <a:endParaRPr lang="en-US" sz="1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feld 8" hidden="0"/>
          <p:cNvSpPr txBox="1"/>
          <p:nvPr isPhoto="0" userDrawn="0"/>
        </p:nvSpPr>
        <p:spPr bwMode="auto">
          <a:xfrm>
            <a:off x="1212665" y="5100818"/>
            <a:ext cx="2132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/>
              <a:t>moves</a:t>
            </a:r>
            <a:r>
              <a:rPr lang="de-DE" sz="1600"/>
              <a:t> in </a:t>
            </a:r>
            <a:r>
              <a:rPr lang="de-DE" sz="1600"/>
              <a:t>the</a:t>
            </a:r>
            <a:r>
              <a:rPr lang="de-DE" sz="1600"/>
              <a:t> log</a:t>
            </a:r>
            <a:endParaRPr lang="en-US" sz="1600"/>
          </a:p>
        </p:txBody>
      </p:sp>
      <p:sp>
        <p:nvSpPr>
          <p:cNvPr id="10" name="Textfeld 9" hidden="0"/>
          <p:cNvSpPr txBox="1"/>
          <p:nvPr isPhoto="0" userDrawn="0"/>
        </p:nvSpPr>
        <p:spPr bwMode="auto">
          <a:xfrm>
            <a:off x="1212665" y="5474326"/>
            <a:ext cx="2132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/>
              <a:t>moves</a:t>
            </a:r>
            <a:r>
              <a:rPr lang="de-DE" sz="1600"/>
              <a:t> in </a:t>
            </a:r>
            <a:r>
              <a:rPr lang="de-DE" sz="1600"/>
              <a:t>the</a:t>
            </a:r>
            <a:r>
              <a:rPr lang="de-DE" sz="1600"/>
              <a:t> </a:t>
            </a:r>
            <a:r>
              <a:rPr lang="de-DE" sz="1600"/>
              <a:t>model</a:t>
            </a:r>
            <a:endParaRPr lang="en-US" sz="1600"/>
          </a:p>
        </p:txBody>
      </p:sp>
      <p:sp>
        <p:nvSpPr>
          <p:cNvPr id="11" name="Textfeld 10" hidden="0"/>
          <p:cNvSpPr txBox="1"/>
          <p:nvPr isPhoto="0" userDrawn="0"/>
        </p:nvSpPr>
        <p:spPr bwMode="auto">
          <a:xfrm>
            <a:off x="6211614" y="5841942"/>
            <a:ext cx="34393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/>
              <a:t>&gt;&gt; </a:t>
            </a:r>
            <a:r>
              <a:rPr lang="de-DE" sz="1600"/>
              <a:t>indicates</a:t>
            </a:r>
            <a:r>
              <a:rPr lang="de-DE" sz="1600"/>
              <a:t> </a:t>
            </a:r>
            <a:r>
              <a:rPr lang="de-DE" sz="1600"/>
              <a:t>asynchronous</a:t>
            </a:r>
            <a:r>
              <a:rPr lang="de-DE" sz="1600"/>
              <a:t> </a:t>
            </a:r>
            <a:r>
              <a:rPr lang="de-DE" sz="1600"/>
              <a:t>moves</a:t>
            </a:r>
            <a:endParaRPr lang="en-US" sz="1600"/>
          </a:p>
        </p:txBody>
      </p:sp>
      <p:sp>
        <p:nvSpPr>
          <p:cNvPr id="12" name="Rechteck 11" hidden="0"/>
          <p:cNvSpPr/>
          <p:nvPr isPhoto="0" userDrawn="0"/>
        </p:nvSpPr>
        <p:spPr bwMode="auto">
          <a:xfrm>
            <a:off x="160283" y="6132506"/>
            <a:ext cx="111810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000"/>
              <a:t>[2] W.M.P. van der Aalst, A. </a:t>
            </a:r>
            <a:r>
              <a:rPr lang="en-US" sz="1000"/>
              <a:t>Adriansyah</a:t>
            </a:r>
            <a:r>
              <a:rPr lang="en-US" sz="1000"/>
              <a:t>, and B. van </a:t>
            </a:r>
            <a:r>
              <a:rPr lang="en-US" sz="1000"/>
              <a:t>Dongen</a:t>
            </a:r>
            <a:r>
              <a:rPr lang="en-US" sz="1000"/>
              <a:t>. Replaying History on Process Models for Conformance Checking and Performance Analysis. </a:t>
            </a:r>
            <a:r>
              <a:rPr lang="en-US" sz="1000" i="1"/>
              <a:t>WIREs Data Mining and Knowledge Discovery</a:t>
            </a:r>
            <a:r>
              <a:rPr lang="en-US" sz="1000"/>
              <a:t>, </a:t>
            </a:r>
            <a:r>
              <a:rPr lang="en-US" sz="1000" b="1"/>
              <a:t>2</a:t>
            </a:r>
            <a:r>
              <a:rPr lang="en-US" sz="1000"/>
              <a:t>(2):182–192, 2012.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Alignments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Worst</a:t>
            </a:r>
            <a:r>
              <a:rPr lang="de-DE" sz="2000"/>
              <a:t> </a:t>
            </a:r>
            <a:r>
              <a:rPr lang="de-DE" sz="2000"/>
              <a:t>possible</a:t>
            </a:r>
            <a:r>
              <a:rPr lang="de-DE" sz="2000"/>
              <a:t> </a:t>
            </a:r>
            <a:r>
              <a:rPr lang="de-DE" sz="2000"/>
              <a:t>alignment</a:t>
            </a:r>
            <a:r>
              <a:rPr lang="de-DE" sz="2000"/>
              <a:t> </a:t>
            </a:r>
            <a:r>
              <a:rPr lang="de-DE" sz="2000"/>
              <a:t>for</a:t>
            </a:r>
            <a:r>
              <a:rPr lang="de-DE" sz="2000"/>
              <a:t> &lt;Rice, Salmon, Wasabi&gt;: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graphicFrame>
        <p:nvGraphicFramePr>
          <p:cNvPr id="8" name="Tabelle 7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976169" y="5031812"/>
          <a:ext cx="6464784" cy="103632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808098"/>
                <a:gridCol w="808098"/>
                <a:gridCol w="808098"/>
                <a:gridCol w="808098"/>
                <a:gridCol w="808098"/>
                <a:gridCol w="808098"/>
                <a:gridCol w="808098"/>
                <a:gridCol w="808098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Eat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Avocado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Nori </a:t>
                      </a:r>
                      <a:r>
                        <a:rPr lang="de-DE" sz="1400"/>
                        <a:t>sheet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Eat</a:t>
                      </a:r>
                      <a:endParaRPr lang="en-US" sz="1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Alignments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Optimal </a:t>
            </a:r>
            <a:r>
              <a:rPr lang="de-DE" sz="2000"/>
              <a:t>alignment</a:t>
            </a:r>
            <a:r>
              <a:rPr lang="de-DE" sz="2000"/>
              <a:t> </a:t>
            </a:r>
            <a:r>
              <a:rPr lang="de-DE" sz="2000"/>
              <a:t>for</a:t>
            </a:r>
            <a:r>
              <a:rPr lang="de-DE" sz="2000"/>
              <a:t> &lt;Rice, Salmon, Salmon, Wasabi&gt;: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05591" y="859809"/>
            <a:ext cx="11180817" cy="3347216"/>
          </a:xfrm>
          <a:prstGeom prst="rect">
            <a:avLst/>
          </a:prstGeom>
        </p:spPr>
      </p:pic>
      <p:graphicFrame>
        <p:nvGraphicFramePr>
          <p:cNvPr id="8" name="Tabelle 7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1386073" y="5164242"/>
          <a:ext cx="4848588" cy="88900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808098"/>
                <a:gridCol w="808098"/>
                <a:gridCol w="808098"/>
                <a:gridCol w="808098"/>
                <a:gridCol w="808098"/>
                <a:gridCol w="808098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Avocado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Eat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Alignments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/>
              <a:t>Optimal </a:t>
            </a:r>
            <a:r>
              <a:rPr lang="de-DE" sz="2000"/>
              <a:t>alignment</a:t>
            </a:r>
            <a:r>
              <a:rPr lang="de-DE" sz="2000"/>
              <a:t> </a:t>
            </a:r>
            <a:r>
              <a:rPr lang="de-DE" sz="2000"/>
              <a:t>for</a:t>
            </a:r>
            <a:r>
              <a:rPr lang="de-DE" sz="2000"/>
              <a:t> &lt;Rice, Salmon, Salmon, Wasabi&gt;: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Optimal </a:t>
            </a:r>
            <a:r>
              <a:rPr lang="de-DE" sz="2000"/>
              <a:t>alignments</a:t>
            </a:r>
            <a:r>
              <a:rPr lang="de-DE" sz="2000"/>
              <a:t> do not </a:t>
            </a:r>
            <a:r>
              <a:rPr lang="de-DE" sz="2000"/>
              <a:t>require</a:t>
            </a:r>
            <a:r>
              <a:rPr lang="de-DE" sz="2000"/>
              <a:t> </a:t>
            </a:r>
            <a:r>
              <a:rPr lang="de-DE" sz="2000"/>
              <a:t>to</a:t>
            </a:r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</a:t>
            </a:r>
            <a:r>
              <a:rPr lang="de-DE" sz="2000"/>
              <a:t>unique</a:t>
            </a:r>
            <a:r>
              <a:rPr lang="de-DE" sz="2000"/>
              <a:t>: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However</a:t>
            </a:r>
            <a:r>
              <a:rPr lang="de-DE" sz="2000"/>
              <a:t>,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distance</a:t>
            </a:r>
            <a:r>
              <a:rPr lang="de-DE" sz="2000"/>
              <a:t> </a:t>
            </a:r>
            <a:r>
              <a:rPr lang="de-DE" sz="2000"/>
              <a:t>between</a:t>
            </a:r>
            <a:r>
              <a:rPr lang="de-DE" sz="2000"/>
              <a:t> log and </a:t>
            </a:r>
            <a:r>
              <a:rPr lang="de-DE" sz="2000"/>
              <a:t>model</a:t>
            </a:r>
            <a:r>
              <a:rPr lang="de-DE" sz="2000"/>
              <a:t> </a:t>
            </a:r>
            <a:r>
              <a:rPr lang="de-DE" sz="2000"/>
              <a:t>is</a:t>
            </a:r>
            <a:r>
              <a:rPr lang="de-DE" sz="2000"/>
              <a:t> </a:t>
            </a:r>
            <a:r>
              <a:rPr lang="de-DE" sz="2000"/>
              <a:t>equal</a:t>
            </a:r>
            <a:r>
              <a:rPr lang="de-DE" sz="2000"/>
              <a:t> </a:t>
            </a:r>
            <a:r>
              <a:rPr lang="de-DE" sz="2000"/>
              <a:t>for</a:t>
            </a:r>
            <a:r>
              <a:rPr lang="de-DE" sz="2000"/>
              <a:t> all optimal </a:t>
            </a:r>
            <a:r>
              <a:rPr lang="de-DE" sz="2000"/>
              <a:t>alignments</a:t>
            </a:r>
            <a:r>
              <a:rPr lang="de-DE" sz="2000"/>
              <a:t>.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aphicFrame>
        <p:nvGraphicFramePr>
          <p:cNvPr id="8" name="Tabelle 7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1088557" y="1558331"/>
          <a:ext cx="4848588" cy="74168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808098"/>
                <a:gridCol w="808098"/>
                <a:gridCol w="808098"/>
                <a:gridCol w="808098"/>
                <a:gridCol w="808098"/>
                <a:gridCol w="808098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Avocado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Eat</a:t>
                      </a:r>
                      <a:endParaRPr lang="en-US" sz="14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elle 8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1094858" y="3166570"/>
          <a:ext cx="4848588" cy="74168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808098"/>
                <a:gridCol w="808098"/>
                <a:gridCol w="808098"/>
                <a:gridCol w="808098"/>
                <a:gridCol w="808098"/>
                <a:gridCol w="808098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Avocado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Eat</a:t>
                      </a:r>
                      <a:endParaRPr lang="en-US" sz="14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elle 9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1094858" y="4145308"/>
          <a:ext cx="4848588" cy="74168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808098"/>
                <a:gridCol w="808098"/>
                <a:gridCol w="808098"/>
                <a:gridCol w="808098"/>
                <a:gridCol w="808098"/>
                <a:gridCol w="808098"/>
              </a:tblGrid>
              <a:tr h="370839"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Avocado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Eat</a:t>
                      </a:r>
                      <a:endParaRPr lang="en-US" sz="14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elle 10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6796811" y="3170239"/>
          <a:ext cx="4848588" cy="74168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808098"/>
                <a:gridCol w="808098"/>
                <a:gridCol w="808098"/>
                <a:gridCol w="808098"/>
                <a:gridCol w="808098"/>
                <a:gridCol w="808098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Avocado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Eat</a:t>
                      </a:r>
                      <a:endParaRPr lang="en-US" sz="14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elle 11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6796811" y="4145308"/>
          <a:ext cx="4848588" cy="74168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808098"/>
                <a:gridCol w="808098"/>
                <a:gridCol w="808098"/>
                <a:gridCol w="808098"/>
                <a:gridCol w="808098"/>
                <a:gridCol w="808098"/>
              </a:tblGrid>
              <a:tr h="370839"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Avocado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Eat</a:t>
                      </a:r>
                      <a:endParaRPr lang="en-US" sz="14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Alignments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/>
              <a:t>Optimal </a:t>
            </a:r>
            <a:r>
              <a:rPr lang="de-DE" sz="2000"/>
              <a:t>alignment</a:t>
            </a:r>
            <a:r>
              <a:rPr lang="de-DE" sz="2000"/>
              <a:t> </a:t>
            </a:r>
            <a:r>
              <a:rPr lang="de-DE" sz="2000"/>
              <a:t>for</a:t>
            </a:r>
            <a:r>
              <a:rPr lang="de-DE" sz="2000"/>
              <a:t> &lt;Rice, Salmon, Salmon, Wasabi&gt;:</a:t>
            </a:r>
            <a:br>
              <a:rPr lang="de-DE" sz="2000"/>
            </a:br>
            <a:br>
              <a:rPr lang="de-DE" sz="2000"/>
            </a:br>
            <a:br>
              <a:rPr lang="de-DE" sz="2000"/>
            </a:b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Sup>
                        <m:sSubSupPr>
                          <m:alnScr m:val="off"/>
                          <m:ctrlPr>
                            <a:rPr lang="de-DE" sz="20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SupPr>
                        <m:e>
                          <m:r>
                            <m:rPr/>
                            <a:rPr lang="de-DE" sz="2000" b="0" i="1">
                              <a:latin typeface="Cambria Math"/>
                            </a:rPr>
                            <m:t>𝜆</m:t>
                          </m:r>
                        </m:e>
                        <m:sub>
                          <m:r>
                            <m:rPr/>
                            <a:rPr lang="de-DE" sz="2000" b="0" i="1">
                              <a:latin typeface="Cambria Math"/>
                            </a:rPr>
                            <m:t>𝑜𝑝𝑡</m:t>
                          </m:r>
                        </m:sub>
                        <m:sup>
                          <m:r>
                            <m:rPr/>
                            <a:rPr lang="de-DE" sz="2000" b="0" i="1">
                              <a:latin typeface="Cambria Math"/>
                            </a:rPr>
                            <m:t>𝑀</m:t>
                          </m:r>
                        </m:sup>
                      </m:sSubSup>
                      <m:d>
                        <m:dPr>
                          <m:ctrlPr>
                            <a:rPr lang="de-DE" sz="20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b="0" i="1">
                              <a:latin typeface="Cambria Math"/>
                            </a:rPr>
                            <m:t>𝜎</m:t>
                          </m:r>
                        </m:e>
                      </m:d>
                      <m:r>
                        <m:rPr/>
                        <a:rPr lang="de-DE" sz="2000" b="0" i="1">
                          <a:latin typeface="Cambria Math"/>
                        </a:rPr>
                        <m:t>=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 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Worst</a:t>
            </a:r>
            <a:r>
              <a:rPr lang="de-DE" sz="2000"/>
              <a:t> </a:t>
            </a:r>
            <a:r>
              <a:rPr lang="de-DE" sz="2000"/>
              <a:t>alignment</a:t>
            </a:r>
            <a:r>
              <a:rPr lang="de-DE" sz="2000"/>
              <a:t>: </a:t>
            </a:r>
            <a:br>
              <a:rPr lang="de-DE" sz="2000"/>
            </a:br>
            <a:br>
              <a:rPr lang="de-DE" sz="2000"/>
            </a:br>
            <a:br>
              <a:rPr lang="de-DE" sz="2000"/>
            </a:b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sSubSup>
                        <m:sSubSupPr>
                          <m:alnScr m:val="off"/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sSubSup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𝜆</m:t>
                          </m:r>
                        </m:e>
                        <m:sub>
                          <m:r>
                            <m:rPr/>
                            <a:rPr lang="de-DE" sz="2000" i="1">
                              <a:latin typeface="Cambria Math"/>
                            </a:rPr>
                            <m:t>𝑤𝑜𝑟𝑠𝑡</m:t>
                          </m:r>
                        </m:sub>
                        <m:sup>
                          <m:r>
                            <m:rPr/>
                            <a:rPr lang="de-DE" sz="2000" i="1">
                              <a:latin typeface="Cambria Math"/>
                            </a:rPr>
                            <m:t>𝑀</m:t>
                          </m:r>
                        </m:sup>
                      </m:sSubSup>
                      <m:d>
                        <m:dPr>
                          <m:ctrlPr>
                            <a:rPr lang="de-DE" sz="2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i="1">
                              <a:latin typeface="Cambria Math"/>
                            </a:rPr>
                            <m:t>𝜎</m:t>
                          </m:r>
                        </m:e>
                      </m:d>
                      <m:r>
                        <m:rPr/>
                        <a:rPr lang="de-DE" sz="2000" i="1">
                          <a:latin typeface="Cambria Math"/>
                        </a:rPr>
                        <m:t>=</m:t>
                      </m:r>
                    </m:oMath>
                  </m:oMathPara>
                </a14:m>
              </mc:Choice>
              <mc:Fallback/>
            </mc:AlternateContent>
            <a:r>
              <a:rPr lang="de-DE" sz="2000"/>
              <a:t>								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The </a:t>
            </a:r>
            <a:r>
              <a:rPr lang="de-DE" sz="2000"/>
              <a:t>fitness</a:t>
            </a:r>
            <a:r>
              <a:rPr lang="de-DE" sz="2000"/>
              <a:t> </a:t>
            </a:r>
            <a:r>
              <a:rPr lang="de-DE" sz="2000"/>
              <a:t>is</a:t>
            </a:r>
            <a:r>
              <a:rPr lang="de-DE" sz="2000"/>
              <a:t> </a:t>
            </a:r>
            <a:r>
              <a:rPr lang="de-DE" sz="2000"/>
              <a:t>defined</a:t>
            </a:r>
            <a:r>
              <a:rPr lang="de-DE" sz="2000"/>
              <a:t> </a:t>
            </a:r>
            <a:r>
              <a:rPr lang="de-DE" sz="2000"/>
              <a:t>as</a:t>
            </a:r>
            <a:r>
              <a:rPr lang="de-DE" sz="2000"/>
              <a:t> </a:t>
            </a:r>
            <a:endParaRPr/>
          </a:p>
          <a:p>
            <a:pPr marL="0" indent="0">
              <a:buNone/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𝑓𝑖𝑡𝑛𝑒𝑠𝑠</m:t>
                      </m:r>
                      <m:d>
                        <m:dPr>
                          <m:ctrlPr>
                            <a:rPr lang="de-DE" sz="20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m:rPr/>
                            <a:rPr lang="de-DE" sz="2000" b="0" i="1">
                              <a:latin typeface="Cambria Math"/>
                            </a:rPr>
                            <m:t>𝜎</m:t>
                          </m:r>
                          <m:r>
                            <m:rPr/>
                            <a:rPr lang="de-DE" sz="2000" b="0" i="1">
                              <a:latin typeface="Cambria Math"/>
                            </a:rPr>
                            <m:t>, </m:t>
                          </m:r>
                          <m:r>
                            <m:rPr/>
                            <a:rPr lang="de-DE" sz="2000" b="0" i="1">
                              <a:latin typeface="Cambria Math"/>
                            </a:rPr>
                            <m:t>𝑀</m:t>
                          </m:r>
                        </m:e>
                      </m:d>
                      <m:r>
                        <m:rPr/>
                        <a:rPr lang="de-DE" sz="2000" b="0" i="1">
                          <a:latin typeface="Cambria Math"/>
                        </a:rPr>
                        <m:t>=1−</m:t>
                      </m:r>
                      <m:f>
                        <m:fPr>
                          <m:ctrlPr>
                            <a:rPr lang="de-DE" sz="20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de-DE" sz="2000" i="1">
                              <a:latin typeface="Cambria Math"/>
                            </a:rPr>
                            <m:t>𝛿</m:t>
                          </m:r>
                          <m:d>
                            <m:d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alnScr m:val="off"/>
                                  <m:ctrlPr>
                                    <a:rPr lang="de-DE" sz="2000" i="1">
                                      <a:latin typeface="Cambria Math"/>
                                      <a:ea typeface="Cambria Math"/>
                                      <a:cs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m:rPr/>
                                    <a:rPr lang="de-DE" sz="2000" i="1">
                                      <a:latin typeface="Cambria Math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m:rPr/>
                                    <a:rPr lang="de-DE" sz="2000" i="1">
                                      <a:latin typeface="Cambria Math"/>
                                    </a:rPr>
                                    <m:t>𝑜𝑝𝑡</m:t>
                                  </m:r>
                                </m:sub>
                                <m:sup>
                                  <m:r>
                                    <m:rPr/>
                                    <a:rPr lang="de-DE" sz="2000" i="1">
                                      <a:latin typeface="Cambria Math"/>
                                    </a:rPr>
                                    <m:t>𝑀</m:t>
                                  </m:r>
                                </m:sup>
                              </m:sSubSup>
                              <m:d>
                                <m:dPr>
                                  <m:ctrlPr>
                                    <a:rPr lang="de-DE" sz="2000" i="1">
                                      <a:latin typeface="Cambria Math"/>
                                      <a:ea typeface="Cambria Math"/>
                                      <a:cs typeface="Cambria Math"/>
                                    </a:rPr>
                                  </m:ctrlPr>
                                </m:dPr>
                                <m:e>
                                  <m:r>
                                    <m:rPr/>
                                    <a:rPr lang="de-DE" sz="2000" i="1">
                                      <a:latin typeface="Cambria Math"/>
                                    </a:rPr>
                                    <m:t>𝜎</m:t>
                                  </m:r>
                                </m:e>
                              </m:d>
                            </m:e>
                          </m:d>
                        </m:num>
                        <m:den>
                          <m:r>
                            <m:rPr/>
                            <a:rPr lang="de-DE" sz="2000" i="1">
                              <a:latin typeface="Cambria Math"/>
                            </a:rPr>
                            <m:t>𝛿</m:t>
                          </m:r>
                          <m:d>
                            <m:d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alnScr m:val="off"/>
                                  <m:ctrlPr>
                                    <a:rPr lang="de-DE" sz="2000" i="1">
                                      <a:latin typeface="Cambria Math"/>
                                      <a:ea typeface="Cambria Math"/>
                                      <a:cs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m:rPr/>
                                    <a:rPr lang="de-DE" sz="2000" i="1">
                                      <a:latin typeface="Cambria Math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m:rPr/>
                                    <a:rPr lang="de-DE" sz="2000" b="0" i="1">
                                      <a:latin typeface="Cambria Math"/>
                                    </a:rPr>
                                    <m:t>𝑤𝑜𝑟𝑠𝑡</m:t>
                                  </m:r>
                                </m:sub>
                                <m:sup>
                                  <m:r>
                                    <m:rPr/>
                                    <a:rPr lang="de-DE" sz="2000" i="1">
                                      <a:latin typeface="Cambria Math"/>
                                    </a:rPr>
                                    <m:t>𝑀</m:t>
                                  </m:r>
                                </m:sup>
                              </m:sSubSup>
                              <m:d>
                                <m:dPr>
                                  <m:ctrlPr>
                                    <a:rPr lang="de-DE" sz="2000" i="1">
                                      <a:latin typeface="Cambria Math"/>
                                      <a:ea typeface="Cambria Math"/>
                                      <a:cs typeface="Cambria Math"/>
                                    </a:rPr>
                                  </m:ctrlPr>
                                </m:dPr>
                                <m:e>
                                  <m:r>
                                    <m:rPr/>
                                    <a:rPr lang="de-DE" sz="2000" i="1">
                                      <a:latin typeface="Cambria Math"/>
                                    </a:rPr>
                                    <m:t>𝜎</m:t>
                                  </m:r>
                                </m:e>
                              </m:d>
                            </m:e>
                          </m:d>
                        </m:den>
                      </m:f>
                      <m:r>
                        <m:rPr/>
                        <a:rPr lang="de-DE" sz="2000" b="0" i="1">
                          <a:latin typeface="Cambria Math"/>
                        </a:rPr>
                        <m:t>=0.625</m:t>
                      </m:r>
                    </m:oMath>
                  </m:oMathPara>
                </a14:m>
              </mc:Choice>
              <mc:Fallback/>
            </mc:AlternateContent>
            <a:endParaRPr lang="de-DE" sz="2000"/>
          </a:p>
          <a:p>
            <a:pPr>
              <a:defRPr/>
            </a:pPr>
            <a:endParaRPr lang="de-DE" sz="20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graphicFrame>
        <p:nvGraphicFramePr>
          <p:cNvPr id="8" name="Tabelle 7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1964677" y="1486742"/>
          <a:ext cx="4848588" cy="103632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808098"/>
                <a:gridCol w="808098"/>
                <a:gridCol w="808098"/>
                <a:gridCol w="808098"/>
                <a:gridCol w="808098"/>
                <a:gridCol w="808098"/>
              </a:tblGrid>
              <a:tr h="518160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Avocado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Wasabi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Eat</a:t>
                      </a:r>
                      <a:endParaRPr lang="en-US" sz="14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elle 12" hidden="0"/>
          <p:cNvGraphicFramePr>
            <a:graphicFrameLocks xmlns:a="http://schemas.openxmlformats.org/drawingml/2006/main" noGrp="1"/>
          </p:cNvGraphicFramePr>
          <p:nvPr isPhoto="0" userDrawn="0"/>
        </p:nvGraphicFramePr>
        <p:xfrm>
          <a:off x="2204320" y="3224004"/>
          <a:ext cx="6464784" cy="1036320"/>
        </p:xfrm>
        <a:graphic>
          <a:graphicData uri="http://schemas.openxmlformats.org/drawingml/2006/table">
            <a:tbl>
              <a:tblPr firstRow="1" firstCol="0" lastRow="0" lastCol="0" bandRow="1" bandCol="0"/>
              <a:tblGrid>
                <a:gridCol w="808098"/>
                <a:gridCol w="808098"/>
                <a:gridCol w="808098"/>
                <a:gridCol w="808098"/>
                <a:gridCol w="808098"/>
                <a:gridCol w="808098"/>
                <a:gridCol w="808098"/>
                <a:gridCol w="808098"/>
              </a:tblGrid>
              <a:tr h="370839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Eat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</a:tr>
              <a:tr h="370839"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400"/>
                        <a:t>&gt;&gt;</a:t>
                      </a:r>
                      <a:endParaRPr lang="en-US" sz="1400"/>
                    </a:p>
                    <a:p>
                      <a:pPr algn="ctr">
                        <a:defRPr/>
                      </a:pP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Rice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Avocado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Salmon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Nori </a:t>
                      </a:r>
                      <a:r>
                        <a:rPr lang="de-DE" sz="1400"/>
                        <a:t>sheet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de-DE" sz="1400"/>
                        <a:t>Eat</a:t>
                      </a:r>
                      <a:endParaRPr lang="en-US" sz="1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feld 6" hidden="0"/>
          <p:cNvSpPr txBox="1"/>
          <p:nvPr isPhoto="0" userDrawn="0"/>
        </p:nvSpPr>
        <p:spPr bwMode="auto">
          <a:xfrm>
            <a:off x="8500865" y="1560197"/>
            <a:ext cx="1946495" cy="506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i="1">
                          <a:latin typeface="Cambria Math"/>
                        </a:rPr>
                        <m:t>𝛿</m:t>
                      </m:r>
                      <m:d>
                        <m:d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sSubSup>
                            <m:sSubSupPr>
                              <m:alnScr m:val="off"/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SupPr>
                            <m:e>
                              <m:r>
                                <m:rPr/>
                                <a:rPr lang="de-DE" i="1">
                                  <a:latin typeface="Cambria Math"/>
                                </a:rPr>
                                <m:t>𝜆</m:t>
                              </m:r>
                            </m:e>
                            <m:sub>
                              <m:r>
                                <m:rPr/>
                                <a:rPr lang="de-DE" b="0" i="1">
                                  <a:latin typeface="Cambria Math"/>
                                </a:rPr>
                                <m:t>𝑜𝑝𝑡</m:t>
                              </m:r>
                            </m:sub>
                            <m:sup>
                              <m:r>
                                <m:rPr/>
                                <a:rPr lang="de-DE" i="1">
                                  <a:latin typeface="Cambria Math"/>
                                </a:rPr>
                                <m:t>𝑀</m:t>
                              </m:r>
                            </m:sup>
                          </m:sSubSup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</a:rPr>
                                <m:t>𝜎</m:t>
                              </m:r>
                            </m:e>
                          </m:d>
                        </m:e>
                      </m:d>
                      <m:r>
                        <m:rPr/>
                        <a:rPr lang="de-DE" b="0" i="1">
                          <a:latin typeface="Cambria Math"/>
                        </a:rPr>
                        <m:t>=3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</p:txBody>
      </p:sp>
      <p:sp>
        <p:nvSpPr>
          <p:cNvPr id="14" name="Textfeld 13" hidden="0"/>
          <p:cNvSpPr txBox="1"/>
          <p:nvPr isPhoto="0" userDrawn="0"/>
        </p:nvSpPr>
        <p:spPr bwMode="auto">
          <a:xfrm>
            <a:off x="8932750" y="3488729"/>
            <a:ext cx="1946495" cy="506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i="1">
                          <a:latin typeface="Cambria Math"/>
                        </a:rPr>
                        <m:t>𝛿</m:t>
                      </m:r>
                      <m:d>
                        <m:dPr>
                          <m:ctrlPr>
                            <a:rPr lang="de-DE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sSubSup>
                            <m:sSubSupPr>
                              <m:alnScr m:val="off"/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sSubSupPr>
                            <m:e>
                              <m:r>
                                <m:rPr/>
                                <a:rPr lang="de-DE" i="1">
                                  <a:latin typeface="Cambria Math"/>
                                </a:rPr>
                                <m:t>𝜆</m:t>
                              </m:r>
                            </m:e>
                            <m:sub>
                              <m:r>
                                <m:rPr/>
                                <a:rPr lang="de-DE" i="1">
                                  <a:latin typeface="Cambria Math"/>
                                </a:rPr>
                                <m:t>𝑤𝑜𝑟𝑠𝑡</m:t>
                              </m:r>
                            </m:sub>
                            <m:sup>
                              <m:r>
                                <m:rPr/>
                                <a:rPr lang="de-DE" i="1">
                                  <a:latin typeface="Cambria Math"/>
                                </a:rPr>
                                <m:t>𝑀</m:t>
                              </m:r>
                            </m:sup>
                          </m:sSubSup>
                          <m:d>
                            <m:dPr>
                              <m:ctrlPr>
                                <a:rPr lang="de-DE" i="1">
                                  <a:latin typeface="Cambria Math"/>
                                  <a:ea typeface="Cambria Math"/>
                                  <a:cs typeface="Cambria Math"/>
                                </a:rPr>
                              </m:ctrlPr>
                            </m:dPr>
                            <m:e>
                              <m:r>
                                <m:rPr/>
                                <a:rPr lang="de-DE" i="1">
                                  <a:latin typeface="Cambria Math"/>
                                </a:rPr>
                                <m:t>𝜎</m:t>
                              </m:r>
                            </m:e>
                          </m:d>
                        </m:e>
                      </m:d>
                      <m:r>
                        <m:rPr/>
                        <a:rPr lang="de-DE" b="0" i="1">
                          <a:latin typeface="Cambria Math"/>
                        </a:rPr>
                        <m:t>=8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Alignments Discussion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/>
              <a:t>Alignments</a:t>
            </a:r>
            <a:r>
              <a:rPr lang="de-DE"/>
              <a:t> </a:t>
            </a:r>
            <a:r>
              <a:rPr lang="de-DE"/>
              <a:t>are</a:t>
            </a:r>
            <a:r>
              <a:rPr lang="de-DE"/>
              <a:t> </a:t>
            </a:r>
            <a:r>
              <a:rPr lang="de-DE"/>
              <a:t>more</a:t>
            </a:r>
            <a:r>
              <a:rPr lang="de-DE"/>
              <a:t> intuitive</a:t>
            </a:r>
            <a:endParaRPr/>
          </a:p>
          <a:p>
            <a:pPr lvl="1">
              <a:defRPr/>
            </a:pPr>
            <a:r>
              <a:rPr lang="de-DE"/>
              <a:t>skipped</a:t>
            </a:r>
            <a:r>
              <a:rPr lang="de-DE"/>
              <a:t> and </a:t>
            </a:r>
            <a:r>
              <a:rPr lang="de-DE"/>
              <a:t>inserted</a:t>
            </a:r>
            <a:r>
              <a:rPr lang="de-DE"/>
              <a:t> </a:t>
            </a:r>
            <a:r>
              <a:rPr lang="de-DE"/>
              <a:t>events</a:t>
            </a:r>
            <a:r>
              <a:rPr lang="de-DE"/>
              <a:t>, </a:t>
            </a:r>
            <a:r>
              <a:rPr lang="de-DE"/>
              <a:t>rather</a:t>
            </a:r>
            <a:r>
              <a:rPr lang="de-DE"/>
              <a:t> </a:t>
            </a:r>
            <a:r>
              <a:rPr lang="de-DE"/>
              <a:t>than</a:t>
            </a:r>
            <a:r>
              <a:rPr lang="de-DE"/>
              <a:t> </a:t>
            </a:r>
            <a:r>
              <a:rPr lang="de-DE"/>
              <a:t>tokens</a:t>
            </a:r>
            <a:r>
              <a:rPr lang="de-DE"/>
              <a:t> </a:t>
            </a:r>
            <a:r>
              <a:rPr lang="de-DE"/>
              <a:t>as</a:t>
            </a:r>
            <a:r>
              <a:rPr lang="de-DE"/>
              <a:t> in Petri-</a:t>
            </a:r>
            <a:r>
              <a:rPr lang="de-DE"/>
              <a:t>nets</a:t>
            </a:r>
            <a:endParaRPr lang="de-DE"/>
          </a:p>
          <a:p>
            <a:pPr>
              <a:defRPr/>
            </a:pPr>
            <a:r>
              <a:rPr lang="de-DE"/>
              <a:t>Higher </a:t>
            </a:r>
            <a:r>
              <a:rPr lang="de-DE"/>
              <a:t>accuracy</a:t>
            </a:r>
            <a:endParaRPr lang="de-DE"/>
          </a:p>
          <a:p>
            <a:pPr lvl="1">
              <a:defRPr/>
            </a:pPr>
            <a:r>
              <a:rPr lang="de-DE"/>
              <a:t>Token Replay </a:t>
            </a:r>
            <a:r>
              <a:rPr lang="de-DE"/>
              <a:t>suffers</a:t>
            </a:r>
            <a:r>
              <a:rPr lang="de-DE"/>
              <a:t> </a:t>
            </a:r>
            <a:r>
              <a:rPr lang="de-DE"/>
              <a:t>from</a:t>
            </a:r>
            <a:r>
              <a:rPr lang="de-DE"/>
              <a:t> </a:t>
            </a:r>
            <a:r>
              <a:rPr lang="de-DE"/>
              <a:t>token</a:t>
            </a:r>
            <a:r>
              <a:rPr lang="de-DE"/>
              <a:t> </a:t>
            </a:r>
            <a:r>
              <a:rPr lang="de-DE"/>
              <a:t>flooding</a:t>
            </a:r>
            <a:endParaRPr lang="de-DE"/>
          </a:p>
          <a:p>
            <a:pPr>
              <a:defRPr/>
            </a:pPr>
            <a:r>
              <a:rPr lang="de-DE"/>
              <a:t>Fitness </a:t>
            </a:r>
            <a:r>
              <a:rPr lang="de-DE"/>
              <a:t>values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</a:t>
            </a:r>
            <a:r>
              <a:rPr lang="de-DE"/>
              <a:t>Alignments</a:t>
            </a:r>
            <a:r>
              <a:rPr lang="de-DE"/>
              <a:t> </a:t>
            </a:r>
            <a:r>
              <a:rPr lang="de-DE"/>
              <a:t>tends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be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low</a:t>
            </a:r>
            <a:endParaRPr lang="de-DE"/>
          </a:p>
          <a:p>
            <a:pPr lvl="1">
              <a:defRPr/>
            </a:pPr>
            <a:r>
              <a:rPr lang="de-DE"/>
              <a:t>Token Replay </a:t>
            </a:r>
            <a:r>
              <a:rPr lang="de-DE"/>
              <a:t>often</a:t>
            </a:r>
            <a:r>
              <a:rPr lang="de-DE"/>
              <a:t> </a:t>
            </a:r>
            <a:r>
              <a:rPr lang="de-DE"/>
              <a:t>yields</a:t>
            </a:r>
            <a:r>
              <a:rPr lang="de-DE"/>
              <a:t> </a:t>
            </a:r>
            <a:r>
              <a:rPr lang="de-DE"/>
              <a:t>higher</a:t>
            </a:r>
            <a:r>
              <a:rPr lang="de-DE"/>
              <a:t> </a:t>
            </a:r>
            <a:r>
              <a:rPr lang="de-DE"/>
              <a:t>values</a:t>
            </a:r>
            <a:endParaRPr lang="de-DE"/>
          </a:p>
          <a:p>
            <a:pPr>
              <a:defRPr/>
            </a:pPr>
            <a:r>
              <a:rPr lang="de-DE"/>
              <a:t>More </a:t>
            </a:r>
            <a:r>
              <a:rPr lang="de-DE"/>
              <a:t>flexibility</a:t>
            </a:r>
            <a:r>
              <a:rPr lang="de-DE"/>
              <a:t> due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modifications</a:t>
            </a:r>
            <a:r>
              <a:rPr lang="de-DE"/>
              <a:t> of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cost</a:t>
            </a:r>
            <a:r>
              <a:rPr lang="de-DE"/>
              <a:t>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r>
                        <m:rPr/>
                        <a:rPr lang="de-DE">
                          <a:latin typeface="Cambria Math"/>
                        </a:rPr>
                        <m:t>𝛿</m:t>
                      </m:r>
                    </m:oMath>
                  </m:oMathPara>
                </a14:m>
              </mc:Choice>
              <mc:Fallback/>
            </mc:AlternateContent>
            <a:endParaRPr lang="de-DE"/>
          </a:p>
          <a:p>
            <a:pPr lvl="1">
              <a:defRPr/>
            </a:pPr>
            <a:r>
              <a:rPr lang="de-DE"/>
              <a:t>E.g., </a:t>
            </a:r>
            <a:r>
              <a:rPr lang="de-DE"/>
              <a:t>activity</a:t>
            </a:r>
            <a:r>
              <a:rPr lang="de-DE"/>
              <a:t> "</a:t>
            </a:r>
            <a:r>
              <a:rPr lang="de-DE"/>
              <a:t>avocado</a:t>
            </a:r>
            <a:r>
              <a:rPr lang="de-DE"/>
              <a:t>" </a:t>
            </a:r>
            <a:r>
              <a:rPr lang="de-DE"/>
              <a:t>might</a:t>
            </a:r>
            <a:r>
              <a:rPr lang="de-DE"/>
              <a:t> </a:t>
            </a:r>
            <a:r>
              <a:rPr lang="de-DE"/>
              <a:t>be</a:t>
            </a:r>
            <a:r>
              <a:rPr lang="de-DE"/>
              <a:t> </a:t>
            </a:r>
            <a:r>
              <a:rPr lang="de-DE"/>
              <a:t>cheaper</a:t>
            </a:r>
            <a:r>
              <a:rPr lang="de-DE"/>
              <a:t> </a:t>
            </a:r>
            <a:r>
              <a:rPr lang="de-DE"/>
              <a:t>to</a:t>
            </a:r>
            <a:r>
              <a:rPr lang="de-DE"/>
              <a:t> </a:t>
            </a:r>
            <a:r>
              <a:rPr lang="de-DE"/>
              <a:t>drop</a:t>
            </a:r>
            <a:r>
              <a:rPr lang="de-DE"/>
              <a:t> </a:t>
            </a:r>
            <a:r>
              <a:rPr lang="de-DE"/>
              <a:t>than</a:t>
            </a:r>
            <a:r>
              <a:rPr lang="de-DE"/>
              <a:t> </a:t>
            </a:r>
            <a:r>
              <a:rPr lang="de-DE"/>
              <a:t>dropping</a:t>
            </a:r>
            <a:r>
              <a:rPr lang="de-DE"/>
              <a:t> </a:t>
            </a:r>
            <a:r>
              <a:rPr lang="de-DE"/>
              <a:t>the</a:t>
            </a:r>
            <a:r>
              <a:rPr lang="de-DE"/>
              <a:t> </a:t>
            </a:r>
            <a:r>
              <a:rPr lang="de-DE"/>
              <a:t>activity</a:t>
            </a:r>
            <a:r>
              <a:rPr lang="de-DE"/>
              <a:t> "</a:t>
            </a:r>
            <a:r>
              <a:rPr lang="de-DE"/>
              <a:t>rice</a:t>
            </a:r>
            <a:r>
              <a:rPr lang="de-DE"/>
              <a:t>"</a:t>
            </a:r>
            <a:endParaRPr/>
          </a:p>
          <a:p>
            <a:pPr>
              <a:defRPr/>
            </a:pPr>
            <a:r>
              <a:rPr lang="de-DE"/>
              <a:t>Not </a:t>
            </a:r>
            <a:r>
              <a:rPr lang="de-DE"/>
              <a:t>depending</a:t>
            </a:r>
            <a:r>
              <a:rPr lang="de-DE"/>
              <a:t> on Petri-</a:t>
            </a:r>
            <a:r>
              <a:rPr lang="de-DE"/>
              <a:t>nets</a:t>
            </a:r>
            <a:r>
              <a:rPr lang="de-DE"/>
              <a:t> </a:t>
            </a:r>
            <a:r>
              <a:rPr lang="de-DE"/>
              <a:t>only</a:t>
            </a:r>
            <a:endParaRPr lang="de-DE"/>
          </a:p>
          <a:p>
            <a:pPr>
              <a:defRPr/>
            </a:pPr>
            <a:r>
              <a:rPr lang="de-DE"/>
              <a:t>However</a:t>
            </a:r>
            <a:r>
              <a:rPr lang="de-DE"/>
              <a:t>, </a:t>
            </a:r>
            <a:r>
              <a:rPr lang="de-DE"/>
              <a:t>computationally</a:t>
            </a:r>
            <a:r>
              <a:rPr lang="de-DE"/>
              <a:t> </a:t>
            </a:r>
            <a:r>
              <a:rPr lang="de-DE"/>
              <a:t>very</a:t>
            </a:r>
            <a:r>
              <a:rPr lang="de-DE"/>
              <a:t> expensive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Applications</a:t>
            </a:r>
            <a:r>
              <a:rPr lang="de-DE"/>
              <a:t> </a:t>
            </a:r>
            <a:r>
              <a:rPr lang="de-DE"/>
              <a:t>for</a:t>
            </a:r>
            <a:r>
              <a:rPr lang="de-DE"/>
              <a:t> </a:t>
            </a:r>
            <a:r>
              <a:rPr lang="de-DE"/>
              <a:t>Conformance</a:t>
            </a:r>
            <a:r>
              <a:rPr lang="de-DE"/>
              <a:t> </a:t>
            </a:r>
            <a:r>
              <a:rPr lang="de-DE"/>
              <a:t>Scores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/>
              <a:t>We</a:t>
            </a:r>
            <a:r>
              <a:rPr lang="de-DE" sz="2000"/>
              <a:t> </a:t>
            </a:r>
            <a:r>
              <a:rPr lang="de-DE" sz="2000"/>
              <a:t>only</a:t>
            </a:r>
            <a:r>
              <a:rPr lang="de-DE" sz="2000"/>
              <a:t> </a:t>
            </a:r>
            <a:r>
              <a:rPr lang="de-DE" sz="2000"/>
              <a:t>talked</a:t>
            </a:r>
            <a:r>
              <a:rPr lang="de-DE" sz="2000"/>
              <a:t> </a:t>
            </a:r>
            <a:r>
              <a:rPr lang="de-DE" sz="2000"/>
              <a:t>about</a:t>
            </a:r>
            <a:r>
              <a:rPr lang="de-DE" sz="2000"/>
              <a:t> </a:t>
            </a:r>
            <a:r>
              <a:rPr lang="de-DE" sz="2000"/>
              <a:t>conformance</a:t>
            </a:r>
            <a:r>
              <a:rPr lang="de-DE" sz="2000"/>
              <a:t> </a:t>
            </a:r>
            <a:r>
              <a:rPr lang="de-DE" sz="2000"/>
              <a:t>checking</a:t>
            </a:r>
            <a:r>
              <a:rPr lang="de-DE" sz="2000"/>
              <a:t> </a:t>
            </a:r>
            <a:r>
              <a:rPr lang="de-DE" sz="2000"/>
              <a:t>for</a:t>
            </a:r>
            <a:r>
              <a:rPr lang="de-DE" sz="2000"/>
              <a:t> </a:t>
            </a:r>
            <a:r>
              <a:rPr lang="de-DE" sz="2000"/>
              <a:t>fraud</a:t>
            </a:r>
            <a:r>
              <a:rPr lang="de-DE" sz="2000"/>
              <a:t> </a:t>
            </a:r>
            <a:r>
              <a:rPr lang="de-DE" sz="2000"/>
              <a:t>detection</a:t>
            </a:r>
            <a:r>
              <a:rPr lang="de-DE" sz="2000"/>
              <a:t> and </a:t>
            </a:r>
            <a:r>
              <a:rPr lang="de-DE" sz="2000"/>
              <a:t>workflow</a:t>
            </a:r>
            <a:r>
              <a:rPr lang="de-DE" sz="2000"/>
              <a:t> </a:t>
            </a:r>
            <a:r>
              <a:rPr lang="de-DE" sz="2000"/>
              <a:t>diagnostics</a:t>
            </a:r>
            <a:r>
              <a:rPr lang="de-DE" sz="2000"/>
              <a:t>.</a:t>
            </a:r>
            <a:endParaRPr/>
          </a:p>
          <a:p>
            <a:pPr>
              <a:defRPr/>
            </a:pPr>
            <a:r>
              <a:rPr lang="de-DE" sz="2000"/>
              <a:t>Fitness </a:t>
            </a:r>
            <a:r>
              <a:rPr lang="de-DE" sz="2000"/>
              <a:t>values</a:t>
            </a:r>
            <a:r>
              <a:rPr lang="de-DE" sz="2000"/>
              <a:t> </a:t>
            </a:r>
            <a:r>
              <a:rPr lang="de-DE" sz="2000"/>
              <a:t>determined</a:t>
            </a:r>
            <a:r>
              <a:rPr lang="de-DE" sz="2000"/>
              <a:t> </a:t>
            </a:r>
            <a:r>
              <a:rPr lang="de-DE" sz="2000"/>
              <a:t>by</a:t>
            </a:r>
            <a:r>
              <a:rPr lang="de-DE" sz="2000"/>
              <a:t> </a:t>
            </a:r>
            <a:r>
              <a:rPr lang="de-DE" sz="2000"/>
              <a:t>conformance</a:t>
            </a:r>
            <a:r>
              <a:rPr lang="de-DE" sz="2000"/>
              <a:t> </a:t>
            </a:r>
            <a:r>
              <a:rPr lang="de-DE" sz="2000"/>
              <a:t>checking</a:t>
            </a:r>
            <a:r>
              <a:rPr lang="de-DE" sz="2000"/>
              <a:t> </a:t>
            </a:r>
            <a:r>
              <a:rPr lang="de-DE" sz="2000"/>
              <a:t>provide</a:t>
            </a:r>
            <a:r>
              <a:rPr lang="de-DE" sz="2000"/>
              <a:t> </a:t>
            </a:r>
            <a:r>
              <a:rPr lang="de-DE" sz="2000"/>
              <a:t>us</a:t>
            </a:r>
            <a:r>
              <a:rPr lang="de-DE" sz="2000"/>
              <a:t> </a:t>
            </a:r>
            <a:r>
              <a:rPr lang="de-DE" sz="2000"/>
              <a:t>with</a:t>
            </a:r>
            <a:r>
              <a:rPr lang="de-DE" sz="2000"/>
              <a:t> a </a:t>
            </a:r>
            <a:r>
              <a:rPr lang="de-DE" sz="2000"/>
              <a:t>definition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distance</a:t>
            </a:r>
            <a:r>
              <a:rPr lang="de-DE" sz="2000"/>
              <a:t> </a:t>
            </a:r>
            <a:r>
              <a:rPr lang="de-DE" sz="2000"/>
              <a:t>between</a:t>
            </a:r>
            <a:r>
              <a:rPr lang="de-DE" sz="2000"/>
              <a:t> </a:t>
            </a:r>
            <a:r>
              <a:rPr lang="de-DE" sz="2000"/>
              <a:t>model</a:t>
            </a:r>
            <a:r>
              <a:rPr lang="de-DE" sz="2000"/>
              <a:t> and </a:t>
            </a:r>
            <a:r>
              <a:rPr lang="de-DE" sz="2000"/>
              <a:t>trace</a:t>
            </a:r>
            <a:r>
              <a:rPr lang="de-DE" sz="2000"/>
              <a:t>.</a:t>
            </a:r>
            <a:endParaRPr/>
          </a:p>
          <a:p>
            <a:pPr>
              <a:defRPr/>
            </a:pPr>
            <a:r>
              <a:rPr lang="de-DE" sz="2000"/>
              <a:t>The </a:t>
            </a:r>
            <a:r>
              <a:rPr lang="de-DE" sz="2000"/>
              <a:t>unstructured</a:t>
            </a:r>
            <a:r>
              <a:rPr lang="de-DE" sz="2000"/>
              <a:t> </a:t>
            </a:r>
            <a:r>
              <a:rPr lang="de-DE" sz="2000"/>
              <a:t>trace</a:t>
            </a:r>
            <a:r>
              <a:rPr lang="de-DE" sz="2000"/>
              <a:t> </a:t>
            </a:r>
            <a:r>
              <a:rPr lang="de-DE" sz="2000"/>
              <a:t>space</a:t>
            </a:r>
            <a:r>
              <a:rPr lang="de-DE" sz="2000"/>
              <a:t>, </a:t>
            </a:r>
            <a:r>
              <a:rPr lang="de-DE" sz="2000"/>
              <a:t>which</a:t>
            </a:r>
            <a:r>
              <a:rPr lang="de-DE" sz="2000"/>
              <a:t> </a:t>
            </a:r>
            <a:r>
              <a:rPr lang="de-DE" sz="2000"/>
              <a:t>is</a:t>
            </a:r>
            <a:r>
              <a:rPr lang="de-DE" sz="2000"/>
              <a:t> not a native </a:t>
            </a:r>
            <a:r>
              <a:rPr lang="de-DE" sz="2000"/>
              <a:t>vector</a:t>
            </a:r>
            <a:r>
              <a:rPr lang="de-DE" sz="2000"/>
              <a:t> </a:t>
            </a:r>
            <a:r>
              <a:rPr lang="de-DE" sz="2000"/>
              <a:t>space</a:t>
            </a:r>
            <a:r>
              <a:rPr lang="de-DE" sz="2000"/>
              <a:t>, </a:t>
            </a:r>
            <a:r>
              <a:rPr lang="de-DE" sz="2000"/>
              <a:t>becomes</a:t>
            </a:r>
            <a:r>
              <a:rPr lang="de-DE" sz="2000"/>
              <a:t> semi-</a:t>
            </a:r>
            <a:r>
              <a:rPr lang="de-DE" sz="2000"/>
              <a:t>metric</a:t>
            </a:r>
            <a:r>
              <a:rPr lang="de-DE" sz="2000"/>
              <a:t>.</a:t>
            </a:r>
            <a:endParaRPr/>
          </a:p>
          <a:p>
            <a:pPr lvl="1">
              <a:defRPr/>
            </a:pPr>
            <a:r>
              <a:rPr lang="de-DE" sz="1600"/>
              <a:t>The </a:t>
            </a:r>
            <a:r>
              <a:rPr lang="de-DE" sz="1600"/>
              <a:t>distance</a:t>
            </a:r>
            <a:r>
              <a:rPr lang="de-DE" sz="1600"/>
              <a:t> </a:t>
            </a:r>
            <a:r>
              <a:rPr lang="de-DE" sz="1600"/>
              <a:t>is</a:t>
            </a:r>
            <a:r>
              <a:rPr lang="de-DE" sz="1600"/>
              <a:t> not </a:t>
            </a:r>
            <a:r>
              <a:rPr lang="de-DE" sz="1600"/>
              <a:t>defined</a:t>
            </a:r>
            <a:r>
              <a:rPr lang="de-DE" sz="1600"/>
              <a:t> </a:t>
            </a:r>
            <a:r>
              <a:rPr lang="de-DE" sz="1600"/>
              <a:t>between</a:t>
            </a:r>
            <a:r>
              <a:rPr lang="de-DE" sz="1600"/>
              <a:t> </a:t>
            </a:r>
            <a:r>
              <a:rPr lang="de-DE" sz="1600"/>
              <a:t>traces</a:t>
            </a:r>
            <a:r>
              <a:rPr lang="de-DE" sz="1600"/>
              <a:t>, but </a:t>
            </a:r>
            <a:r>
              <a:rPr lang="de-DE" sz="1600"/>
              <a:t>uses</a:t>
            </a:r>
            <a:r>
              <a:rPr lang="de-DE" sz="1600"/>
              <a:t> </a:t>
            </a:r>
            <a:r>
              <a:rPr lang="de-DE" sz="1600"/>
              <a:t>models</a:t>
            </a:r>
            <a:r>
              <a:rPr lang="de-DE" sz="1600"/>
              <a:t> </a:t>
            </a:r>
            <a:r>
              <a:rPr lang="de-DE" sz="1600"/>
              <a:t>as</a:t>
            </a:r>
            <a:r>
              <a:rPr lang="de-DE" sz="1600"/>
              <a:t> </a:t>
            </a:r>
            <a:r>
              <a:rPr lang="de-DE" sz="1600"/>
              <a:t>reference</a:t>
            </a:r>
            <a:r>
              <a:rPr lang="de-DE" sz="1600"/>
              <a:t> </a:t>
            </a:r>
            <a:r>
              <a:rPr lang="de-DE" sz="1600"/>
              <a:t>points</a:t>
            </a:r>
            <a:r>
              <a:rPr lang="de-DE" sz="1600"/>
              <a:t>.</a:t>
            </a:r>
            <a:endParaRPr/>
          </a:p>
          <a:p>
            <a:pPr lvl="1">
              <a:defRPr/>
            </a:pPr>
            <a:r>
              <a:rPr lang="de-DE" sz="1600"/>
              <a:t>As </a:t>
            </a:r>
            <a:r>
              <a:rPr lang="de-DE" sz="1600"/>
              <a:t>the</a:t>
            </a:r>
            <a:r>
              <a:rPr lang="de-DE" sz="1600"/>
              <a:t> </a:t>
            </a:r>
            <a:r>
              <a:rPr lang="de-DE" sz="1600"/>
              <a:t>distance</a:t>
            </a:r>
            <a:r>
              <a:rPr lang="de-DE" sz="1600"/>
              <a:t> </a:t>
            </a:r>
            <a:r>
              <a:rPr lang="de-DE" sz="1600"/>
              <a:t>is</a:t>
            </a:r>
            <a:r>
              <a:rPr lang="de-DE" sz="1600"/>
              <a:t> not </a:t>
            </a:r>
            <a:r>
              <a:rPr lang="de-DE" sz="1600"/>
              <a:t>computed</a:t>
            </a:r>
            <a:r>
              <a:rPr lang="de-DE" sz="1600"/>
              <a:t> </a:t>
            </a:r>
            <a:r>
              <a:rPr lang="de-DE" sz="1600"/>
              <a:t>directly</a:t>
            </a:r>
            <a:r>
              <a:rPr lang="de-DE" sz="1600"/>
              <a:t>, but </a:t>
            </a:r>
            <a:r>
              <a:rPr lang="de-DE" sz="1600"/>
              <a:t>depends</a:t>
            </a:r>
            <a:r>
              <a:rPr lang="de-DE" sz="1600"/>
              <a:t> on a </a:t>
            </a:r>
            <a:r>
              <a:rPr lang="de-DE" sz="1600"/>
              <a:t>secondary</a:t>
            </a:r>
            <a:r>
              <a:rPr lang="de-DE" sz="1600"/>
              <a:t> </a:t>
            </a:r>
            <a:r>
              <a:rPr lang="de-DE" sz="1600"/>
              <a:t>structure</a:t>
            </a:r>
            <a:r>
              <a:rPr lang="de-DE" sz="1600"/>
              <a:t>, </a:t>
            </a:r>
            <a:r>
              <a:rPr lang="de-DE" sz="1600"/>
              <a:t>it</a:t>
            </a:r>
            <a:r>
              <a:rPr lang="de-DE" sz="1600"/>
              <a:t> </a:t>
            </a:r>
            <a:r>
              <a:rPr lang="de-DE" sz="1600"/>
              <a:t>is</a:t>
            </a:r>
            <a:r>
              <a:rPr lang="de-DE" sz="1600"/>
              <a:t> </a:t>
            </a:r>
            <a:r>
              <a:rPr lang="de-DE" sz="1600"/>
              <a:t>called</a:t>
            </a:r>
            <a:r>
              <a:rPr lang="de-DE" sz="1600"/>
              <a:t> </a:t>
            </a:r>
            <a:r>
              <a:rPr lang="de-DE" sz="1600"/>
              <a:t>geodetic</a:t>
            </a:r>
            <a:r>
              <a:rPr lang="de-DE" sz="1600"/>
              <a:t>.</a:t>
            </a:r>
            <a:endParaRPr/>
          </a:p>
          <a:p>
            <a:pPr lvl="1">
              <a:defRPr/>
            </a:pPr>
            <a:endParaRPr lang="de-DE" sz="1600"/>
          </a:p>
          <a:p>
            <a:pPr lvl="1">
              <a:defRPr/>
            </a:pPr>
            <a:endParaRPr lang="de-DE" sz="1600"/>
          </a:p>
          <a:p>
            <a:pPr lvl="1">
              <a:defRPr/>
            </a:pPr>
            <a:endParaRPr lang="de-DE" sz="1600"/>
          </a:p>
          <a:p>
            <a:pPr marL="457200" lvl="1" indent="0">
              <a:buNone/>
              <a:defRPr/>
            </a:pPr>
            <a:endParaRPr lang="de-DE" sz="1600"/>
          </a:p>
          <a:p>
            <a:pPr lvl="1">
              <a:defRPr/>
            </a:pPr>
            <a:endParaRPr lang="de-DE" sz="1600"/>
          </a:p>
          <a:p>
            <a:pPr lvl="1">
              <a:defRPr/>
            </a:pPr>
            <a:r>
              <a:rPr lang="de-DE" sz="1600"/>
              <a:t>Using</a:t>
            </a:r>
            <a:r>
              <a:rPr lang="de-DE" sz="1600"/>
              <a:t> </a:t>
            </a:r>
            <a:r>
              <a:rPr lang="de-DE" sz="1600"/>
              <a:t>this</a:t>
            </a:r>
            <a:r>
              <a:rPr lang="de-DE" sz="1600"/>
              <a:t> </a:t>
            </a:r>
            <a:r>
              <a:rPr lang="de-DE" sz="1600"/>
              <a:t>distance</a:t>
            </a:r>
            <a:r>
              <a:rPr lang="de-DE" sz="1600"/>
              <a:t>, </a:t>
            </a:r>
            <a:r>
              <a:rPr lang="de-DE" sz="1600"/>
              <a:t>clustering</a:t>
            </a:r>
            <a:r>
              <a:rPr lang="de-DE" sz="1600"/>
              <a:t> and </a:t>
            </a:r>
            <a:r>
              <a:rPr lang="de-DE" sz="1600"/>
              <a:t>outlier</a:t>
            </a:r>
            <a:r>
              <a:rPr lang="de-DE" sz="1600"/>
              <a:t> </a:t>
            </a:r>
            <a:r>
              <a:rPr lang="de-DE" sz="1600"/>
              <a:t>detection</a:t>
            </a:r>
            <a:r>
              <a:rPr lang="de-DE" sz="1600"/>
              <a:t> </a:t>
            </a:r>
            <a:r>
              <a:rPr lang="de-DE" sz="1600"/>
              <a:t>become</a:t>
            </a:r>
            <a:r>
              <a:rPr lang="de-DE" sz="1600"/>
              <a:t> </a:t>
            </a:r>
            <a:r>
              <a:rPr lang="de-DE" sz="1600"/>
              <a:t>possible</a:t>
            </a:r>
            <a:r>
              <a:rPr lang="de-DE" sz="1600"/>
              <a:t>:</a:t>
            </a:r>
            <a:endParaRPr/>
          </a:p>
          <a:p>
            <a:pPr lvl="2">
              <a:defRPr/>
            </a:pPr>
            <a:r>
              <a:rPr lang="en-US" sz="1100"/>
              <a:t>Richter, F., Wahl, F., Sydorova, A., &amp; Seidl, T. LWDA (2019). k-process: Model-Conformance-based Clustering of Process Instances.</a:t>
            </a:r>
            <a:endParaRPr/>
          </a:p>
          <a:p>
            <a:pPr lvl="2">
              <a:defRPr/>
            </a:pPr>
            <a:r>
              <a:rPr lang="en-US" sz="1100"/>
              <a:t>Richter, F., Zellner, L., Sontheim, J., &amp; Seidl, T. (2019, October). Model-Aware Clustering of Non-conforming Traces. In </a:t>
            </a:r>
            <a:r>
              <a:rPr lang="en-US" sz="1100" i="1"/>
              <a:t>OTM Confederated International Conferences" On the Move to Meaningful Internet Systems"</a:t>
            </a:r>
            <a:r>
              <a:rPr lang="en-US" sz="1100"/>
              <a:t> (pp. 193-200). Springer, Cham.</a:t>
            </a:r>
            <a:endParaRPr/>
          </a:p>
          <a:p>
            <a:pPr lvl="1">
              <a:defRPr/>
            </a:pPr>
            <a:r>
              <a:rPr lang="de-DE" sz="1600"/>
              <a:t>We</a:t>
            </a:r>
            <a:r>
              <a:rPr lang="de-DE" sz="1600"/>
              <a:t> </a:t>
            </a:r>
            <a:r>
              <a:rPr lang="de-DE" sz="1600"/>
              <a:t>can</a:t>
            </a:r>
            <a:r>
              <a:rPr lang="de-DE" sz="1600"/>
              <a:t> also </a:t>
            </a:r>
            <a:r>
              <a:rPr lang="de-DE" sz="1600"/>
              <a:t>lift</a:t>
            </a:r>
            <a:r>
              <a:rPr lang="de-DE" sz="1600"/>
              <a:t> </a:t>
            </a:r>
            <a:r>
              <a:rPr lang="de-DE" sz="1600"/>
              <a:t>this</a:t>
            </a:r>
            <a:r>
              <a:rPr lang="de-DE" sz="1600"/>
              <a:t> </a:t>
            </a:r>
            <a:r>
              <a:rPr lang="de-DE" sz="1600"/>
              <a:t>approach</a:t>
            </a:r>
            <a:r>
              <a:rPr lang="de-DE" sz="1600"/>
              <a:t> </a:t>
            </a:r>
            <a:r>
              <a:rPr lang="de-DE" sz="1600"/>
              <a:t>to</a:t>
            </a:r>
            <a:r>
              <a:rPr lang="de-DE" sz="1600"/>
              <a:t> a log-</a:t>
            </a:r>
            <a:r>
              <a:rPr lang="de-DE" sz="1600"/>
              <a:t>to</a:t>
            </a:r>
            <a:r>
              <a:rPr lang="de-DE" sz="1600"/>
              <a:t>-log </a:t>
            </a:r>
            <a:r>
              <a:rPr lang="de-DE" sz="1600"/>
              <a:t>level</a:t>
            </a:r>
            <a:r>
              <a:rPr lang="de-DE" sz="1600"/>
              <a:t>, </a:t>
            </a:r>
            <a:r>
              <a:rPr lang="de-DE" sz="1600"/>
              <a:t>defining</a:t>
            </a:r>
            <a:r>
              <a:rPr lang="de-DE" sz="1600"/>
              <a:t> </a:t>
            </a:r>
            <a:r>
              <a:rPr lang="de-DE" sz="1600"/>
              <a:t>distances</a:t>
            </a:r>
            <a:r>
              <a:rPr lang="de-DE" sz="1600"/>
              <a:t> </a:t>
            </a:r>
            <a:r>
              <a:rPr lang="de-DE" sz="1600"/>
              <a:t>between</a:t>
            </a:r>
            <a:r>
              <a:rPr lang="de-DE" sz="1600"/>
              <a:t> </a:t>
            </a:r>
            <a:r>
              <a:rPr lang="de-DE" sz="1600"/>
              <a:t>two</a:t>
            </a:r>
            <a:r>
              <a:rPr lang="de-DE" sz="1600"/>
              <a:t> </a:t>
            </a:r>
            <a:r>
              <a:rPr lang="de-DE" sz="1600"/>
              <a:t>process</a:t>
            </a:r>
            <a:r>
              <a:rPr lang="de-DE" sz="1600"/>
              <a:t> </a:t>
            </a:r>
            <a:r>
              <a:rPr lang="de-DE" sz="1600"/>
              <a:t>logs</a:t>
            </a:r>
            <a:r>
              <a:rPr lang="de-DE" sz="1600"/>
              <a:t> </a:t>
            </a:r>
            <a:r>
              <a:rPr lang="de-DE" sz="1600"/>
              <a:t>for</a:t>
            </a:r>
            <a:r>
              <a:rPr lang="de-DE" sz="1600"/>
              <a:t> </a:t>
            </a:r>
            <a:r>
              <a:rPr lang="de-DE" sz="1600"/>
              <a:t>clustering</a:t>
            </a:r>
            <a:r>
              <a:rPr lang="de-DE" sz="1600"/>
              <a:t> and </a:t>
            </a:r>
            <a:r>
              <a:rPr lang="de-DE" sz="1600"/>
              <a:t>outlier</a:t>
            </a:r>
            <a:r>
              <a:rPr lang="de-DE" sz="1600"/>
              <a:t> </a:t>
            </a:r>
            <a:r>
              <a:rPr lang="de-DE" sz="1600"/>
              <a:t>detection</a:t>
            </a:r>
            <a:r>
              <a:rPr lang="de-DE" sz="1600"/>
              <a:t> (k-</a:t>
            </a:r>
            <a:r>
              <a:rPr lang="de-DE" sz="1600"/>
              <a:t>means</a:t>
            </a:r>
            <a:r>
              <a:rPr lang="de-DE" sz="1600"/>
              <a:t>, DBSCAN,…):</a:t>
            </a:r>
            <a:endParaRPr/>
          </a:p>
          <a:p>
            <a:pPr lvl="2">
              <a:defRPr/>
            </a:pPr>
            <a:r>
              <a:rPr lang="en-US" sz="1100"/>
              <a:t>Richter, F., Zellner, L., Azaiz, I., Winkel, D., &amp; Seidl, T. (2019, September). </a:t>
            </a:r>
            <a:r>
              <a:rPr lang="en-US" sz="1100"/>
              <a:t>LIProMa</a:t>
            </a:r>
            <a:r>
              <a:rPr lang="en-US" sz="1100"/>
              <a:t>: Label-Independent Process Matching. In </a:t>
            </a:r>
            <a:r>
              <a:rPr lang="en-US" sz="1100" i="1"/>
              <a:t>International Conference on Business Process Management</a:t>
            </a:r>
            <a:r>
              <a:rPr lang="en-US" sz="1100"/>
              <a:t> (pp. 186-198). Springer, Cham.</a:t>
            </a:r>
            <a:endParaRPr lang="de-DE" sz="1100"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pic>
        <p:nvPicPr>
          <p:cNvPr id="7" name="Grafik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4652641" y="3503928"/>
            <a:ext cx="2635961" cy="789131"/>
          </a:xfrm>
          <a:prstGeom prst="rect">
            <a:avLst/>
          </a:prstGeom>
        </p:spPr>
      </p:pic>
      <p:sp>
        <p:nvSpPr>
          <p:cNvPr id="8" name="Rechteck 7" hidden="0"/>
          <p:cNvSpPr/>
          <p:nvPr isPhoto="0" userDrawn="0"/>
        </p:nvSpPr>
        <p:spPr bwMode="auto">
          <a:xfrm>
            <a:off x="1204320" y="3176912"/>
            <a:ext cx="3278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/>
              <a:t>&lt;Rice, Salmon, Salmon, Wasabi&gt;</a:t>
            </a:r>
            <a:endParaRPr lang="en-US"/>
          </a:p>
        </p:txBody>
      </p:sp>
      <p:sp>
        <p:nvSpPr>
          <p:cNvPr id="9" name="Rechteck 8" hidden="0"/>
          <p:cNvSpPr/>
          <p:nvPr isPhoto="0" userDrawn="0"/>
        </p:nvSpPr>
        <p:spPr bwMode="auto">
          <a:xfrm>
            <a:off x="7531911" y="3031369"/>
            <a:ext cx="344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/>
              <a:t>&lt;Avocado, Rice, Salmon, Nori, </a:t>
            </a:r>
            <a:r>
              <a:rPr lang="de-DE"/>
              <a:t>Eat</a:t>
            </a:r>
            <a:r>
              <a:rPr lang="de-DE"/>
              <a:t>&gt;</a:t>
            </a:r>
            <a:endParaRPr/>
          </a:p>
        </p:txBody>
      </p:sp>
      <p:sp>
        <p:nvSpPr>
          <p:cNvPr id="10" name="Pfeil nach links und rechts 9" hidden="0"/>
          <p:cNvSpPr/>
          <p:nvPr isPhoto="0" userDrawn="0"/>
        </p:nvSpPr>
        <p:spPr bwMode="auto">
          <a:xfrm rot="9298058">
            <a:off x="7506995" y="3699992"/>
            <a:ext cx="839484" cy="132517"/>
          </a:xfrm>
          <a:prstGeom prst="leftRightArrow">
            <a:avLst>
              <a:gd name="adj1" fmla="val 50000"/>
              <a:gd name="adj2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Pfeil nach links und rechts 10" hidden="0"/>
          <p:cNvSpPr/>
          <p:nvPr isPhoto="0" userDrawn="0"/>
        </p:nvSpPr>
        <p:spPr bwMode="auto">
          <a:xfrm rot="12100042">
            <a:off x="3301741" y="3617956"/>
            <a:ext cx="985786" cy="183147"/>
          </a:xfrm>
          <a:prstGeom prst="leftRightArrow">
            <a:avLst>
              <a:gd name="adj1" fmla="val 50000"/>
              <a:gd name="adj2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Pfeil nach links und rechts 11" hidden="0"/>
          <p:cNvSpPr/>
          <p:nvPr isPhoto="0" userDrawn="0"/>
        </p:nvSpPr>
        <p:spPr bwMode="auto">
          <a:xfrm rot="10800000">
            <a:off x="4482783" y="3807842"/>
            <a:ext cx="2950674" cy="163452"/>
          </a:xfrm>
          <a:prstGeom prst="leftRightArrow">
            <a:avLst>
              <a:gd name="adj1" fmla="val 50000"/>
              <a:gd name="adj2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Temporal </a:t>
            </a:r>
            <a:r>
              <a:rPr lang="de-DE"/>
              <a:t>Conformance</a:t>
            </a:r>
            <a:r>
              <a:rPr lang="de-DE"/>
              <a:t> </a:t>
            </a:r>
            <a:r>
              <a:rPr lang="de-DE"/>
              <a:t>Checking</a:t>
            </a:r>
            <a:endParaRPr lang="de-DE"/>
          </a:p>
        </p:txBody>
      </p:sp>
      <p:sp>
        <p:nvSpPr>
          <p:cNvPr id="3" name="Inhaltsplatzhalt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 sz="2000"/>
              <a:t>Until </a:t>
            </a:r>
            <a:r>
              <a:rPr lang="de-DE" sz="2000"/>
              <a:t>now</a:t>
            </a:r>
            <a:r>
              <a:rPr lang="de-DE" sz="2000"/>
              <a:t>: </a:t>
            </a:r>
            <a:r>
              <a:rPr lang="de-DE" sz="2000"/>
              <a:t>Does</a:t>
            </a:r>
            <a:r>
              <a:rPr lang="de-DE" sz="2000"/>
              <a:t>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order</a:t>
            </a:r>
            <a:r>
              <a:rPr lang="de-DE" sz="2000"/>
              <a:t> </a:t>
            </a:r>
            <a:r>
              <a:rPr lang="de-DE" sz="2000"/>
              <a:t>of</a:t>
            </a:r>
            <a:r>
              <a:rPr lang="de-DE" sz="2000"/>
              <a:t> </a:t>
            </a:r>
            <a:r>
              <a:rPr lang="de-DE" sz="2000"/>
              <a:t>events</a:t>
            </a:r>
            <a:r>
              <a:rPr lang="de-DE" sz="2000"/>
              <a:t> </a:t>
            </a:r>
            <a:r>
              <a:rPr lang="de-DE" sz="2000"/>
              <a:t>conform</a:t>
            </a:r>
            <a:r>
              <a:rPr lang="de-DE" sz="2000"/>
              <a:t> </a:t>
            </a:r>
            <a:r>
              <a:rPr lang="de-DE" sz="2000"/>
              <a:t>to</a:t>
            </a:r>
            <a:r>
              <a:rPr lang="de-DE" sz="2000"/>
              <a:t> a </a:t>
            </a:r>
            <a:r>
              <a:rPr lang="de-DE" sz="2000"/>
              <a:t>given</a:t>
            </a:r>
            <a:r>
              <a:rPr lang="de-DE" sz="2000"/>
              <a:t> </a:t>
            </a:r>
            <a:r>
              <a:rPr lang="de-DE" sz="2000"/>
              <a:t>model</a:t>
            </a:r>
            <a:r>
              <a:rPr lang="de-DE" sz="2000"/>
              <a:t>? </a:t>
            </a:r>
            <a:r>
              <a:rPr lang="de-DE" sz="2000"/>
              <a:t>Often</a:t>
            </a:r>
            <a:r>
              <a:rPr lang="de-DE" sz="2000"/>
              <a:t> </a:t>
            </a:r>
            <a:r>
              <a:rPr lang="de-DE" sz="2000"/>
              <a:t>it</a:t>
            </a:r>
            <a:r>
              <a:rPr lang="de-DE" sz="2000"/>
              <a:t> </a:t>
            </a:r>
            <a:r>
              <a:rPr lang="de-DE" sz="2000"/>
              <a:t>is</a:t>
            </a:r>
            <a:r>
              <a:rPr lang="de-DE" sz="2000"/>
              <a:t> </a:t>
            </a:r>
            <a:r>
              <a:rPr lang="de-DE" sz="2000"/>
              <a:t>interesting</a:t>
            </a:r>
            <a:r>
              <a:rPr lang="de-DE" sz="2000"/>
              <a:t> </a:t>
            </a:r>
            <a:r>
              <a:rPr lang="de-DE" sz="2000"/>
              <a:t>if</a:t>
            </a:r>
            <a:r>
              <a:rPr lang="de-DE" sz="2000"/>
              <a:t> </a:t>
            </a:r>
            <a:r>
              <a:rPr lang="de-DE" sz="2000"/>
              <a:t>events</a:t>
            </a:r>
            <a:r>
              <a:rPr lang="de-DE" sz="2000"/>
              <a:t> </a:t>
            </a:r>
            <a:r>
              <a:rPr lang="de-DE" sz="2000"/>
              <a:t>are</a:t>
            </a:r>
            <a:r>
              <a:rPr lang="de-DE" sz="2000"/>
              <a:t> also </a:t>
            </a:r>
            <a:r>
              <a:rPr lang="de-DE" sz="2000"/>
              <a:t>executed</a:t>
            </a:r>
            <a:r>
              <a:rPr lang="de-DE" sz="2000"/>
              <a:t> at </a:t>
            </a:r>
            <a:r>
              <a:rPr lang="de-DE" sz="2000"/>
              <a:t>the</a:t>
            </a:r>
            <a:r>
              <a:rPr lang="de-DE" sz="2000"/>
              <a:t> "</a:t>
            </a:r>
            <a:r>
              <a:rPr lang="de-DE" sz="2000"/>
              <a:t>right</a:t>
            </a:r>
            <a:r>
              <a:rPr lang="de-DE" sz="2000"/>
              <a:t>" time.</a:t>
            </a:r>
            <a:endParaRPr/>
          </a:p>
          <a:p>
            <a:pPr>
              <a:defRPr/>
            </a:pPr>
            <a:r>
              <a:rPr lang="de-DE" sz="2000"/>
              <a:t>Even </a:t>
            </a:r>
            <a:r>
              <a:rPr lang="de-DE" sz="2000"/>
              <a:t>for</a:t>
            </a:r>
            <a:r>
              <a:rPr lang="de-DE" sz="2000"/>
              <a:t> </a:t>
            </a:r>
            <a:r>
              <a:rPr lang="de-DE" sz="2000"/>
              <a:t>conform</a:t>
            </a:r>
            <a:r>
              <a:rPr lang="de-DE" sz="2000"/>
              <a:t> </a:t>
            </a:r>
            <a:r>
              <a:rPr lang="de-DE" sz="2000"/>
              <a:t>traces</a:t>
            </a:r>
            <a:r>
              <a:rPr lang="de-DE" sz="2000"/>
              <a:t>, an </a:t>
            </a:r>
            <a:r>
              <a:rPr lang="de-DE" sz="2000"/>
              <a:t>activity</a:t>
            </a:r>
            <a:r>
              <a:rPr lang="de-DE" sz="2000"/>
              <a:t> </a:t>
            </a:r>
            <a:r>
              <a:rPr lang="de-DE" sz="2000"/>
              <a:t>can</a:t>
            </a:r>
            <a:r>
              <a:rPr lang="de-DE" sz="2000"/>
              <a:t> </a:t>
            </a:r>
            <a:r>
              <a:rPr lang="de-DE" sz="2000"/>
              <a:t>be</a:t>
            </a:r>
            <a:r>
              <a:rPr lang="de-DE" sz="2000"/>
              <a:t> </a:t>
            </a:r>
            <a:r>
              <a:rPr lang="de-DE" sz="2000"/>
              <a:t>executed</a:t>
            </a:r>
            <a:r>
              <a:rPr lang="de-DE" sz="2000"/>
              <a:t> </a:t>
            </a:r>
            <a:r>
              <a:rPr lang="de-DE" sz="2000"/>
              <a:t>too</a:t>
            </a:r>
            <a:r>
              <a:rPr lang="de-DE" sz="2000"/>
              <a:t> </a:t>
            </a:r>
            <a:r>
              <a:rPr lang="de-DE" sz="2000"/>
              <a:t>early</a:t>
            </a:r>
            <a:r>
              <a:rPr lang="de-DE" sz="2000"/>
              <a:t> </a:t>
            </a:r>
            <a:r>
              <a:rPr lang="de-DE" sz="2000"/>
              <a:t>or</a:t>
            </a:r>
            <a:r>
              <a:rPr lang="de-DE" sz="2000"/>
              <a:t> </a:t>
            </a:r>
            <a:r>
              <a:rPr lang="de-DE" sz="2000"/>
              <a:t>too</a:t>
            </a:r>
            <a:r>
              <a:rPr lang="de-DE" sz="2000"/>
              <a:t> </a:t>
            </a:r>
            <a:r>
              <a:rPr lang="de-DE" sz="2000"/>
              <a:t>late</a:t>
            </a:r>
            <a:r>
              <a:rPr lang="de-DE" sz="2000"/>
              <a:t>.</a:t>
            </a:r>
            <a:endParaRPr/>
          </a:p>
          <a:p>
            <a:pPr>
              <a:defRPr/>
            </a:pPr>
            <a:r>
              <a:rPr lang="de-DE" sz="2000"/>
              <a:t>In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following</a:t>
            </a:r>
            <a:r>
              <a:rPr lang="de-DE" sz="2000"/>
              <a:t>, </a:t>
            </a:r>
            <a:r>
              <a:rPr lang="de-DE" sz="2000"/>
              <a:t>the</a:t>
            </a:r>
            <a:r>
              <a:rPr lang="de-DE" sz="2000"/>
              <a:t> </a:t>
            </a:r>
            <a:r>
              <a:rPr lang="de-DE" sz="2000"/>
              <a:t>execution</a:t>
            </a:r>
            <a:r>
              <a:rPr lang="de-DE" sz="2000"/>
              <a:t> </a:t>
            </a:r>
            <a:r>
              <a:rPr lang="de-DE" sz="2000"/>
              <a:t>order</a:t>
            </a:r>
            <a:r>
              <a:rPr lang="de-DE" sz="2000"/>
              <a:t> was </a:t>
            </a:r>
            <a:r>
              <a:rPr lang="de-DE" sz="2000"/>
              <a:t>correct</a:t>
            </a:r>
            <a:r>
              <a:rPr lang="de-DE" sz="2000"/>
              <a:t> and </a:t>
            </a:r>
            <a:r>
              <a:rPr lang="de-DE" sz="2000"/>
              <a:t>according</a:t>
            </a:r>
            <a:r>
              <a:rPr lang="de-DE" sz="2000"/>
              <a:t> </a:t>
            </a:r>
            <a:r>
              <a:rPr lang="de-DE" sz="2000"/>
              <a:t>to</a:t>
            </a:r>
            <a:r>
              <a:rPr lang="de-DE" sz="2000"/>
              <a:t> </a:t>
            </a:r>
            <a:r>
              <a:rPr lang="de-DE" sz="2000"/>
              <a:t>model</a:t>
            </a:r>
            <a:r>
              <a:rPr lang="de-DE" sz="2000"/>
              <a:t>, </a:t>
            </a:r>
            <a:r>
              <a:rPr lang="de-DE" sz="2000"/>
              <a:t>there</a:t>
            </a:r>
            <a:r>
              <a:rPr lang="de-DE" sz="2000"/>
              <a:t> </a:t>
            </a:r>
            <a:r>
              <a:rPr lang="de-DE" sz="2000"/>
              <a:t>is</a:t>
            </a:r>
            <a:r>
              <a:rPr lang="de-DE" sz="2000"/>
              <a:t> </a:t>
            </a:r>
            <a:r>
              <a:rPr lang="de-DE" sz="2000"/>
              <a:t>no</a:t>
            </a:r>
            <a:r>
              <a:rPr lang="de-DE" sz="2000"/>
              <a:t> </a:t>
            </a:r>
            <a:r>
              <a:rPr lang="de-DE" sz="2000"/>
              <a:t>problem</a:t>
            </a:r>
            <a:r>
              <a:rPr lang="de-DE" sz="2000"/>
              <a:t>:</a:t>
            </a:r>
            <a:endParaRPr/>
          </a:p>
          <a:p>
            <a:pPr marL="0" indent="0">
              <a:buNone/>
              <a:defRPr/>
            </a:pPr>
            <a:br>
              <a:rPr lang="de-DE" sz="2000"/>
            </a:br>
            <a:br>
              <a:rPr lang="de-DE" sz="2000"/>
            </a:b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centerGroup"/>
                    </m:oMathParaPr>
                    <m:oMath>
                      <m:r>
                        <m:rPr/>
                        <a:rPr lang="de-DE" sz="2000" b="0" i="1">
                          <a:latin typeface="Cambria Math"/>
                        </a:rPr>
                        <m:t>𝑐𝑜𝑜𝑘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𝑟𝑖𝑐𝑒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     →     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𝑝𝑟𝑒𝑝𝑎𝑟𝑒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 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𝑎𝑣𝑜𝑐𝑎𝑑𝑜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     →     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𝑠𝑎𝑙𝑚𝑜𝑛</m:t>
                      </m:r>
                      <m:r>
                        <m:rPr/>
                        <a:rPr lang="de-DE" sz="2000" b="0" i="1">
                          <a:latin typeface="Cambria Math"/>
                        </a:rPr>
                        <m:t>     →     </m:t>
                      </m:r>
                      <m:r>
                        <m:rPr/>
                        <a:rPr lang="de-DE" sz="2000" b="0" i="1">
                          <a:solidFill>
                            <a:srgbClr val="C00000"/>
                          </a:solidFill>
                          <a:latin typeface="Cambria Math"/>
                        </a:rPr>
                        <m:t>𝐶𝑜𝑚𝑏𝑖𝑛𝑒</m:t>
                      </m:r>
                      <m:r>
                        <m:rPr/>
                        <a:rPr lang="de-DE" sz="2000" b="0" i="1">
                          <a:solidFill>
                            <a:srgbClr val="C0000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2000" b="0" i="1">
                          <a:solidFill>
                            <a:srgbClr val="C00000"/>
                          </a:solidFill>
                          <a:latin typeface="Cambria Math"/>
                        </a:rPr>
                        <m:t>𝑎𝑛𝑑</m:t>
                      </m:r>
                      <m:r>
                        <m:rPr/>
                        <a:rPr lang="de-DE" sz="2000" b="0" i="1">
                          <a:solidFill>
                            <a:srgbClr val="C0000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2000" b="0" i="1">
                          <a:solidFill>
                            <a:srgbClr val="C00000"/>
                          </a:solidFill>
                          <a:latin typeface="Cambria Math"/>
                        </a:rPr>
                        <m:t>𝑟𝑜𝑙𝑙</m:t>
                      </m:r>
                      <m:r>
                        <m:rPr/>
                        <a:rPr lang="de-DE" sz="2000" b="0" i="1">
                          <a:solidFill>
                            <a:srgbClr val="C0000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2000" b="0" i="1">
                          <a:solidFill>
                            <a:srgbClr val="C00000"/>
                          </a:solidFill>
                          <a:latin typeface="Cambria Math"/>
                        </a:rPr>
                        <m:t>𝑁𝑜𝑟𝑖</m:t>
                      </m:r>
                      <m:r>
                        <m:rPr/>
                        <a:rPr lang="de-DE" sz="2000" b="0" i="1">
                          <a:solidFill>
                            <a:srgbClr val="C00000"/>
                          </a:solidFill>
                          <a:latin typeface="Cambria Math"/>
                        </a:rPr>
                        <m:t> </m:t>
                      </m:r>
                      <m:r>
                        <m:rPr/>
                        <a:rPr lang="de-DE" sz="2000" b="0" i="1">
                          <a:solidFill>
                            <a:srgbClr val="C00000"/>
                          </a:solidFill>
                          <a:latin typeface="Cambria Math"/>
                        </a:rPr>
                        <m:t>𝑠h𝑒𝑒𝑡</m:t>
                      </m:r>
                    </m:oMath>
                  </m:oMathPara>
                </a14:m>
              </mc:Choice>
              <mc:Fallback/>
            </mc:AlternateContent>
            <a:endParaRPr lang="de-DE" sz="1600"/>
          </a:p>
          <a:p>
            <a:pPr marL="0" indent="0">
              <a:buNone/>
              <a:defRPr/>
            </a:pPr>
            <a:r>
              <a:rPr lang="de-DE" sz="2000"/>
              <a:t>	The last </a:t>
            </a:r>
            <a:r>
              <a:rPr lang="de-DE" sz="2000"/>
              <a:t>event</a:t>
            </a:r>
            <a:r>
              <a:rPr lang="de-DE" sz="2000"/>
              <a:t> </a:t>
            </a:r>
            <a:r>
              <a:rPr lang="de-DE" sz="2000"/>
              <a:t>failed</a:t>
            </a:r>
            <a:r>
              <a:rPr lang="de-DE" sz="2000"/>
              <a:t> due </a:t>
            </a:r>
            <a:r>
              <a:rPr lang="de-DE" sz="2000"/>
              <a:t>to</a:t>
            </a:r>
            <a:r>
              <a:rPr lang="de-DE" sz="2000"/>
              <a:t> dry and </a:t>
            </a:r>
            <a:r>
              <a:rPr lang="de-DE" sz="2000"/>
              <a:t>hard</a:t>
            </a:r>
            <a:r>
              <a:rPr lang="de-DE" sz="2000"/>
              <a:t> </a:t>
            </a:r>
            <a:r>
              <a:rPr lang="de-DE" sz="2000"/>
              <a:t>rice</a:t>
            </a:r>
            <a:r>
              <a:rPr lang="de-DE" sz="2000"/>
              <a:t>. </a:t>
            </a:r>
            <a:endParaRPr/>
          </a:p>
          <a:p>
            <a:pPr>
              <a:defRPr/>
            </a:pPr>
            <a:endParaRPr lang="de-DE" sz="2000"/>
          </a:p>
          <a:p>
            <a:pPr>
              <a:defRPr/>
            </a:pPr>
            <a:endParaRPr lang="de-DE" sz="2000"/>
          </a:p>
          <a:p>
            <a:pPr>
              <a:defRPr/>
            </a:pPr>
            <a:r>
              <a:rPr lang="de-DE" sz="2000"/>
              <a:t>Recent</a:t>
            </a:r>
            <a:r>
              <a:rPr lang="de-DE" sz="2000"/>
              <a:t> </a:t>
            </a:r>
            <a:r>
              <a:rPr lang="de-DE" sz="2000"/>
              <a:t>research</a:t>
            </a:r>
            <a:r>
              <a:rPr lang="de-DE" sz="2000"/>
              <a:t> on </a:t>
            </a:r>
            <a:r>
              <a:rPr lang="de-DE" sz="2000"/>
              <a:t>this</a:t>
            </a:r>
            <a:r>
              <a:rPr lang="de-DE" sz="2000"/>
              <a:t> at DBS:</a:t>
            </a:r>
            <a:endParaRPr/>
          </a:p>
          <a:p>
            <a:pPr lvl="1">
              <a:defRPr/>
            </a:pPr>
            <a:r>
              <a:rPr lang="en-US" sz="1100"/>
              <a:t>Richter, Florian, and Thomas Seidl. "TESSERACT: time-drifts in event streams using series of evolving rolling averages of completion times." </a:t>
            </a:r>
            <a:r>
              <a:rPr lang="en-US" sz="1100" i="1"/>
              <a:t>International Conference on Business Process Management</a:t>
            </a:r>
            <a:r>
              <a:rPr lang="en-US" sz="1100"/>
              <a:t>. Springer, Cham, 2017.</a:t>
            </a:r>
            <a:endParaRPr/>
          </a:p>
          <a:p>
            <a:pPr lvl="1">
              <a:defRPr/>
            </a:pPr>
            <a:r>
              <a:rPr lang="en-US" sz="1100"/>
              <a:t>Richter, Florian, and Thomas Seidl. "Looking into the TESSERACT: Time-drifts in event streams using series of evolving rolling averages of completion times." </a:t>
            </a:r>
            <a:r>
              <a:rPr lang="en-US" sz="1100" i="1"/>
              <a:t>Information Systems</a:t>
            </a:r>
            <a:r>
              <a:rPr lang="en-US" sz="1100"/>
              <a:t> 84 (2019): 265-282.</a:t>
            </a:r>
            <a:endParaRPr/>
          </a:p>
          <a:p>
            <a:pPr lvl="1">
              <a:defRPr/>
            </a:pPr>
            <a:r>
              <a:rPr lang="en-US" sz="1100"/>
              <a:t>Sontheim, J., Richter, F., &amp; Seidl, T. LWDA (2019). Temporal Deviations on Event Sequences.</a:t>
            </a:r>
            <a:endParaRPr/>
          </a:p>
        </p:txBody>
      </p:sp>
      <p:sp>
        <p:nvSpPr>
          <p:cNvPr id="5" name="Fußzeilenplatzhalt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Knowledge Discovery and Data Mining --- Chapter 5: Process Mining</a:t>
            </a:r>
            <a:endParaRPr lang="de-DE"/>
          </a:p>
        </p:txBody>
      </p:sp>
      <p:sp>
        <p:nvSpPr>
          <p:cNvPr id="6" name="Foliennummernplatzhalt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F219487C-61FF-4092-B894-EB81E0D0D351}" type="slidenum">
              <a:rPr lang="de-DE"/>
              <a:t/>
            </a:fld>
            <a:endParaRPr lang="de-DE"/>
          </a:p>
        </p:txBody>
      </p:sp>
      <p:sp>
        <p:nvSpPr>
          <p:cNvPr id="7" name="Textfeld 6" hidden="0"/>
          <p:cNvSpPr txBox="1"/>
          <p:nvPr isPhoto="0" userDrawn="0"/>
        </p:nvSpPr>
        <p:spPr bwMode="auto">
          <a:xfrm>
            <a:off x="2029823" y="2688880"/>
            <a:ext cx="192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solidFill>
                  <a:srgbClr val="009440"/>
                </a:solidFill>
              </a:rPr>
              <a:t>6h13m12s</a:t>
            </a:r>
            <a:endParaRPr lang="en-US">
              <a:solidFill>
                <a:srgbClr val="009440"/>
              </a:solidFill>
            </a:endParaRPr>
          </a:p>
        </p:txBody>
      </p:sp>
      <p:sp>
        <p:nvSpPr>
          <p:cNvPr id="8" name="Textfeld 7" hidden="0"/>
          <p:cNvSpPr txBox="1"/>
          <p:nvPr isPhoto="0" userDrawn="0"/>
        </p:nvSpPr>
        <p:spPr bwMode="auto">
          <a:xfrm>
            <a:off x="4843941" y="2688880"/>
            <a:ext cx="192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solidFill>
                  <a:srgbClr val="009440"/>
                </a:solidFill>
              </a:rPr>
              <a:t>0h2m43s</a:t>
            </a:r>
            <a:endParaRPr lang="en-US">
              <a:solidFill>
                <a:srgbClr val="009440"/>
              </a:solidFill>
            </a:endParaRPr>
          </a:p>
        </p:txBody>
      </p:sp>
      <p:sp>
        <p:nvSpPr>
          <p:cNvPr id="9" name="Textfeld 8" hidden="0"/>
          <p:cNvSpPr txBox="1"/>
          <p:nvPr isPhoto="0" userDrawn="0"/>
        </p:nvSpPr>
        <p:spPr bwMode="auto">
          <a:xfrm>
            <a:off x="6693865" y="2688880"/>
            <a:ext cx="192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>
                <a:solidFill>
                  <a:srgbClr val="009440"/>
                </a:solidFill>
              </a:rPr>
              <a:t>0h4m7s</a:t>
            </a:r>
            <a:endParaRPr lang="en-US">
              <a:solidFill>
                <a:srgbClr val="00944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itel 4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Agenda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ONLYOFFICE/7.1.1.23</Application>
  <DocSecurity>0</DocSecurity>
  <PresentationFormat>Breitbild</PresentationFormat>
  <Paragraphs>0</Paragraphs>
  <Slides>132</Slides>
  <Notes>132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132</vt:i4>
      </vt:variant>
    </vt:vector>
  </HeadingPairs>
  <TitlesOfParts>
    <vt:vector size="133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seidl</dc:creator>
  <cp:keywords/>
  <dc:description/>
  <dc:identifier/>
  <dc:language/>
  <cp:lastModifiedBy>Janina Sontheim</cp:lastModifiedBy>
  <cp:revision>71</cp:revision>
  <dcterms:created xsi:type="dcterms:W3CDTF">2022-01-03T10:48:10Z</dcterms:created>
  <dcterms:modified xsi:type="dcterms:W3CDTF">2023-02-02T10:34:21Z</dcterms:modified>
  <cp:category/>
  <cp:contentStatus/>
  <cp:version/>
</cp:coreProperties>
</file>